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18"/>
  </p:notesMasterIdLst>
  <p:handoutMasterIdLst>
    <p:handoutMasterId r:id="rId19"/>
  </p:handoutMasterIdLst>
  <p:sldIdLst>
    <p:sldId id="256" r:id="rId4"/>
    <p:sldId id="282" r:id="rId5"/>
    <p:sldId id="271" r:id="rId6"/>
    <p:sldId id="274" r:id="rId7"/>
    <p:sldId id="275" r:id="rId8"/>
    <p:sldId id="276" r:id="rId9"/>
    <p:sldId id="277" r:id="rId10"/>
    <p:sldId id="278" r:id="rId11"/>
    <p:sldId id="285" r:id="rId12"/>
    <p:sldId id="280" r:id="rId13"/>
    <p:sldId id="283" r:id="rId14"/>
    <p:sldId id="284" r:id="rId15"/>
    <p:sldId id="272" r:id="rId16"/>
    <p:sldId id="273"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74837"/>
    <a:srgbClr val="C5C8FF"/>
    <a:srgbClr val="DFC5FF"/>
    <a:srgbClr val="A97AFE"/>
    <a:srgbClr val="A6D8FA"/>
    <a:srgbClr val="FEF798"/>
    <a:srgbClr val="CDEDFF"/>
    <a:srgbClr val="B7CE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060" autoAdjust="0"/>
  </p:normalViewPr>
  <p:slideViewPr>
    <p:cSldViewPr>
      <p:cViewPr varScale="1">
        <p:scale>
          <a:sx n="60" d="100"/>
          <a:sy n="60" d="100"/>
        </p:scale>
        <p:origin x="-1656" y="-84"/>
      </p:cViewPr>
      <p:guideLst>
        <p:guide orient="horz" pos="2160"/>
        <p:guide pos="2880"/>
      </p:guideLst>
    </p:cSldViewPr>
  </p:slideViewPr>
  <p:notesTextViewPr>
    <p:cViewPr>
      <p:scale>
        <a:sx n="1" d="1"/>
        <a:sy n="1" d="1"/>
      </p:scale>
      <p:origin x="0" y="0"/>
    </p:cViewPr>
  </p:notesTextViewPr>
  <p:notesViewPr>
    <p:cSldViewPr>
      <p:cViewPr varScale="1">
        <p:scale>
          <a:sx n="63" d="100"/>
          <a:sy n="63" d="100"/>
        </p:scale>
        <p:origin x="-2304"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5C31A2CC-8473-4E96-B659-386FC08AAC21}" type="datetimeFigureOut">
              <a:rPr lang="en-US"/>
              <a:pPr>
                <a:defRPr/>
              </a:pPr>
              <a:t>8/2/2012</a:t>
            </a:fld>
            <a:endParaRPr lang="en-US"/>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73A02C19-234F-47E3-BD90-3DF0309F8E0D}" type="slidenum">
              <a:rPr lang="en-US"/>
              <a:pPr>
                <a:defRPr/>
              </a:pPr>
              <a:t>‹nr.›</a:t>
            </a:fld>
            <a:endParaRPr lang="en-US"/>
          </a:p>
        </p:txBody>
      </p:sp>
      <p:sp>
        <p:nvSpPr>
          <p:cNvPr id="6" name="Tijdelijke aanduiding voor koptekst 5"/>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Tree>
    <p:extLst>
      <p:ext uri="{BB962C8B-B14F-4D97-AF65-F5344CB8AC3E}">
        <p14:creationId xmlns:p14="http://schemas.microsoft.com/office/powerpoint/2010/main" val="33993621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5CC41B-051F-4DE1-9DD3-31BCC76BE2FC}" type="datetimeFigureOut">
              <a:rPr lang="nl-NL" smtClean="0"/>
              <a:t>2-8-2012</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F1B8B2-9C05-4447-9922-9F38FB9CB642}" type="slidenum">
              <a:rPr lang="nl-NL" smtClean="0"/>
              <a:t>‹nr.›</a:t>
            </a:fld>
            <a:endParaRPr lang="nl-NL"/>
          </a:p>
        </p:txBody>
      </p:sp>
    </p:spTree>
    <p:extLst>
      <p:ext uri="{BB962C8B-B14F-4D97-AF65-F5344CB8AC3E}">
        <p14:creationId xmlns:p14="http://schemas.microsoft.com/office/powerpoint/2010/main" val="31314954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Universiteit Leiden won in 2011 de Academische Jaarprijs. De Academische Jaarprijs is bestemd voor de beste vertaling van wetenschappelijk onderzoek naar een breed publiek. De 100.000 euro van de Academische Jaarprijs gebruikt team Van Wezel met hun project ‘Antibiotica Gezocht!’ voor de realisatie van een permanente opstelling in de </a:t>
            </a:r>
            <a:r>
              <a:rPr lang="nl-NL" dirty="0" err="1" smtClean="0"/>
              <a:t>microZoo</a:t>
            </a:r>
            <a:r>
              <a:rPr lang="nl-NL" dirty="0" smtClean="0"/>
              <a:t> van Artis, een expositie in museum Boerhaave en innovatief lesmateriaal voor bovenbouw havo/vwo. “Met deze prijs kunnen wij leerlingen interesseren voor wetenschappelijk onderzoek in het algemeen en voor microbiologie en antibiotica in het bijzonder.” </a:t>
            </a:r>
          </a:p>
          <a:p>
            <a:endParaRPr lang="nl-NL" dirty="0"/>
          </a:p>
        </p:txBody>
      </p:sp>
      <p:sp>
        <p:nvSpPr>
          <p:cNvPr id="4" name="Tijdelijke aanduiding voor dianummer 3"/>
          <p:cNvSpPr>
            <a:spLocks noGrp="1"/>
          </p:cNvSpPr>
          <p:nvPr>
            <p:ph type="sldNum" sz="quarter" idx="10"/>
          </p:nvPr>
        </p:nvSpPr>
        <p:spPr/>
        <p:txBody>
          <a:bodyPr/>
          <a:lstStyle/>
          <a:p>
            <a:fld id="{75F1B8B2-9C05-4447-9922-9F38FB9CB642}" type="slidenum">
              <a:rPr lang="nl-NL" smtClean="0"/>
              <a:t>2</a:t>
            </a:fld>
            <a:endParaRPr lang="nl-NL"/>
          </a:p>
        </p:txBody>
      </p:sp>
    </p:spTree>
    <p:extLst>
      <p:ext uri="{BB962C8B-B14F-4D97-AF65-F5344CB8AC3E}">
        <p14:creationId xmlns:p14="http://schemas.microsoft.com/office/powerpoint/2010/main" val="15686087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Vroeger, als men ziek was, werd zon en rust voorgeschreven als medicijn. Echte medicijnen tegen infectieziekten waren er nog niet zoveel.</a:t>
            </a:r>
          </a:p>
          <a:p>
            <a:r>
              <a:rPr lang="en-US" dirty="0" err="1" smtClean="0"/>
              <a:t>Kuren</a:t>
            </a:r>
            <a:r>
              <a:rPr lang="en-US" dirty="0" smtClean="0"/>
              <a:t> in sanatoria.</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Als</a:t>
            </a:r>
            <a:r>
              <a:rPr lang="en-US" dirty="0" smtClean="0"/>
              <a:t> je </a:t>
            </a:r>
            <a:r>
              <a:rPr lang="en-US" dirty="0" err="1" smtClean="0"/>
              <a:t>genoeg</a:t>
            </a:r>
            <a:r>
              <a:rPr lang="en-US" dirty="0" smtClean="0"/>
              <a:t> geld had </a:t>
            </a:r>
            <a:r>
              <a:rPr lang="en-US" dirty="0" err="1" smtClean="0"/>
              <a:t>dan</a:t>
            </a:r>
            <a:r>
              <a:rPr lang="en-US" dirty="0" smtClean="0"/>
              <a:t> </a:t>
            </a:r>
            <a:r>
              <a:rPr lang="en-US" dirty="0" err="1" smtClean="0"/>
              <a:t>kon</a:t>
            </a:r>
            <a:r>
              <a:rPr lang="en-US" baseline="0" dirty="0" smtClean="0"/>
              <a:t> je </a:t>
            </a:r>
            <a:r>
              <a:rPr lang="en-US" baseline="0" dirty="0" err="1" smtClean="0"/>
              <a:t>een</a:t>
            </a:r>
            <a:r>
              <a:rPr lang="en-US" baseline="0" dirty="0" smtClean="0"/>
              <a:t> </a:t>
            </a:r>
            <a:r>
              <a:rPr lang="en-US" baseline="0" dirty="0" err="1" smtClean="0"/>
              <a:t>tbc-huisje</a:t>
            </a:r>
            <a:r>
              <a:rPr lang="en-US" baseline="0" dirty="0" smtClean="0"/>
              <a:t> in je </a:t>
            </a:r>
            <a:r>
              <a:rPr lang="en-US" baseline="0" dirty="0" err="1" smtClean="0"/>
              <a:t>tuin</a:t>
            </a:r>
            <a:r>
              <a:rPr lang="en-US" baseline="0" dirty="0" smtClean="0"/>
              <a:t> </a:t>
            </a:r>
            <a:r>
              <a:rPr lang="en-US" baseline="0" dirty="0" err="1" smtClean="0"/>
              <a:t>zetten</a:t>
            </a:r>
            <a:r>
              <a:rPr lang="en-US" baseline="0" dirty="0" smtClean="0"/>
              <a:t> (</a:t>
            </a:r>
            <a:r>
              <a:rPr lang="en-US" baseline="0" dirty="0" err="1" smtClean="0"/>
              <a:t>zie</a:t>
            </a:r>
            <a:r>
              <a:rPr lang="en-US" baseline="0" dirty="0" smtClean="0"/>
              <a:t> </a:t>
            </a:r>
            <a:r>
              <a:rPr lang="en-US" baseline="0" dirty="0" err="1" smtClean="0"/>
              <a:t>rechts</a:t>
            </a:r>
            <a:r>
              <a:rPr lang="en-US" baseline="0" dirty="0" smtClean="0"/>
              <a:t>). </a:t>
            </a:r>
            <a:r>
              <a:rPr lang="nl-NL" sz="1200" kern="1200" dirty="0" smtClean="0">
                <a:solidFill>
                  <a:schemeClr val="tx1"/>
                </a:solidFill>
                <a:effectLst/>
                <a:latin typeface="+mn-lt"/>
                <a:ea typeface="+mn-ea"/>
                <a:cs typeface="+mn-cs"/>
              </a:rPr>
              <a:t>Veel ramen die open kunnen en de ronde draaischijf waarop het houten huisje staat zorgden er altijd voor dat de patiënt in de zon en frisse lucht lag.</a:t>
            </a:r>
          </a:p>
          <a:p>
            <a:endParaRPr lang="nl-NL" dirty="0"/>
          </a:p>
        </p:txBody>
      </p:sp>
      <p:sp>
        <p:nvSpPr>
          <p:cNvPr id="4" name="Tijdelijke aanduiding voor dianummer 3"/>
          <p:cNvSpPr>
            <a:spLocks noGrp="1"/>
          </p:cNvSpPr>
          <p:nvPr>
            <p:ph type="sldNum" sz="quarter" idx="10"/>
          </p:nvPr>
        </p:nvSpPr>
        <p:spPr/>
        <p:txBody>
          <a:bodyPr/>
          <a:lstStyle/>
          <a:p>
            <a:fld id="{75F1B8B2-9C05-4447-9922-9F38FB9CB642}" type="slidenum">
              <a:rPr lang="nl-NL" smtClean="0"/>
              <a:t>3</a:t>
            </a:fld>
            <a:endParaRPr lang="nl-NL"/>
          </a:p>
        </p:txBody>
      </p:sp>
    </p:spTree>
    <p:extLst>
      <p:ext uri="{BB962C8B-B14F-4D97-AF65-F5344CB8AC3E}">
        <p14:creationId xmlns:p14="http://schemas.microsoft.com/office/powerpoint/2010/main" val="3321266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eaLnBrk="1" hangingPunct="1"/>
            <a:r>
              <a:rPr lang="nl-NL" dirty="0" smtClean="0"/>
              <a:t>Uit Wikipedia:</a:t>
            </a:r>
          </a:p>
          <a:p>
            <a:pPr eaLnBrk="1" hangingPunct="1"/>
            <a:r>
              <a:rPr lang="nl-NL" dirty="0" smtClean="0"/>
              <a:t>Alexander Fleming was in 1929 bezig met een onderzoek naar stafylokokken (deze kunnen ontstekingen veroorzaken), toen hij op een van zijn voedingsbodems de schimmel </a:t>
            </a:r>
            <a:r>
              <a:rPr lang="nl-NL" i="1" dirty="0" err="1" smtClean="0"/>
              <a:t>Penicillium</a:t>
            </a:r>
            <a:r>
              <a:rPr lang="nl-NL" i="1" dirty="0" smtClean="0"/>
              <a:t> </a:t>
            </a:r>
            <a:r>
              <a:rPr lang="nl-NL" i="1" dirty="0" err="1" smtClean="0"/>
              <a:t>notatum</a:t>
            </a:r>
            <a:r>
              <a:rPr lang="nl-NL" dirty="0" smtClean="0"/>
              <a:t> aantrof en opmerkte dat rondom deze schimmel alle bacteriën verdwenen waren. Het bleek dat deze schimmel in staat was een bacteriedodende stof af te scheiden, die door Fleming 'penicilline' genoemd werd.</a:t>
            </a:r>
          </a:p>
          <a:p>
            <a:pPr eaLnBrk="1" hangingPunct="1"/>
            <a:r>
              <a:rPr lang="nl-NL" dirty="0" smtClean="0"/>
              <a:t>Pas na tien jaar (1938) werd er iets met de ontdekking van Fleming gedaan, toen een groep wetenschappers onder leiding van </a:t>
            </a:r>
            <a:r>
              <a:rPr lang="nl-NL" dirty="0" err="1" smtClean="0"/>
              <a:t>Howard</a:t>
            </a:r>
            <a:r>
              <a:rPr lang="nl-NL" dirty="0" smtClean="0"/>
              <a:t> </a:t>
            </a:r>
            <a:r>
              <a:rPr lang="nl-NL" dirty="0" err="1" smtClean="0"/>
              <a:t>Florey</a:t>
            </a:r>
            <a:r>
              <a:rPr lang="nl-NL" dirty="0" smtClean="0"/>
              <a:t> en Ernst </a:t>
            </a:r>
            <a:r>
              <a:rPr lang="nl-NL" dirty="0" err="1" smtClean="0"/>
              <a:t>Boris</a:t>
            </a:r>
            <a:r>
              <a:rPr lang="nl-NL" dirty="0" smtClean="0"/>
              <a:t> Chain begon met het isoleren van kleine hoeveelheden penicilline, het zuiveren ervan en het verkrijgen van grotere hoeveelheden. Ze testten het op dieren en uiteindelijk op mensen. Na de ontdekking van de penicilline volgden nog vele andere antibiotica.</a:t>
            </a:r>
          </a:p>
          <a:p>
            <a:endParaRPr lang="nl-NL" dirty="0"/>
          </a:p>
        </p:txBody>
      </p:sp>
      <p:sp>
        <p:nvSpPr>
          <p:cNvPr id="4" name="Tijdelijke aanduiding voor dianummer 3"/>
          <p:cNvSpPr>
            <a:spLocks noGrp="1"/>
          </p:cNvSpPr>
          <p:nvPr>
            <p:ph type="sldNum" sz="quarter" idx="10"/>
          </p:nvPr>
        </p:nvSpPr>
        <p:spPr/>
        <p:txBody>
          <a:bodyPr/>
          <a:lstStyle/>
          <a:p>
            <a:fld id="{75F1B8B2-9C05-4447-9922-9F38FB9CB642}" type="slidenum">
              <a:rPr lang="nl-NL" smtClean="0"/>
              <a:t>4</a:t>
            </a:fld>
            <a:endParaRPr lang="nl-NL"/>
          </a:p>
        </p:txBody>
      </p:sp>
    </p:spTree>
    <p:extLst>
      <p:ext uri="{BB962C8B-B14F-4D97-AF65-F5344CB8AC3E}">
        <p14:creationId xmlns:p14="http://schemas.microsoft.com/office/powerpoint/2010/main" val="5975446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eaLnBrk="1" hangingPunct="1"/>
            <a:r>
              <a:rPr lang="nl-NL" dirty="0" smtClean="0"/>
              <a:t>De productie van penicilline nam pas echt toe toen de Verenigde Staten betrokken raakten bij de Tweede Wereldoorlog. De Amerikaanse regering stak heel veel geld in de zaak en op D-Day (1944) was er voor elke gewonde soldaat genoeg penicilline beschikbaar. In 1945 kregen </a:t>
            </a:r>
            <a:r>
              <a:rPr lang="nl-NL" dirty="0" err="1" smtClean="0"/>
              <a:t>Florey</a:t>
            </a:r>
            <a:r>
              <a:rPr lang="nl-NL" dirty="0" smtClean="0"/>
              <a:t>, Chain en Fleming de Nobelprijs voor de Fysiologie of Geneeskunde.</a:t>
            </a:r>
          </a:p>
          <a:p>
            <a:pPr eaLnBrk="1" hangingPunct="1"/>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75F1B8B2-9C05-4447-9922-9F38FB9CB642}" type="slidenum">
              <a:rPr lang="nl-NL" smtClean="0"/>
              <a:t>5</a:t>
            </a:fld>
            <a:endParaRPr lang="nl-NL"/>
          </a:p>
        </p:txBody>
      </p:sp>
    </p:spTree>
    <p:extLst>
      <p:ext uri="{BB962C8B-B14F-4D97-AF65-F5344CB8AC3E}">
        <p14:creationId xmlns:p14="http://schemas.microsoft.com/office/powerpoint/2010/main" val="2908110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Antibiotica zijn stoffen die door bacteriën of schimmels worden gemaakt om zichzelf te beschermen tegen andere bacteriën. Ze remmen bepaalde bacteriële processen, of doden bacteriën (zie afbeelding). </a:t>
            </a:r>
          </a:p>
          <a:p>
            <a:endParaRPr lang="nl-NL" dirty="0"/>
          </a:p>
        </p:txBody>
      </p:sp>
      <p:sp>
        <p:nvSpPr>
          <p:cNvPr id="4" name="Tijdelijke aanduiding voor dianummer 3"/>
          <p:cNvSpPr>
            <a:spLocks noGrp="1"/>
          </p:cNvSpPr>
          <p:nvPr>
            <p:ph type="sldNum" sz="quarter" idx="10"/>
          </p:nvPr>
        </p:nvSpPr>
        <p:spPr/>
        <p:txBody>
          <a:bodyPr/>
          <a:lstStyle/>
          <a:p>
            <a:fld id="{75F1B8B2-9C05-4447-9922-9F38FB9CB642}" type="slidenum">
              <a:rPr lang="nl-NL" smtClean="0"/>
              <a:t>6</a:t>
            </a:fld>
            <a:endParaRPr lang="nl-NL"/>
          </a:p>
        </p:txBody>
      </p:sp>
    </p:spTree>
    <p:extLst>
      <p:ext uri="{BB962C8B-B14F-4D97-AF65-F5344CB8AC3E}">
        <p14:creationId xmlns:p14="http://schemas.microsoft.com/office/powerpoint/2010/main" val="27562020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In de loop van de jaren werden sommige bacteriestammen ongevoelig voor antibiotica.</a:t>
            </a:r>
          </a:p>
          <a:p>
            <a:endParaRPr lang="nl-NL" dirty="0"/>
          </a:p>
        </p:txBody>
      </p:sp>
      <p:sp>
        <p:nvSpPr>
          <p:cNvPr id="4" name="Tijdelijke aanduiding voor dianummer 3"/>
          <p:cNvSpPr>
            <a:spLocks noGrp="1"/>
          </p:cNvSpPr>
          <p:nvPr>
            <p:ph type="sldNum" sz="quarter" idx="10"/>
          </p:nvPr>
        </p:nvSpPr>
        <p:spPr/>
        <p:txBody>
          <a:bodyPr/>
          <a:lstStyle/>
          <a:p>
            <a:fld id="{75F1B8B2-9C05-4447-9922-9F38FB9CB642}" type="slidenum">
              <a:rPr lang="nl-NL" smtClean="0"/>
              <a:t>7</a:t>
            </a:fld>
            <a:endParaRPr lang="nl-NL"/>
          </a:p>
        </p:txBody>
      </p:sp>
    </p:spTree>
    <p:extLst>
      <p:ext uri="{BB962C8B-B14F-4D97-AF65-F5344CB8AC3E}">
        <p14:creationId xmlns:p14="http://schemas.microsoft.com/office/powerpoint/2010/main" val="18229998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Resistentie kan ontstaan door onzorgvuldig gebruik, zoals het niet afmaken van een kuur (waardoor de bacterie niet helemaal verdwijnt), inname als het niet nodig is (waardoor </a:t>
            </a:r>
            <a:r>
              <a:rPr lang="nl-NL" dirty="0" err="1" smtClean="0"/>
              <a:t>bacterien</a:t>
            </a:r>
            <a:r>
              <a:rPr lang="nl-NL" dirty="0" smtClean="0"/>
              <a:t> door gewenning resistent kunnen worden) en ander overmatig gebruik (zoals bij vee).</a:t>
            </a:r>
          </a:p>
          <a:p>
            <a:endParaRPr lang="nl-NL" dirty="0"/>
          </a:p>
        </p:txBody>
      </p:sp>
      <p:sp>
        <p:nvSpPr>
          <p:cNvPr id="4" name="Tijdelijke aanduiding voor dianummer 3"/>
          <p:cNvSpPr>
            <a:spLocks noGrp="1"/>
          </p:cNvSpPr>
          <p:nvPr>
            <p:ph type="sldNum" sz="quarter" idx="10"/>
          </p:nvPr>
        </p:nvSpPr>
        <p:spPr/>
        <p:txBody>
          <a:bodyPr/>
          <a:lstStyle/>
          <a:p>
            <a:fld id="{75F1B8B2-9C05-4447-9922-9F38FB9CB642}" type="slidenum">
              <a:rPr lang="nl-NL" smtClean="0"/>
              <a:t>8</a:t>
            </a:fld>
            <a:endParaRPr lang="nl-NL"/>
          </a:p>
        </p:txBody>
      </p:sp>
    </p:spTree>
    <p:extLst>
      <p:ext uri="{BB962C8B-B14F-4D97-AF65-F5344CB8AC3E}">
        <p14:creationId xmlns:p14="http://schemas.microsoft.com/office/powerpoint/2010/main" val="10433567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p:spPr>
        <p:txBody>
          <a:bodyPr/>
          <a:lstStyle/>
          <a:p>
            <a:pPr eaLnBrk="1" hangingPunct="1"/>
            <a:r>
              <a:rPr lang="nl-NL" dirty="0" smtClean="0"/>
              <a:t>Actinomyceten zijn bacteriën die overeenkomsten vertonen met antibioticavormende schimmels, en het onderwerp van onderzoek zijn in dit practicum.</a:t>
            </a:r>
          </a:p>
          <a:p>
            <a:pPr eaLnBrk="1" hangingPunct="1"/>
            <a:r>
              <a:rPr lang="nl-NL" dirty="0" smtClean="0"/>
              <a:t>Na de ontkieming van een spore van een </a:t>
            </a:r>
            <a:r>
              <a:rPr lang="nl-NL" dirty="0" err="1" smtClean="0"/>
              <a:t>actinomyceet</a:t>
            </a:r>
            <a:r>
              <a:rPr lang="nl-NL" dirty="0" smtClean="0"/>
              <a:t> ontstaat in de grond een dradennetwerk, het mycelium. Dit mycelium groeit door de afbraak van allerlei voedingsstoffen in de bodem. Zodra het voedsel in de bodem opraakt, wordt een zogenaamd luchtmycelium gevormd (zie afbeelding links), dat er wit en donzig uitziet.</a:t>
            </a:r>
            <a:br>
              <a:rPr lang="nl-NL" dirty="0" smtClean="0"/>
            </a:br>
            <a:r>
              <a:rPr lang="nl-NL" dirty="0" smtClean="0"/>
              <a:t/>
            </a:r>
            <a:br>
              <a:rPr lang="nl-NL" dirty="0" smtClean="0"/>
            </a:br>
            <a:r>
              <a:rPr lang="nl-NL" dirty="0" smtClean="0"/>
              <a:t>Het luchtmycelium vormt sporen die beter bestand zijn tegen de verslechterde omstandigheden en na verspreiding weer kunnen ontkiemen op plekken waar voldoende voedsel is. Tijdens de ontwikkeling eet de </a:t>
            </a:r>
            <a:r>
              <a:rPr lang="nl-NL" dirty="0" err="1" smtClean="0"/>
              <a:t>streptomyceet</a:t>
            </a:r>
            <a:r>
              <a:rPr lang="nl-NL" dirty="0" smtClean="0"/>
              <a:t>, behorend tot de familie van actinomyceten, een deel van zijn eerder gevormde mycelium op om aan de nodige bouwstoffen te komen. Omdat bij deze kannibalistische actie voedingsstoffen vrijkomen die ook aantrekkelijk zijn voor andere bacteriën, worden juist dan antibiotica geproduceerd om deze ongewenste gasten buiten de deur te houden (afbeelding rechts).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Middelbare scholieren zijn </a:t>
            </a:r>
            <a:r>
              <a:rPr lang="nl-NL" smtClean="0"/>
              <a:t>heel belangrijk, </a:t>
            </a:r>
            <a:r>
              <a:rPr lang="nl-NL" dirty="0" smtClean="0"/>
              <a:t>want zij zijn de wetenschappers van de toekomst!</a:t>
            </a:r>
            <a:endParaRPr lang="nl-NL" dirty="0"/>
          </a:p>
        </p:txBody>
      </p:sp>
      <p:sp>
        <p:nvSpPr>
          <p:cNvPr id="4" name="Tijdelijke aanduiding voor dianummer 3"/>
          <p:cNvSpPr>
            <a:spLocks noGrp="1"/>
          </p:cNvSpPr>
          <p:nvPr>
            <p:ph type="sldNum" sz="quarter" idx="10"/>
          </p:nvPr>
        </p:nvSpPr>
        <p:spPr/>
        <p:txBody>
          <a:bodyPr/>
          <a:lstStyle/>
          <a:p>
            <a:fld id="{75F1B8B2-9C05-4447-9922-9F38FB9CB642}" type="slidenum">
              <a:rPr lang="nl-NL" smtClean="0"/>
              <a:t>10</a:t>
            </a:fld>
            <a:endParaRPr lang="nl-NL"/>
          </a:p>
        </p:txBody>
      </p:sp>
    </p:spTree>
    <p:extLst>
      <p:ext uri="{BB962C8B-B14F-4D97-AF65-F5344CB8AC3E}">
        <p14:creationId xmlns:p14="http://schemas.microsoft.com/office/powerpoint/2010/main" val="20621565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en-US"/>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a:p>
        </p:txBody>
      </p:sp>
      <p:sp>
        <p:nvSpPr>
          <p:cNvPr id="4" name="Tijdelijke aanduiding voor datum 3"/>
          <p:cNvSpPr>
            <a:spLocks noGrp="1"/>
          </p:cNvSpPr>
          <p:nvPr>
            <p:ph type="dt" sz="half" idx="10"/>
          </p:nvPr>
        </p:nvSpPr>
        <p:spPr/>
        <p:txBody>
          <a:bodyPr/>
          <a:lstStyle>
            <a:lvl1pPr>
              <a:defRPr/>
            </a:lvl1pPr>
          </a:lstStyle>
          <a:p>
            <a:pPr>
              <a:defRPr/>
            </a:pPr>
            <a:fld id="{E23C713C-40E6-4044-A2BB-3F41FE0B33FB}" type="datetimeFigureOut">
              <a:rPr lang="en-US"/>
              <a:pPr>
                <a:defRPr/>
              </a:pPr>
              <a:t>8/2/2012</a:t>
            </a:fld>
            <a:endParaRPr lang="en-US"/>
          </a:p>
        </p:txBody>
      </p:sp>
      <p:sp>
        <p:nvSpPr>
          <p:cNvPr id="5" name="Tijdelijke aanduiding voor voettekst 4"/>
          <p:cNvSpPr>
            <a:spLocks noGrp="1"/>
          </p:cNvSpPr>
          <p:nvPr>
            <p:ph type="ftr" sz="quarter" idx="11"/>
          </p:nvPr>
        </p:nvSpPr>
        <p:spPr/>
        <p:txBody>
          <a:bodyPr/>
          <a:lstStyle>
            <a:lvl1pPr>
              <a:defRPr/>
            </a:lvl1pPr>
          </a:lstStyle>
          <a:p>
            <a:pPr>
              <a:defRPr/>
            </a:pPr>
            <a:endParaRPr lang="en-US"/>
          </a:p>
        </p:txBody>
      </p:sp>
      <p:sp>
        <p:nvSpPr>
          <p:cNvPr id="6" name="Tijdelijke aanduiding voor dianummer 5"/>
          <p:cNvSpPr>
            <a:spLocks noGrp="1"/>
          </p:cNvSpPr>
          <p:nvPr>
            <p:ph type="sldNum" sz="quarter" idx="12"/>
          </p:nvPr>
        </p:nvSpPr>
        <p:spPr/>
        <p:txBody>
          <a:bodyPr/>
          <a:lstStyle>
            <a:lvl1pPr>
              <a:defRPr/>
            </a:lvl1pPr>
          </a:lstStyle>
          <a:p>
            <a:pPr>
              <a:defRPr/>
            </a:pPr>
            <a:fld id="{217059C2-1C5C-4D09-8693-AB771222E399}" type="slidenum">
              <a:rPr lang="en-US"/>
              <a:pPr>
                <a:defRPr/>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3"/>
          <p:cNvSpPr>
            <a:spLocks noGrp="1"/>
          </p:cNvSpPr>
          <p:nvPr>
            <p:ph type="dt" sz="half" idx="10"/>
          </p:nvPr>
        </p:nvSpPr>
        <p:spPr/>
        <p:txBody>
          <a:bodyPr/>
          <a:lstStyle>
            <a:lvl1pPr>
              <a:defRPr/>
            </a:lvl1pPr>
          </a:lstStyle>
          <a:p>
            <a:pPr>
              <a:defRPr/>
            </a:pPr>
            <a:fld id="{F438463F-2782-4E43-B1AD-6F3574B8F4C4}" type="datetimeFigureOut">
              <a:rPr lang="en-US"/>
              <a:pPr>
                <a:defRPr/>
              </a:pPr>
              <a:t>8/2/2012</a:t>
            </a:fld>
            <a:endParaRPr lang="en-US"/>
          </a:p>
        </p:txBody>
      </p:sp>
      <p:sp>
        <p:nvSpPr>
          <p:cNvPr id="5" name="Tijdelijke aanduiding voor voettekst 4"/>
          <p:cNvSpPr>
            <a:spLocks noGrp="1"/>
          </p:cNvSpPr>
          <p:nvPr>
            <p:ph type="ftr" sz="quarter" idx="11"/>
          </p:nvPr>
        </p:nvSpPr>
        <p:spPr/>
        <p:txBody>
          <a:bodyPr/>
          <a:lstStyle>
            <a:lvl1pPr>
              <a:defRPr/>
            </a:lvl1pPr>
          </a:lstStyle>
          <a:p>
            <a:pPr>
              <a:defRPr/>
            </a:pPr>
            <a:endParaRPr lang="en-US"/>
          </a:p>
        </p:txBody>
      </p:sp>
      <p:sp>
        <p:nvSpPr>
          <p:cNvPr id="6" name="Tijdelijke aanduiding voor dianummer 5"/>
          <p:cNvSpPr>
            <a:spLocks noGrp="1"/>
          </p:cNvSpPr>
          <p:nvPr>
            <p:ph type="sldNum" sz="quarter" idx="12"/>
          </p:nvPr>
        </p:nvSpPr>
        <p:spPr/>
        <p:txBody>
          <a:bodyPr/>
          <a:lstStyle>
            <a:lvl1pPr>
              <a:defRPr/>
            </a:lvl1pPr>
          </a:lstStyle>
          <a:p>
            <a:pPr>
              <a:defRPr/>
            </a:pPr>
            <a:fld id="{73DD3AB8-9207-4A06-85DC-3DFE81C5F7F8}" type="slidenum">
              <a:rPr lang="en-US"/>
              <a:pPr>
                <a:defRPr/>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3"/>
          <p:cNvSpPr>
            <a:spLocks noGrp="1"/>
          </p:cNvSpPr>
          <p:nvPr>
            <p:ph type="dt" sz="half" idx="10"/>
          </p:nvPr>
        </p:nvSpPr>
        <p:spPr/>
        <p:txBody>
          <a:bodyPr/>
          <a:lstStyle>
            <a:lvl1pPr>
              <a:defRPr/>
            </a:lvl1pPr>
          </a:lstStyle>
          <a:p>
            <a:pPr>
              <a:defRPr/>
            </a:pPr>
            <a:fld id="{CCAD9C4C-E57D-4A84-A9D0-8C7C88D73C98}" type="datetimeFigureOut">
              <a:rPr lang="en-US"/>
              <a:pPr>
                <a:defRPr/>
              </a:pPr>
              <a:t>8/2/2012</a:t>
            </a:fld>
            <a:endParaRPr lang="en-US"/>
          </a:p>
        </p:txBody>
      </p:sp>
      <p:sp>
        <p:nvSpPr>
          <p:cNvPr id="5" name="Tijdelijke aanduiding voor voettekst 4"/>
          <p:cNvSpPr>
            <a:spLocks noGrp="1"/>
          </p:cNvSpPr>
          <p:nvPr>
            <p:ph type="ftr" sz="quarter" idx="11"/>
          </p:nvPr>
        </p:nvSpPr>
        <p:spPr/>
        <p:txBody>
          <a:bodyPr/>
          <a:lstStyle>
            <a:lvl1pPr>
              <a:defRPr/>
            </a:lvl1pPr>
          </a:lstStyle>
          <a:p>
            <a:pPr>
              <a:defRPr/>
            </a:pPr>
            <a:endParaRPr lang="en-US"/>
          </a:p>
        </p:txBody>
      </p:sp>
      <p:sp>
        <p:nvSpPr>
          <p:cNvPr id="6" name="Tijdelijke aanduiding voor dianummer 5"/>
          <p:cNvSpPr>
            <a:spLocks noGrp="1"/>
          </p:cNvSpPr>
          <p:nvPr>
            <p:ph type="sldNum" sz="quarter" idx="12"/>
          </p:nvPr>
        </p:nvSpPr>
        <p:spPr/>
        <p:txBody>
          <a:bodyPr/>
          <a:lstStyle>
            <a:lvl1pPr>
              <a:defRPr/>
            </a:lvl1pPr>
          </a:lstStyle>
          <a:p>
            <a:pPr>
              <a:defRPr/>
            </a:pPr>
            <a:fld id="{EA5A23AF-A61E-4D48-BCE6-137AEFB04D6A}" type="slidenum">
              <a:rPr lang="en-US"/>
              <a:pPr>
                <a:defRPr/>
              </a:pPr>
              <a:t>‹nr.›</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en-US"/>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a:p>
        </p:txBody>
      </p:sp>
      <p:sp>
        <p:nvSpPr>
          <p:cNvPr id="4" name="Tijdelijke aanduiding voor datum 3"/>
          <p:cNvSpPr>
            <a:spLocks noGrp="1"/>
          </p:cNvSpPr>
          <p:nvPr>
            <p:ph type="dt" sz="half" idx="10"/>
          </p:nvPr>
        </p:nvSpPr>
        <p:spPr/>
        <p:txBody>
          <a:bodyPr/>
          <a:lstStyle>
            <a:lvl1pPr>
              <a:defRPr/>
            </a:lvl1pPr>
          </a:lstStyle>
          <a:p>
            <a:pPr>
              <a:defRPr/>
            </a:pPr>
            <a:fld id="{C1F0C73F-5FD8-4950-AF8B-79B3CB2C3D10}" type="datetimeFigureOut">
              <a:rPr lang="en-US">
                <a:solidFill>
                  <a:prstClr val="black">
                    <a:tint val="75000"/>
                  </a:prstClr>
                </a:solidFill>
              </a:rPr>
              <a:pPr>
                <a:defRPr/>
              </a:pPr>
              <a:t>8/2/2012</a:t>
            </a:fld>
            <a:endParaRPr lang="en-US">
              <a:solidFill>
                <a:prstClr val="black">
                  <a:tint val="75000"/>
                </a:prstClr>
              </a:solidFill>
            </a:endParaRPr>
          </a:p>
        </p:txBody>
      </p:sp>
      <p:sp>
        <p:nvSpPr>
          <p:cNvPr id="5" name="Tijdelijke aanduiding voor voettekst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Tijdelijke aanduiding voor dianummer 5"/>
          <p:cNvSpPr>
            <a:spLocks noGrp="1"/>
          </p:cNvSpPr>
          <p:nvPr>
            <p:ph type="sldNum" sz="quarter" idx="12"/>
          </p:nvPr>
        </p:nvSpPr>
        <p:spPr/>
        <p:txBody>
          <a:bodyPr/>
          <a:lstStyle>
            <a:lvl1pPr>
              <a:defRPr/>
            </a:lvl1pPr>
          </a:lstStyle>
          <a:p>
            <a:pPr>
              <a:defRPr/>
            </a:pPr>
            <a:fld id="{9CAA549B-5C9A-48BC-9E1D-8CBDD6DA979B}" type="slidenum">
              <a:rPr lang="en-US">
                <a:solidFill>
                  <a:prstClr val="black">
                    <a:tint val="75000"/>
                  </a:prstClr>
                </a:solidFill>
              </a:rPr>
              <a:pPr>
                <a:defRPr/>
              </a:pPr>
              <a:t>‹nr.›</a:t>
            </a:fld>
            <a:endParaRPr lang="en-US">
              <a:solidFill>
                <a:prstClr val="black">
                  <a:tint val="75000"/>
                </a:prstClr>
              </a:solidFill>
            </a:endParaRPr>
          </a:p>
        </p:txBody>
      </p:sp>
    </p:spTree>
    <p:extLst>
      <p:ext uri="{BB962C8B-B14F-4D97-AF65-F5344CB8AC3E}">
        <p14:creationId xmlns:p14="http://schemas.microsoft.com/office/powerpoint/2010/main" val="28672513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79512" y="274638"/>
            <a:ext cx="8784976" cy="1143000"/>
          </a:xfrm>
          <a:prstGeom prst="roundRect">
            <a:avLst/>
          </a:prstGeom>
          <a:solidFill>
            <a:srgbClr val="FFFFFF">
              <a:alpha val="69804"/>
            </a:srgbClr>
          </a:solidFill>
          <a:ln w="57150">
            <a:solidFill>
              <a:schemeClr val="accent1">
                <a:lumMod val="60000"/>
                <a:lumOff val="40000"/>
              </a:schemeClr>
            </a:solidFill>
          </a:ln>
        </p:spPr>
        <p:txBody>
          <a:bodyPr/>
          <a:lstStyle/>
          <a:p>
            <a:r>
              <a:rPr lang="nl-NL" smtClean="0"/>
              <a:t>Klik om de stijl te bewerken</a:t>
            </a:r>
            <a:endParaRPr lang="en-US"/>
          </a:p>
        </p:txBody>
      </p:sp>
      <p:sp>
        <p:nvSpPr>
          <p:cNvPr id="3" name="Tijdelijke aanduiding voor inhoud 2"/>
          <p:cNvSpPr>
            <a:spLocks noGrp="1"/>
          </p:cNvSpPr>
          <p:nvPr>
            <p:ph idx="1"/>
          </p:nvPr>
        </p:nvSpPr>
        <p:spPr>
          <a:xfrm>
            <a:off x="179512" y="1600200"/>
            <a:ext cx="8784976" cy="5069160"/>
          </a:xfrm>
          <a:prstGeom prst="roundRect">
            <a:avLst>
              <a:gd name="adj" fmla="val 5122"/>
            </a:avLst>
          </a:prstGeom>
          <a:solidFill>
            <a:srgbClr val="FFFFFF">
              <a:alpha val="69020"/>
            </a:srgbClr>
          </a:solidFill>
          <a:ln w="57150">
            <a:solidFill>
              <a:schemeClr val="accent1">
                <a:lumMod val="60000"/>
                <a:lumOff val="40000"/>
              </a:schemeClr>
            </a:solidFill>
          </a:ln>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3"/>
          <p:cNvSpPr>
            <a:spLocks noGrp="1"/>
          </p:cNvSpPr>
          <p:nvPr>
            <p:ph type="dt" sz="half" idx="10"/>
          </p:nvPr>
        </p:nvSpPr>
        <p:spPr/>
        <p:txBody>
          <a:bodyPr/>
          <a:lstStyle>
            <a:lvl1pPr>
              <a:defRPr/>
            </a:lvl1pPr>
          </a:lstStyle>
          <a:p>
            <a:pPr>
              <a:defRPr/>
            </a:pPr>
            <a:fld id="{E40D32D7-AE53-4D6E-B04B-5BAB26974ECB}" type="datetimeFigureOut">
              <a:rPr lang="en-US">
                <a:solidFill>
                  <a:prstClr val="black">
                    <a:tint val="75000"/>
                  </a:prstClr>
                </a:solidFill>
              </a:rPr>
              <a:pPr>
                <a:defRPr/>
              </a:pPr>
              <a:t>8/2/2012</a:t>
            </a:fld>
            <a:endParaRPr lang="en-US">
              <a:solidFill>
                <a:prstClr val="black">
                  <a:tint val="75000"/>
                </a:prstClr>
              </a:solidFill>
            </a:endParaRPr>
          </a:p>
        </p:txBody>
      </p:sp>
      <p:sp>
        <p:nvSpPr>
          <p:cNvPr id="5" name="Tijdelijke aanduiding voor voettekst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Tijdelijke aanduiding voor dianummer 5"/>
          <p:cNvSpPr>
            <a:spLocks noGrp="1"/>
          </p:cNvSpPr>
          <p:nvPr>
            <p:ph type="sldNum" sz="quarter" idx="12"/>
          </p:nvPr>
        </p:nvSpPr>
        <p:spPr/>
        <p:txBody>
          <a:bodyPr/>
          <a:lstStyle>
            <a:lvl1pPr>
              <a:defRPr/>
            </a:lvl1pPr>
          </a:lstStyle>
          <a:p>
            <a:pPr>
              <a:defRPr/>
            </a:pPr>
            <a:fld id="{37CB2824-8005-43D8-B9FE-A19C33F415CF}" type="slidenum">
              <a:rPr lang="en-US">
                <a:solidFill>
                  <a:prstClr val="black">
                    <a:tint val="75000"/>
                  </a:prstClr>
                </a:solidFill>
              </a:rPr>
              <a:pPr>
                <a:defRPr/>
              </a:pPr>
              <a:t>‹nr.›</a:t>
            </a:fld>
            <a:endParaRPr lang="en-US">
              <a:solidFill>
                <a:prstClr val="black">
                  <a:tint val="75000"/>
                </a:prstClr>
              </a:solidFill>
            </a:endParaRPr>
          </a:p>
        </p:txBody>
      </p:sp>
    </p:spTree>
    <p:extLst>
      <p:ext uri="{BB962C8B-B14F-4D97-AF65-F5344CB8AC3E}">
        <p14:creationId xmlns:p14="http://schemas.microsoft.com/office/powerpoint/2010/main" val="3664842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en-US"/>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lvl1pPr>
              <a:defRPr/>
            </a:lvl1pPr>
          </a:lstStyle>
          <a:p>
            <a:pPr>
              <a:defRPr/>
            </a:pPr>
            <a:fld id="{12334023-C78E-49C4-8EA4-7DE4FAFB381A}" type="datetimeFigureOut">
              <a:rPr lang="en-US">
                <a:solidFill>
                  <a:prstClr val="black">
                    <a:tint val="75000"/>
                  </a:prstClr>
                </a:solidFill>
              </a:rPr>
              <a:pPr>
                <a:defRPr/>
              </a:pPr>
              <a:t>8/2/2012</a:t>
            </a:fld>
            <a:endParaRPr lang="en-US">
              <a:solidFill>
                <a:prstClr val="black">
                  <a:tint val="75000"/>
                </a:prstClr>
              </a:solidFill>
            </a:endParaRPr>
          </a:p>
        </p:txBody>
      </p:sp>
      <p:sp>
        <p:nvSpPr>
          <p:cNvPr id="5" name="Tijdelijke aanduiding voor voettekst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Tijdelijke aanduiding voor dianummer 5"/>
          <p:cNvSpPr>
            <a:spLocks noGrp="1"/>
          </p:cNvSpPr>
          <p:nvPr>
            <p:ph type="sldNum" sz="quarter" idx="12"/>
          </p:nvPr>
        </p:nvSpPr>
        <p:spPr/>
        <p:txBody>
          <a:bodyPr/>
          <a:lstStyle>
            <a:lvl1pPr>
              <a:defRPr/>
            </a:lvl1pPr>
          </a:lstStyle>
          <a:p>
            <a:pPr>
              <a:defRPr/>
            </a:pPr>
            <a:fld id="{45E0AD0B-E74E-4DEE-A7B4-6CC08353E9DF}" type="slidenum">
              <a:rPr lang="en-US">
                <a:solidFill>
                  <a:prstClr val="black">
                    <a:tint val="75000"/>
                  </a:prstClr>
                </a:solidFill>
              </a:rPr>
              <a:pPr>
                <a:defRPr/>
              </a:pPr>
              <a:t>‹nr.›</a:t>
            </a:fld>
            <a:endParaRPr lang="en-US">
              <a:solidFill>
                <a:prstClr val="black">
                  <a:tint val="75000"/>
                </a:prstClr>
              </a:solidFill>
            </a:endParaRPr>
          </a:p>
        </p:txBody>
      </p:sp>
    </p:spTree>
    <p:extLst>
      <p:ext uri="{BB962C8B-B14F-4D97-AF65-F5344CB8AC3E}">
        <p14:creationId xmlns:p14="http://schemas.microsoft.com/office/powerpoint/2010/main" val="33891524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datum 3"/>
          <p:cNvSpPr>
            <a:spLocks noGrp="1"/>
          </p:cNvSpPr>
          <p:nvPr>
            <p:ph type="dt" sz="half" idx="10"/>
          </p:nvPr>
        </p:nvSpPr>
        <p:spPr/>
        <p:txBody>
          <a:bodyPr/>
          <a:lstStyle>
            <a:lvl1pPr>
              <a:defRPr/>
            </a:lvl1pPr>
          </a:lstStyle>
          <a:p>
            <a:pPr>
              <a:defRPr/>
            </a:pPr>
            <a:fld id="{7AFD93FF-A26C-4E9B-A58D-B04FF45B7678}" type="datetimeFigureOut">
              <a:rPr lang="en-US">
                <a:solidFill>
                  <a:prstClr val="black">
                    <a:tint val="75000"/>
                  </a:prstClr>
                </a:solidFill>
              </a:rPr>
              <a:pPr>
                <a:defRPr/>
              </a:pPr>
              <a:t>8/2/2012</a:t>
            </a:fld>
            <a:endParaRPr lang="en-US">
              <a:solidFill>
                <a:prstClr val="black">
                  <a:tint val="75000"/>
                </a:prstClr>
              </a:solidFill>
            </a:endParaRPr>
          </a:p>
        </p:txBody>
      </p:sp>
      <p:sp>
        <p:nvSpPr>
          <p:cNvPr id="6" name="Tijdelijke aanduiding voor voettekst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Tijdelijke aanduiding voor dianummer 5"/>
          <p:cNvSpPr>
            <a:spLocks noGrp="1"/>
          </p:cNvSpPr>
          <p:nvPr>
            <p:ph type="sldNum" sz="quarter" idx="12"/>
          </p:nvPr>
        </p:nvSpPr>
        <p:spPr/>
        <p:txBody>
          <a:bodyPr/>
          <a:lstStyle>
            <a:lvl1pPr>
              <a:defRPr/>
            </a:lvl1pPr>
          </a:lstStyle>
          <a:p>
            <a:pPr>
              <a:defRPr/>
            </a:pPr>
            <a:fld id="{1F25A229-BD15-45B4-BD78-B95A68721F73}" type="slidenum">
              <a:rPr lang="en-US">
                <a:solidFill>
                  <a:prstClr val="black">
                    <a:tint val="75000"/>
                  </a:prstClr>
                </a:solidFill>
              </a:rPr>
              <a:pPr>
                <a:defRPr/>
              </a:pPr>
              <a:t>‹nr.›</a:t>
            </a:fld>
            <a:endParaRPr lang="en-US">
              <a:solidFill>
                <a:prstClr val="black">
                  <a:tint val="75000"/>
                </a:prstClr>
              </a:solidFill>
            </a:endParaRPr>
          </a:p>
        </p:txBody>
      </p:sp>
    </p:spTree>
    <p:extLst>
      <p:ext uri="{BB962C8B-B14F-4D97-AF65-F5344CB8AC3E}">
        <p14:creationId xmlns:p14="http://schemas.microsoft.com/office/powerpoint/2010/main" val="27813426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en-US"/>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Tijdelijke aanduiding voor datum 3"/>
          <p:cNvSpPr>
            <a:spLocks noGrp="1"/>
          </p:cNvSpPr>
          <p:nvPr>
            <p:ph type="dt" sz="half" idx="10"/>
          </p:nvPr>
        </p:nvSpPr>
        <p:spPr/>
        <p:txBody>
          <a:bodyPr/>
          <a:lstStyle>
            <a:lvl1pPr>
              <a:defRPr/>
            </a:lvl1pPr>
          </a:lstStyle>
          <a:p>
            <a:pPr>
              <a:defRPr/>
            </a:pPr>
            <a:fld id="{DEDCB55C-964F-46E1-8312-24122F00883D}" type="datetimeFigureOut">
              <a:rPr lang="en-US">
                <a:solidFill>
                  <a:prstClr val="black">
                    <a:tint val="75000"/>
                  </a:prstClr>
                </a:solidFill>
              </a:rPr>
              <a:pPr>
                <a:defRPr/>
              </a:pPr>
              <a:t>8/2/2012</a:t>
            </a:fld>
            <a:endParaRPr lang="en-US">
              <a:solidFill>
                <a:prstClr val="black">
                  <a:tint val="75000"/>
                </a:prstClr>
              </a:solidFill>
            </a:endParaRPr>
          </a:p>
        </p:txBody>
      </p:sp>
      <p:sp>
        <p:nvSpPr>
          <p:cNvPr id="8" name="Tijdelijke aanduiding voor voettekst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Tijdelijke aanduiding voor dianummer 5"/>
          <p:cNvSpPr>
            <a:spLocks noGrp="1"/>
          </p:cNvSpPr>
          <p:nvPr>
            <p:ph type="sldNum" sz="quarter" idx="12"/>
          </p:nvPr>
        </p:nvSpPr>
        <p:spPr/>
        <p:txBody>
          <a:bodyPr/>
          <a:lstStyle>
            <a:lvl1pPr>
              <a:defRPr/>
            </a:lvl1pPr>
          </a:lstStyle>
          <a:p>
            <a:pPr>
              <a:defRPr/>
            </a:pPr>
            <a:fld id="{B9E80D15-8341-45B6-8521-EC0364488DE3}" type="slidenum">
              <a:rPr lang="en-US">
                <a:solidFill>
                  <a:prstClr val="black">
                    <a:tint val="75000"/>
                  </a:prstClr>
                </a:solidFill>
              </a:rPr>
              <a:pPr>
                <a:defRPr/>
              </a:pPr>
              <a:t>‹nr.›</a:t>
            </a:fld>
            <a:endParaRPr lang="en-US">
              <a:solidFill>
                <a:prstClr val="black">
                  <a:tint val="75000"/>
                </a:prstClr>
              </a:solidFill>
            </a:endParaRPr>
          </a:p>
        </p:txBody>
      </p:sp>
    </p:spTree>
    <p:extLst>
      <p:ext uri="{BB962C8B-B14F-4D97-AF65-F5344CB8AC3E}">
        <p14:creationId xmlns:p14="http://schemas.microsoft.com/office/powerpoint/2010/main" val="21113676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datum 3"/>
          <p:cNvSpPr>
            <a:spLocks noGrp="1"/>
          </p:cNvSpPr>
          <p:nvPr>
            <p:ph type="dt" sz="half" idx="10"/>
          </p:nvPr>
        </p:nvSpPr>
        <p:spPr/>
        <p:txBody>
          <a:bodyPr/>
          <a:lstStyle>
            <a:lvl1pPr>
              <a:defRPr/>
            </a:lvl1pPr>
          </a:lstStyle>
          <a:p>
            <a:pPr>
              <a:defRPr/>
            </a:pPr>
            <a:fld id="{7AF141A6-3ACC-42BD-A09B-0BA7BBB6F762}" type="datetimeFigureOut">
              <a:rPr lang="en-US">
                <a:solidFill>
                  <a:prstClr val="black">
                    <a:tint val="75000"/>
                  </a:prstClr>
                </a:solidFill>
              </a:rPr>
              <a:pPr>
                <a:defRPr/>
              </a:pPr>
              <a:t>8/2/2012</a:t>
            </a:fld>
            <a:endParaRPr lang="en-US">
              <a:solidFill>
                <a:prstClr val="black">
                  <a:tint val="75000"/>
                </a:prstClr>
              </a:solidFill>
            </a:endParaRPr>
          </a:p>
        </p:txBody>
      </p:sp>
      <p:sp>
        <p:nvSpPr>
          <p:cNvPr id="4" name="Tijdelijke aanduiding voor voettekst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Tijdelijke aanduiding voor dianummer 5"/>
          <p:cNvSpPr>
            <a:spLocks noGrp="1"/>
          </p:cNvSpPr>
          <p:nvPr>
            <p:ph type="sldNum" sz="quarter" idx="12"/>
          </p:nvPr>
        </p:nvSpPr>
        <p:spPr/>
        <p:txBody>
          <a:bodyPr/>
          <a:lstStyle>
            <a:lvl1pPr>
              <a:defRPr/>
            </a:lvl1pPr>
          </a:lstStyle>
          <a:p>
            <a:pPr>
              <a:defRPr/>
            </a:pPr>
            <a:fld id="{937EA689-73B9-4F95-8DE2-B187470CF90F}" type="slidenum">
              <a:rPr lang="en-US">
                <a:solidFill>
                  <a:prstClr val="black">
                    <a:tint val="75000"/>
                  </a:prstClr>
                </a:solidFill>
              </a:rPr>
              <a:pPr>
                <a:defRPr/>
              </a:pPr>
              <a:t>‹nr.›</a:t>
            </a:fld>
            <a:endParaRPr lang="en-US">
              <a:solidFill>
                <a:prstClr val="black">
                  <a:tint val="75000"/>
                </a:prstClr>
              </a:solidFill>
            </a:endParaRPr>
          </a:p>
        </p:txBody>
      </p:sp>
    </p:spTree>
    <p:extLst>
      <p:ext uri="{BB962C8B-B14F-4D97-AF65-F5344CB8AC3E}">
        <p14:creationId xmlns:p14="http://schemas.microsoft.com/office/powerpoint/2010/main" val="13487376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3"/>
          <p:cNvSpPr>
            <a:spLocks noGrp="1"/>
          </p:cNvSpPr>
          <p:nvPr>
            <p:ph type="dt" sz="half" idx="10"/>
          </p:nvPr>
        </p:nvSpPr>
        <p:spPr/>
        <p:txBody>
          <a:bodyPr/>
          <a:lstStyle>
            <a:lvl1pPr>
              <a:defRPr/>
            </a:lvl1pPr>
          </a:lstStyle>
          <a:p>
            <a:pPr>
              <a:defRPr/>
            </a:pPr>
            <a:fld id="{EA6495EE-0C34-40CB-84CA-2B6FE3842F5B}" type="datetimeFigureOut">
              <a:rPr lang="en-US">
                <a:solidFill>
                  <a:prstClr val="black">
                    <a:tint val="75000"/>
                  </a:prstClr>
                </a:solidFill>
              </a:rPr>
              <a:pPr>
                <a:defRPr/>
              </a:pPr>
              <a:t>8/2/2012</a:t>
            </a:fld>
            <a:endParaRPr lang="en-US">
              <a:solidFill>
                <a:prstClr val="black">
                  <a:tint val="75000"/>
                </a:prstClr>
              </a:solidFill>
            </a:endParaRPr>
          </a:p>
        </p:txBody>
      </p:sp>
      <p:sp>
        <p:nvSpPr>
          <p:cNvPr id="3" name="Tijdelijke aanduiding voor voettekst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Tijdelijke aanduiding voor dianummer 5"/>
          <p:cNvSpPr>
            <a:spLocks noGrp="1"/>
          </p:cNvSpPr>
          <p:nvPr>
            <p:ph type="sldNum" sz="quarter" idx="12"/>
          </p:nvPr>
        </p:nvSpPr>
        <p:spPr/>
        <p:txBody>
          <a:bodyPr/>
          <a:lstStyle>
            <a:lvl1pPr>
              <a:defRPr/>
            </a:lvl1pPr>
          </a:lstStyle>
          <a:p>
            <a:pPr>
              <a:defRPr/>
            </a:pPr>
            <a:fld id="{CB2241B2-9636-4808-A373-CD2F4D291A3C}" type="slidenum">
              <a:rPr lang="en-US">
                <a:solidFill>
                  <a:prstClr val="black">
                    <a:tint val="75000"/>
                  </a:prstClr>
                </a:solidFill>
              </a:rPr>
              <a:pPr>
                <a:defRPr/>
              </a:pPr>
              <a:t>‹nr.›</a:t>
            </a:fld>
            <a:endParaRPr lang="en-US">
              <a:solidFill>
                <a:prstClr val="black">
                  <a:tint val="75000"/>
                </a:prstClr>
              </a:solidFill>
            </a:endParaRPr>
          </a:p>
        </p:txBody>
      </p:sp>
    </p:spTree>
    <p:extLst>
      <p:ext uri="{BB962C8B-B14F-4D97-AF65-F5344CB8AC3E}">
        <p14:creationId xmlns:p14="http://schemas.microsoft.com/office/powerpoint/2010/main" val="36194448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en-US"/>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E4E04609-B939-48C8-AC6D-43B64A48CFC2}" type="datetimeFigureOut">
              <a:rPr lang="en-US">
                <a:solidFill>
                  <a:prstClr val="black">
                    <a:tint val="75000"/>
                  </a:prstClr>
                </a:solidFill>
              </a:rPr>
              <a:pPr>
                <a:defRPr/>
              </a:pPr>
              <a:t>8/2/2012</a:t>
            </a:fld>
            <a:endParaRPr lang="en-US">
              <a:solidFill>
                <a:prstClr val="black">
                  <a:tint val="75000"/>
                </a:prstClr>
              </a:solidFill>
            </a:endParaRPr>
          </a:p>
        </p:txBody>
      </p:sp>
      <p:sp>
        <p:nvSpPr>
          <p:cNvPr id="6" name="Tijdelijke aanduiding voor voettekst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Tijdelijke aanduiding voor dianummer 5"/>
          <p:cNvSpPr>
            <a:spLocks noGrp="1"/>
          </p:cNvSpPr>
          <p:nvPr>
            <p:ph type="sldNum" sz="quarter" idx="12"/>
          </p:nvPr>
        </p:nvSpPr>
        <p:spPr/>
        <p:txBody>
          <a:bodyPr/>
          <a:lstStyle>
            <a:lvl1pPr>
              <a:defRPr/>
            </a:lvl1pPr>
          </a:lstStyle>
          <a:p>
            <a:pPr>
              <a:defRPr/>
            </a:pPr>
            <a:fld id="{9A5EF772-32EA-4861-B375-5648CC4D3160}" type="slidenum">
              <a:rPr lang="en-US">
                <a:solidFill>
                  <a:prstClr val="black">
                    <a:tint val="75000"/>
                  </a:prstClr>
                </a:solidFill>
              </a:rPr>
              <a:pPr>
                <a:defRPr/>
              </a:pPr>
              <a:t>‹nr.›</a:t>
            </a:fld>
            <a:endParaRPr lang="en-US">
              <a:solidFill>
                <a:prstClr val="black">
                  <a:tint val="75000"/>
                </a:prstClr>
              </a:solidFill>
            </a:endParaRPr>
          </a:p>
        </p:txBody>
      </p:sp>
    </p:spTree>
    <p:extLst>
      <p:ext uri="{BB962C8B-B14F-4D97-AF65-F5344CB8AC3E}">
        <p14:creationId xmlns:p14="http://schemas.microsoft.com/office/powerpoint/2010/main" val="19464153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79512" y="274638"/>
            <a:ext cx="8784976" cy="1143000"/>
          </a:xfrm>
          <a:prstGeom prst="roundRect">
            <a:avLst/>
          </a:prstGeom>
          <a:solidFill>
            <a:srgbClr val="FFFFFF">
              <a:alpha val="69804"/>
            </a:srgbClr>
          </a:solidFill>
          <a:ln w="57150">
            <a:solidFill>
              <a:schemeClr val="accent1">
                <a:lumMod val="60000"/>
                <a:lumOff val="40000"/>
              </a:schemeClr>
            </a:solidFill>
          </a:ln>
        </p:spPr>
        <p:txBody>
          <a:bodyPr/>
          <a:lstStyle/>
          <a:p>
            <a:r>
              <a:rPr lang="nl-NL" smtClean="0"/>
              <a:t>Klik om de stijl te bewerken</a:t>
            </a:r>
            <a:endParaRPr lang="en-US"/>
          </a:p>
        </p:txBody>
      </p:sp>
      <p:sp>
        <p:nvSpPr>
          <p:cNvPr id="3" name="Tijdelijke aanduiding voor inhoud 2"/>
          <p:cNvSpPr>
            <a:spLocks noGrp="1"/>
          </p:cNvSpPr>
          <p:nvPr>
            <p:ph idx="1"/>
          </p:nvPr>
        </p:nvSpPr>
        <p:spPr>
          <a:xfrm>
            <a:off x="179512" y="1600200"/>
            <a:ext cx="8784976" cy="5069160"/>
          </a:xfrm>
          <a:prstGeom prst="roundRect">
            <a:avLst>
              <a:gd name="adj" fmla="val 5122"/>
            </a:avLst>
          </a:prstGeom>
          <a:solidFill>
            <a:srgbClr val="FFFFFF">
              <a:alpha val="69020"/>
            </a:srgbClr>
          </a:solidFill>
          <a:ln w="57150">
            <a:solidFill>
              <a:schemeClr val="accent1">
                <a:lumMod val="60000"/>
                <a:lumOff val="40000"/>
              </a:schemeClr>
            </a:solidFill>
          </a:ln>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3"/>
          <p:cNvSpPr>
            <a:spLocks noGrp="1"/>
          </p:cNvSpPr>
          <p:nvPr>
            <p:ph type="dt" sz="half" idx="10"/>
          </p:nvPr>
        </p:nvSpPr>
        <p:spPr/>
        <p:txBody>
          <a:bodyPr/>
          <a:lstStyle>
            <a:lvl1pPr>
              <a:defRPr/>
            </a:lvl1pPr>
          </a:lstStyle>
          <a:p>
            <a:pPr>
              <a:defRPr/>
            </a:pPr>
            <a:fld id="{02D7A384-D0E2-486C-8BEB-2EDD33044A04}" type="datetimeFigureOut">
              <a:rPr lang="en-US"/>
              <a:pPr>
                <a:defRPr/>
              </a:pPr>
              <a:t>8/2/2012</a:t>
            </a:fld>
            <a:endParaRPr lang="en-US"/>
          </a:p>
        </p:txBody>
      </p:sp>
      <p:sp>
        <p:nvSpPr>
          <p:cNvPr id="5" name="Tijdelijke aanduiding voor voettekst 4"/>
          <p:cNvSpPr>
            <a:spLocks noGrp="1"/>
          </p:cNvSpPr>
          <p:nvPr>
            <p:ph type="ftr" sz="quarter" idx="11"/>
          </p:nvPr>
        </p:nvSpPr>
        <p:spPr/>
        <p:txBody>
          <a:bodyPr/>
          <a:lstStyle>
            <a:lvl1pPr>
              <a:defRPr/>
            </a:lvl1pPr>
          </a:lstStyle>
          <a:p>
            <a:pPr>
              <a:defRPr/>
            </a:pPr>
            <a:endParaRPr lang="en-US"/>
          </a:p>
        </p:txBody>
      </p:sp>
      <p:sp>
        <p:nvSpPr>
          <p:cNvPr id="6" name="Tijdelijke aanduiding voor dianummer 5"/>
          <p:cNvSpPr>
            <a:spLocks noGrp="1"/>
          </p:cNvSpPr>
          <p:nvPr>
            <p:ph type="sldNum" sz="quarter" idx="12"/>
          </p:nvPr>
        </p:nvSpPr>
        <p:spPr/>
        <p:txBody>
          <a:bodyPr/>
          <a:lstStyle>
            <a:lvl1pPr>
              <a:defRPr/>
            </a:lvl1pPr>
          </a:lstStyle>
          <a:p>
            <a:pPr>
              <a:defRPr/>
            </a:pPr>
            <a:fld id="{69ABF994-D08D-40BD-870B-D67ECE0F41E7}" type="slidenum">
              <a:rPr lang="en-US"/>
              <a:pPr>
                <a:defRPr/>
              </a:pPr>
              <a:t>‹nr.›</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en-US"/>
          </a:p>
        </p:txBody>
      </p:sp>
      <p:sp>
        <p:nvSpPr>
          <p:cNvPr id="3" name="Tijdelijke aanduiding voor afbeelding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4923DCB4-F736-474C-B0C3-A66C6766868D}" type="datetimeFigureOut">
              <a:rPr lang="en-US">
                <a:solidFill>
                  <a:prstClr val="black">
                    <a:tint val="75000"/>
                  </a:prstClr>
                </a:solidFill>
              </a:rPr>
              <a:pPr>
                <a:defRPr/>
              </a:pPr>
              <a:t>8/2/2012</a:t>
            </a:fld>
            <a:endParaRPr lang="en-US">
              <a:solidFill>
                <a:prstClr val="black">
                  <a:tint val="75000"/>
                </a:prstClr>
              </a:solidFill>
            </a:endParaRPr>
          </a:p>
        </p:txBody>
      </p:sp>
      <p:sp>
        <p:nvSpPr>
          <p:cNvPr id="6" name="Tijdelijke aanduiding voor voettekst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Tijdelijke aanduiding voor dianummer 5"/>
          <p:cNvSpPr>
            <a:spLocks noGrp="1"/>
          </p:cNvSpPr>
          <p:nvPr>
            <p:ph type="sldNum" sz="quarter" idx="12"/>
          </p:nvPr>
        </p:nvSpPr>
        <p:spPr/>
        <p:txBody>
          <a:bodyPr/>
          <a:lstStyle>
            <a:lvl1pPr>
              <a:defRPr/>
            </a:lvl1pPr>
          </a:lstStyle>
          <a:p>
            <a:pPr>
              <a:defRPr/>
            </a:pPr>
            <a:fld id="{37FC3D8B-7F92-4171-8B01-9C8C48787FF8}" type="slidenum">
              <a:rPr lang="en-US">
                <a:solidFill>
                  <a:prstClr val="black">
                    <a:tint val="75000"/>
                  </a:prstClr>
                </a:solidFill>
              </a:rPr>
              <a:pPr>
                <a:defRPr/>
              </a:pPr>
              <a:t>‹nr.›</a:t>
            </a:fld>
            <a:endParaRPr lang="en-US">
              <a:solidFill>
                <a:prstClr val="black">
                  <a:tint val="75000"/>
                </a:prstClr>
              </a:solidFill>
            </a:endParaRPr>
          </a:p>
        </p:txBody>
      </p:sp>
    </p:spTree>
    <p:extLst>
      <p:ext uri="{BB962C8B-B14F-4D97-AF65-F5344CB8AC3E}">
        <p14:creationId xmlns:p14="http://schemas.microsoft.com/office/powerpoint/2010/main" val="18720687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3"/>
          <p:cNvSpPr>
            <a:spLocks noGrp="1"/>
          </p:cNvSpPr>
          <p:nvPr>
            <p:ph type="dt" sz="half" idx="10"/>
          </p:nvPr>
        </p:nvSpPr>
        <p:spPr/>
        <p:txBody>
          <a:bodyPr/>
          <a:lstStyle>
            <a:lvl1pPr>
              <a:defRPr/>
            </a:lvl1pPr>
          </a:lstStyle>
          <a:p>
            <a:pPr>
              <a:defRPr/>
            </a:pPr>
            <a:fld id="{CDBC272E-1514-4D74-9F14-F0A0715EF5CB}" type="datetimeFigureOut">
              <a:rPr lang="en-US">
                <a:solidFill>
                  <a:prstClr val="black">
                    <a:tint val="75000"/>
                  </a:prstClr>
                </a:solidFill>
              </a:rPr>
              <a:pPr>
                <a:defRPr/>
              </a:pPr>
              <a:t>8/2/2012</a:t>
            </a:fld>
            <a:endParaRPr lang="en-US">
              <a:solidFill>
                <a:prstClr val="black">
                  <a:tint val="75000"/>
                </a:prstClr>
              </a:solidFill>
            </a:endParaRPr>
          </a:p>
        </p:txBody>
      </p:sp>
      <p:sp>
        <p:nvSpPr>
          <p:cNvPr id="5" name="Tijdelijke aanduiding voor voettekst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Tijdelijke aanduiding voor dianummer 5"/>
          <p:cNvSpPr>
            <a:spLocks noGrp="1"/>
          </p:cNvSpPr>
          <p:nvPr>
            <p:ph type="sldNum" sz="quarter" idx="12"/>
          </p:nvPr>
        </p:nvSpPr>
        <p:spPr/>
        <p:txBody>
          <a:bodyPr/>
          <a:lstStyle>
            <a:lvl1pPr>
              <a:defRPr/>
            </a:lvl1pPr>
          </a:lstStyle>
          <a:p>
            <a:pPr>
              <a:defRPr/>
            </a:pPr>
            <a:fld id="{FF8287E9-E66F-4393-A75C-9B90041D5102}" type="slidenum">
              <a:rPr lang="en-US">
                <a:solidFill>
                  <a:prstClr val="black">
                    <a:tint val="75000"/>
                  </a:prstClr>
                </a:solidFill>
              </a:rPr>
              <a:pPr>
                <a:defRPr/>
              </a:pPr>
              <a:t>‹nr.›</a:t>
            </a:fld>
            <a:endParaRPr lang="en-US">
              <a:solidFill>
                <a:prstClr val="black">
                  <a:tint val="75000"/>
                </a:prstClr>
              </a:solidFill>
            </a:endParaRPr>
          </a:p>
        </p:txBody>
      </p:sp>
    </p:spTree>
    <p:extLst>
      <p:ext uri="{BB962C8B-B14F-4D97-AF65-F5344CB8AC3E}">
        <p14:creationId xmlns:p14="http://schemas.microsoft.com/office/powerpoint/2010/main" val="3143789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3"/>
          <p:cNvSpPr>
            <a:spLocks noGrp="1"/>
          </p:cNvSpPr>
          <p:nvPr>
            <p:ph type="dt" sz="half" idx="10"/>
          </p:nvPr>
        </p:nvSpPr>
        <p:spPr/>
        <p:txBody>
          <a:bodyPr/>
          <a:lstStyle>
            <a:lvl1pPr>
              <a:defRPr/>
            </a:lvl1pPr>
          </a:lstStyle>
          <a:p>
            <a:pPr>
              <a:defRPr/>
            </a:pPr>
            <a:fld id="{E551772F-272D-4F7D-83DF-AA3B6A4BEF2C}" type="datetimeFigureOut">
              <a:rPr lang="en-US">
                <a:solidFill>
                  <a:prstClr val="black">
                    <a:tint val="75000"/>
                  </a:prstClr>
                </a:solidFill>
              </a:rPr>
              <a:pPr>
                <a:defRPr/>
              </a:pPr>
              <a:t>8/2/2012</a:t>
            </a:fld>
            <a:endParaRPr lang="en-US">
              <a:solidFill>
                <a:prstClr val="black">
                  <a:tint val="75000"/>
                </a:prstClr>
              </a:solidFill>
            </a:endParaRPr>
          </a:p>
        </p:txBody>
      </p:sp>
      <p:sp>
        <p:nvSpPr>
          <p:cNvPr id="5" name="Tijdelijke aanduiding voor voettekst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Tijdelijke aanduiding voor dianummer 5"/>
          <p:cNvSpPr>
            <a:spLocks noGrp="1"/>
          </p:cNvSpPr>
          <p:nvPr>
            <p:ph type="sldNum" sz="quarter" idx="12"/>
          </p:nvPr>
        </p:nvSpPr>
        <p:spPr/>
        <p:txBody>
          <a:bodyPr/>
          <a:lstStyle>
            <a:lvl1pPr>
              <a:defRPr/>
            </a:lvl1pPr>
          </a:lstStyle>
          <a:p>
            <a:pPr>
              <a:defRPr/>
            </a:pPr>
            <a:fld id="{53B49489-96F9-480A-AF8A-7D4E946F9374}" type="slidenum">
              <a:rPr lang="en-US">
                <a:solidFill>
                  <a:prstClr val="black">
                    <a:tint val="75000"/>
                  </a:prstClr>
                </a:solidFill>
              </a:rPr>
              <a:pPr>
                <a:defRPr/>
              </a:pPr>
              <a:t>‹nr.›</a:t>
            </a:fld>
            <a:endParaRPr lang="en-US">
              <a:solidFill>
                <a:prstClr val="black">
                  <a:tint val="75000"/>
                </a:prstClr>
              </a:solidFill>
            </a:endParaRPr>
          </a:p>
        </p:txBody>
      </p:sp>
    </p:spTree>
    <p:extLst>
      <p:ext uri="{BB962C8B-B14F-4D97-AF65-F5344CB8AC3E}">
        <p14:creationId xmlns:p14="http://schemas.microsoft.com/office/powerpoint/2010/main" val="7326865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en-US"/>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a:p>
        </p:txBody>
      </p:sp>
      <p:sp>
        <p:nvSpPr>
          <p:cNvPr id="4" name="Tijdelijke aanduiding voor datum 3"/>
          <p:cNvSpPr>
            <a:spLocks noGrp="1"/>
          </p:cNvSpPr>
          <p:nvPr>
            <p:ph type="dt" sz="half" idx="10"/>
          </p:nvPr>
        </p:nvSpPr>
        <p:spPr/>
        <p:txBody>
          <a:bodyPr/>
          <a:lstStyle>
            <a:lvl1pPr>
              <a:defRPr/>
            </a:lvl1pPr>
          </a:lstStyle>
          <a:p>
            <a:pPr>
              <a:defRPr/>
            </a:pPr>
            <a:fld id="{C1F0C73F-5FD8-4950-AF8B-79B3CB2C3D10}" type="datetimeFigureOut">
              <a:rPr lang="en-US">
                <a:solidFill>
                  <a:prstClr val="black">
                    <a:tint val="75000"/>
                  </a:prstClr>
                </a:solidFill>
              </a:rPr>
              <a:pPr>
                <a:defRPr/>
              </a:pPr>
              <a:t>8/2/2012</a:t>
            </a:fld>
            <a:endParaRPr lang="en-US">
              <a:solidFill>
                <a:prstClr val="black">
                  <a:tint val="75000"/>
                </a:prstClr>
              </a:solidFill>
            </a:endParaRPr>
          </a:p>
        </p:txBody>
      </p:sp>
      <p:sp>
        <p:nvSpPr>
          <p:cNvPr id="5" name="Tijdelijke aanduiding voor voettekst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Tijdelijke aanduiding voor dianummer 5"/>
          <p:cNvSpPr>
            <a:spLocks noGrp="1"/>
          </p:cNvSpPr>
          <p:nvPr>
            <p:ph type="sldNum" sz="quarter" idx="12"/>
          </p:nvPr>
        </p:nvSpPr>
        <p:spPr/>
        <p:txBody>
          <a:bodyPr/>
          <a:lstStyle>
            <a:lvl1pPr>
              <a:defRPr/>
            </a:lvl1pPr>
          </a:lstStyle>
          <a:p>
            <a:pPr>
              <a:defRPr/>
            </a:pPr>
            <a:fld id="{9CAA549B-5C9A-48BC-9E1D-8CBDD6DA979B}" type="slidenum">
              <a:rPr lang="en-US">
                <a:solidFill>
                  <a:prstClr val="black">
                    <a:tint val="75000"/>
                  </a:prstClr>
                </a:solidFill>
              </a:rPr>
              <a:pPr>
                <a:defRPr/>
              </a:pPr>
              <a:t>‹nr.›</a:t>
            </a:fld>
            <a:endParaRPr lang="en-US">
              <a:solidFill>
                <a:prstClr val="black">
                  <a:tint val="75000"/>
                </a:prstClr>
              </a:solidFill>
            </a:endParaRPr>
          </a:p>
        </p:txBody>
      </p:sp>
    </p:spTree>
    <p:extLst>
      <p:ext uri="{BB962C8B-B14F-4D97-AF65-F5344CB8AC3E}">
        <p14:creationId xmlns:p14="http://schemas.microsoft.com/office/powerpoint/2010/main" val="392935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79512" y="274638"/>
            <a:ext cx="8784976" cy="1143000"/>
          </a:xfrm>
          <a:prstGeom prst="roundRect">
            <a:avLst/>
          </a:prstGeom>
          <a:solidFill>
            <a:srgbClr val="FFFFFF">
              <a:alpha val="69804"/>
            </a:srgbClr>
          </a:solidFill>
          <a:ln w="57150">
            <a:solidFill>
              <a:schemeClr val="accent1">
                <a:lumMod val="60000"/>
                <a:lumOff val="40000"/>
              </a:schemeClr>
            </a:solidFill>
          </a:ln>
        </p:spPr>
        <p:txBody>
          <a:bodyPr/>
          <a:lstStyle/>
          <a:p>
            <a:r>
              <a:rPr lang="nl-NL" smtClean="0"/>
              <a:t>Klik om de stijl te bewerken</a:t>
            </a:r>
            <a:endParaRPr lang="en-US"/>
          </a:p>
        </p:txBody>
      </p:sp>
      <p:sp>
        <p:nvSpPr>
          <p:cNvPr id="3" name="Tijdelijke aanduiding voor inhoud 2"/>
          <p:cNvSpPr>
            <a:spLocks noGrp="1"/>
          </p:cNvSpPr>
          <p:nvPr>
            <p:ph idx="1"/>
          </p:nvPr>
        </p:nvSpPr>
        <p:spPr>
          <a:xfrm>
            <a:off x="179512" y="1600200"/>
            <a:ext cx="8784976" cy="5069160"/>
          </a:xfrm>
          <a:prstGeom prst="roundRect">
            <a:avLst>
              <a:gd name="adj" fmla="val 5122"/>
            </a:avLst>
          </a:prstGeom>
          <a:solidFill>
            <a:srgbClr val="FFFFFF">
              <a:alpha val="69020"/>
            </a:srgbClr>
          </a:solidFill>
          <a:ln w="57150">
            <a:solidFill>
              <a:schemeClr val="accent1">
                <a:lumMod val="60000"/>
                <a:lumOff val="40000"/>
              </a:schemeClr>
            </a:solidFill>
          </a:ln>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3"/>
          <p:cNvSpPr>
            <a:spLocks noGrp="1"/>
          </p:cNvSpPr>
          <p:nvPr>
            <p:ph type="dt" sz="half" idx="10"/>
          </p:nvPr>
        </p:nvSpPr>
        <p:spPr/>
        <p:txBody>
          <a:bodyPr/>
          <a:lstStyle>
            <a:lvl1pPr>
              <a:defRPr/>
            </a:lvl1pPr>
          </a:lstStyle>
          <a:p>
            <a:pPr>
              <a:defRPr/>
            </a:pPr>
            <a:fld id="{E40D32D7-AE53-4D6E-B04B-5BAB26974ECB}" type="datetimeFigureOut">
              <a:rPr lang="en-US">
                <a:solidFill>
                  <a:prstClr val="black">
                    <a:tint val="75000"/>
                  </a:prstClr>
                </a:solidFill>
              </a:rPr>
              <a:pPr>
                <a:defRPr/>
              </a:pPr>
              <a:t>8/2/2012</a:t>
            </a:fld>
            <a:endParaRPr lang="en-US">
              <a:solidFill>
                <a:prstClr val="black">
                  <a:tint val="75000"/>
                </a:prstClr>
              </a:solidFill>
            </a:endParaRPr>
          </a:p>
        </p:txBody>
      </p:sp>
      <p:sp>
        <p:nvSpPr>
          <p:cNvPr id="5" name="Tijdelijke aanduiding voor voettekst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Tijdelijke aanduiding voor dianummer 5"/>
          <p:cNvSpPr>
            <a:spLocks noGrp="1"/>
          </p:cNvSpPr>
          <p:nvPr>
            <p:ph type="sldNum" sz="quarter" idx="12"/>
          </p:nvPr>
        </p:nvSpPr>
        <p:spPr/>
        <p:txBody>
          <a:bodyPr/>
          <a:lstStyle>
            <a:lvl1pPr>
              <a:defRPr/>
            </a:lvl1pPr>
          </a:lstStyle>
          <a:p>
            <a:pPr>
              <a:defRPr/>
            </a:pPr>
            <a:fld id="{37CB2824-8005-43D8-B9FE-A19C33F415CF}" type="slidenum">
              <a:rPr lang="en-US">
                <a:solidFill>
                  <a:prstClr val="black">
                    <a:tint val="75000"/>
                  </a:prstClr>
                </a:solidFill>
              </a:rPr>
              <a:pPr>
                <a:defRPr/>
              </a:pPr>
              <a:t>‹nr.›</a:t>
            </a:fld>
            <a:endParaRPr lang="en-US">
              <a:solidFill>
                <a:prstClr val="black">
                  <a:tint val="75000"/>
                </a:prstClr>
              </a:solidFill>
            </a:endParaRPr>
          </a:p>
        </p:txBody>
      </p:sp>
    </p:spTree>
    <p:extLst>
      <p:ext uri="{BB962C8B-B14F-4D97-AF65-F5344CB8AC3E}">
        <p14:creationId xmlns:p14="http://schemas.microsoft.com/office/powerpoint/2010/main" val="21915430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en-US"/>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lvl1pPr>
              <a:defRPr/>
            </a:lvl1pPr>
          </a:lstStyle>
          <a:p>
            <a:pPr>
              <a:defRPr/>
            </a:pPr>
            <a:fld id="{12334023-C78E-49C4-8EA4-7DE4FAFB381A}" type="datetimeFigureOut">
              <a:rPr lang="en-US">
                <a:solidFill>
                  <a:prstClr val="black">
                    <a:tint val="75000"/>
                  </a:prstClr>
                </a:solidFill>
              </a:rPr>
              <a:pPr>
                <a:defRPr/>
              </a:pPr>
              <a:t>8/2/2012</a:t>
            </a:fld>
            <a:endParaRPr lang="en-US">
              <a:solidFill>
                <a:prstClr val="black">
                  <a:tint val="75000"/>
                </a:prstClr>
              </a:solidFill>
            </a:endParaRPr>
          </a:p>
        </p:txBody>
      </p:sp>
      <p:sp>
        <p:nvSpPr>
          <p:cNvPr id="5" name="Tijdelijke aanduiding voor voettekst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Tijdelijke aanduiding voor dianummer 5"/>
          <p:cNvSpPr>
            <a:spLocks noGrp="1"/>
          </p:cNvSpPr>
          <p:nvPr>
            <p:ph type="sldNum" sz="quarter" idx="12"/>
          </p:nvPr>
        </p:nvSpPr>
        <p:spPr/>
        <p:txBody>
          <a:bodyPr/>
          <a:lstStyle>
            <a:lvl1pPr>
              <a:defRPr/>
            </a:lvl1pPr>
          </a:lstStyle>
          <a:p>
            <a:pPr>
              <a:defRPr/>
            </a:pPr>
            <a:fld id="{45E0AD0B-E74E-4DEE-A7B4-6CC08353E9DF}" type="slidenum">
              <a:rPr lang="en-US">
                <a:solidFill>
                  <a:prstClr val="black">
                    <a:tint val="75000"/>
                  </a:prstClr>
                </a:solidFill>
              </a:rPr>
              <a:pPr>
                <a:defRPr/>
              </a:pPr>
              <a:t>‹nr.›</a:t>
            </a:fld>
            <a:endParaRPr lang="en-US">
              <a:solidFill>
                <a:prstClr val="black">
                  <a:tint val="75000"/>
                </a:prstClr>
              </a:solidFill>
            </a:endParaRPr>
          </a:p>
        </p:txBody>
      </p:sp>
    </p:spTree>
    <p:extLst>
      <p:ext uri="{BB962C8B-B14F-4D97-AF65-F5344CB8AC3E}">
        <p14:creationId xmlns:p14="http://schemas.microsoft.com/office/powerpoint/2010/main" val="27962843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datum 3"/>
          <p:cNvSpPr>
            <a:spLocks noGrp="1"/>
          </p:cNvSpPr>
          <p:nvPr>
            <p:ph type="dt" sz="half" idx="10"/>
          </p:nvPr>
        </p:nvSpPr>
        <p:spPr/>
        <p:txBody>
          <a:bodyPr/>
          <a:lstStyle>
            <a:lvl1pPr>
              <a:defRPr/>
            </a:lvl1pPr>
          </a:lstStyle>
          <a:p>
            <a:pPr>
              <a:defRPr/>
            </a:pPr>
            <a:fld id="{7AFD93FF-A26C-4E9B-A58D-B04FF45B7678}" type="datetimeFigureOut">
              <a:rPr lang="en-US">
                <a:solidFill>
                  <a:prstClr val="black">
                    <a:tint val="75000"/>
                  </a:prstClr>
                </a:solidFill>
              </a:rPr>
              <a:pPr>
                <a:defRPr/>
              </a:pPr>
              <a:t>8/2/2012</a:t>
            </a:fld>
            <a:endParaRPr lang="en-US">
              <a:solidFill>
                <a:prstClr val="black">
                  <a:tint val="75000"/>
                </a:prstClr>
              </a:solidFill>
            </a:endParaRPr>
          </a:p>
        </p:txBody>
      </p:sp>
      <p:sp>
        <p:nvSpPr>
          <p:cNvPr id="6" name="Tijdelijke aanduiding voor voettekst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Tijdelijke aanduiding voor dianummer 5"/>
          <p:cNvSpPr>
            <a:spLocks noGrp="1"/>
          </p:cNvSpPr>
          <p:nvPr>
            <p:ph type="sldNum" sz="quarter" idx="12"/>
          </p:nvPr>
        </p:nvSpPr>
        <p:spPr/>
        <p:txBody>
          <a:bodyPr/>
          <a:lstStyle>
            <a:lvl1pPr>
              <a:defRPr/>
            </a:lvl1pPr>
          </a:lstStyle>
          <a:p>
            <a:pPr>
              <a:defRPr/>
            </a:pPr>
            <a:fld id="{1F25A229-BD15-45B4-BD78-B95A68721F73}" type="slidenum">
              <a:rPr lang="en-US">
                <a:solidFill>
                  <a:prstClr val="black">
                    <a:tint val="75000"/>
                  </a:prstClr>
                </a:solidFill>
              </a:rPr>
              <a:pPr>
                <a:defRPr/>
              </a:pPr>
              <a:t>‹nr.›</a:t>
            </a:fld>
            <a:endParaRPr lang="en-US">
              <a:solidFill>
                <a:prstClr val="black">
                  <a:tint val="75000"/>
                </a:prstClr>
              </a:solidFill>
            </a:endParaRPr>
          </a:p>
        </p:txBody>
      </p:sp>
    </p:spTree>
    <p:extLst>
      <p:ext uri="{BB962C8B-B14F-4D97-AF65-F5344CB8AC3E}">
        <p14:creationId xmlns:p14="http://schemas.microsoft.com/office/powerpoint/2010/main" val="29288016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en-US"/>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Tijdelijke aanduiding voor datum 3"/>
          <p:cNvSpPr>
            <a:spLocks noGrp="1"/>
          </p:cNvSpPr>
          <p:nvPr>
            <p:ph type="dt" sz="half" idx="10"/>
          </p:nvPr>
        </p:nvSpPr>
        <p:spPr/>
        <p:txBody>
          <a:bodyPr/>
          <a:lstStyle>
            <a:lvl1pPr>
              <a:defRPr/>
            </a:lvl1pPr>
          </a:lstStyle>
          <a:p>
            <a:pPr>
              <a:defRPr/>
            </a:pPr>
            <a:fld id="{DEDCB55C-964F-46E1-8312-24122F00883D}" type="datetimeFigureOut">
              <a:rPr lang="en-US">
                <a:solidFill>
                  <a:prstClr val="black">
                    <a:tint val="75000"/>
                  </a:prstClr>
                </a:solidFill>
              </a:rPr>
              <a:pPr>
                <a:defRPr/>
              </a:pPr>
              <a:t>8/2/2012</a:t>
            </a:fld>
            <a:endParaRPr lang="en-US">
              <a:solidFill>
                <a:prstClr val="black">
                  <a:tint val="75000"/>
                </a:prstClr>
              </a:solidFill>
            </a:endParaRPr>
          </a:p>
        </p:txBody>
      </p:sp>
      <p:sp>
        <p:nvSpPr>
          <p:cNvPr id="8" name="Tijdelijke aanduiding voor voettekst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Tijdelijke aanduiding voor dianummer 5"/>
          <p:cNvSpPr>
            <a:spLocks noGrp="1"/>
          </p:cNvSpPr>
          <p:nvPr>
            <p:ph type="sldNum" sz="quarter" idx="12"/>
          </p:nvPr>
        </p:nvSpPr>
        <p:spPr/>
        <p:txBody>
          <a:bodyPr/>
          <a:lstStyle>
            <a:lvl1pPr>
              <a:defRPr/>
            </a:lvl1pPr>
          </a:lstStyle>
          <a:p>
            <a:pPr>
              <a:defRPr/>
            </a:pPr>
            <a:fld id="{B9E80D15-8341-45B6-8521-EC0364488DE3}" type="slidenum">
              <a:rPr lang="en-US">
                <a:solidFill>
                  <a:prstClr val="black">
                    <a:tint val="75000"/>
                  </a:prstClr>
                </a:solidFill>
              </a:rPr>
              <a:pPr>
                <a:defRPr/>
              </a:pPr>
              <a:t>‹nr.›</a:t>
            </a:fld>
            <a:endParaRPr lang="en-US">
              <a:solidFill>
                <a:prstClr val="black">
                  <a:tint val="75000"/>
                </a:prstClr>
              </a:solidFill>
            </a:endParaRPr>
          </a:p>
        </p:txBody>
      </p:sp>
    </p:spTree>
    <p:extLst>
      <p:ext uri="{BB962C8B-B14F-4D97-AF65-F5344CB8AC3E}">
        <p14:creationId xmlns:p14="http://schemas.microsoft.com/office/powerpoint/2010/main" val="2958393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datum 3"/>
          <p:cNvSpPr>
            <a:spLocks noGrp="1"/>
          </p:cNvSpPr>
          <p:nvPr>
            <p:ph type="dt" sz="half" idx="10"/>
          </p:nvPr>
        </p:nvSpPr>
        <p:spPr/>
        <p:txBody>
          <a:bodyPr/>
          <a:lstStyle>
            <a:lvl1pPr>
              <a:defRPr/>
            </a:lvl1pPr>
          </a:lstStyle>
          <a:p>
            <a:pPr>
              <a:defRPr/>
            </a:pPr>
            <a:fld id="{7AF141A6-3ACC-42BD-A09B-0BA7BBB6F762}" type="datetimeFigureOut">
              <a:rPr lang="en-US">
                <a:solidFill>
                  <a:prstClr val="black">
                    <a:tint val="75000"/>
                  </a:prstClr>
                </a:solidFill>
              </a:rPr>
              <a:pPr>
                <a:defRPr/>
              </a:pPr>
              <a:t>8/2/2012</a:t>
            </a:fld>
            <a:endParaRPr lang="en-US">
              <a:solidFill>
                <a:prstClr val="black">
                  <a:tint val="75000"/>
                </a:prstClr>
              </a:solidFill>
            </a:endParaRPr>
          </a:p>
        </p:txBody>
      </p:sp>
      <p:sp>
        <p:nvSpPr>
          <p:cNvPr id="4" name="Tijdelijke aanduiding voor voettekst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Tijdelijke aanduiding voor dianummer 5"/>
          <p:cNvSpPr>
            <a:spLocks noGrp="1"/>
          </p:cNvSpPr>
          <p:nvPr>
            <p:ph type="sldNum" sz="quarter" idx="12"/>
          </p:nvPr>
        </p:nvSpPr>
        <p:spPr/>
        <p:txBody>
          <a:bodyPr/>
          <a:lstStyle>
            <a:lvl1pPr>
              <a:defRPr/>
            </a:lvl1pPr>
          </a:lstStyle>
          <a:p>
            <a:pPr>
              <a:defRPr/>
            </a:pPr>
            <a:fld id="{937EA689-73B9-4F95-8DE2-B187470CF90F}" type="slidenum">
              <a:rPr lang="en-US">
                <a:solidFill>
                  <a:prstClr val="black">
                    <a:tint val="75000"/>
                  </a:prstClr>
                </a:solidFill>
              </a:rPr>
              <a:pPr>
                <a:defRPr/>
              </a:pPr>
              <a:t>‹nr.›</a:t>
            </a:fld>
            <a:endParaRPr lang="en-US">
              <a:solidFill>
                <a:prstClr val="black">
                  <a:tint val="75000"/>
                </a:prstClr>
              </a:solidFill>
            </a:endParaRPr>
          </a:p>
        </p:txBody>
      </p:sp>
    </p:spTree>
    <p:extLst>
      <p:ext uri="{BB962C8B-B14F-4D97-AF65-F5344CB8AC3E}">
        <p14:creationId xmlns:p14="http://schemas.microsoft.com/office/powerpoint/2010/main" val="2550807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3"/>
          <p:cNvSpPr>
            <a:spLocks noGrp="1"/>
          </p:cNvSpPr>
          <p:nvPr>
            <p:ph type="dt" sz="half" idx="10"/>
          </p:nvPr>
        </p:nvSpPr>
        <p:spPr/>
        <p:txBody>
          <a:bodyPr/>
          <a:lstStyle>
            <a:lvl1pPr>
              <a:defRPr/>
            </a:lvl1pPr>
          </a:lstStyle>
          <a:p>
            <a:pPr>
              <a:defRPr/>
            </a:pPr>
            <a:fld id="{EA6495EE-0C34-40CB-84CA-2B6FE3842F5B}" type="datetimeFigureOut">
              <a:rPr lang="en-US">
                <a:solidFill>
                  <a:prstClr val="black">
                    <a:tint val="75000"/>
                  </a:prstClr>
                </a:solidFill>
              </a:rPr>
              <a:pPr>
                <a:defRPr/>
              </a:pPr>
              <a:t>8/2/2012</a:t>
            </a:fld>
            <a:endParaRPr lang="en-US">
              <a:solidFill>
                <a:prstClr val="black">
                  <a:tint val="75000"/>
                </a:prstClr>
              </a:solidFill>
            </a:endParaRPr>
          </a:p>
        </p:txBody>
      </p:sp>
      <p:sp>
        <p:nvSpPr>
          <p:cNvPr id="3" name="Tijdelijke aanduiding voor voettekst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Tijdelijke aanduiding voor dianummer 5"/>
          <p:cNvSpPr>
            <a:spLocks noGrp="1"/>
          </p:cNvSpPr>
          <p:nvPr>
            <p:ph type="sldNum" sz="quarter" idx="12"/>
          </p:nvPr>
        </p:nvSpPr>
        <p:spPr/>
        <p:txBody>
          <a:bodyPr/>
          <a:lstStyle>
            <a:lvl1pPr>
              <a:defRPr/>
            </a:lvl1pPr>
          </a:lstStyle>
          <a:p>
            <a:pPr>
              <a:defRPr/>
            </a:pPr>
            <a:fld id="{CB2241B2-9636-4808-A373-CD2F4D291A3C}" type="slidenum">
              <a:rPr lang="en-US">
                <a:solidFill>
                  <a:prstClr val="black">
                    <a:tint val="75000"/>
                  </a:prstClr>
                </a:solidFill>
              </a:rPr>
              <a:pPr>
                <a:defRPr/>
              </a:pPr>
              <a:t>‹nr.›</a:t>
            </a:fld>
            <a:endParaRPr lang="en-US">
              <a:solidFill>
                <a:prstClr val="black">
                  <a:tint val="75000"/>
                </a:prstClr>
              </a:solidFill>
            </a:endParaRPr>
          </a:p>
        </p:txBody>
      </p:sp>
    </p:spTree>
    <p:extLst>
      <p:ext uri="{BB962C8B-B14F-4D97-AF65-F5344CB8AC3E}">
        <p14:creationId xmlns:p14="http://schemas.microsoft.com/office/powerpoint/2010/main" val="1535201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en-US"/>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lvl1pPr>
              <a:defRPr/>
            </a:lvl1pPr>
          </a:lstStyle>
          <a:p>
            <a:pPr>
              <a:defRPr/>
            </a:pPr>
            <a:fld id="{D3993A81-B1F8-4874-B3F2-9E2D17C53C63}" type="datetimeFigureOut">
              <a:rPr lang="en-US"/>
              <a:pPr>
                <a:defRPr/>
              </a:pPr>
              <a:t>8/2/2012</a:t>
            </a:fld>
            <a:endParaRPr lang="en-US"/>
          </a:p>
        </p:txBody>
      </p:sp>
      <p:sp>
        <p:nvSpPr>
          <p:cNvPr id="5" name="Tijdelijke aanduiding voor voettekst 4"/>
          <p:cNvSpPr>
            <a:spLocks noGrp="1"/>
          </p:cNvSpPr>
          <p:nvPr>
            <p:ph type="ftr" sz="quarter" idx="11"/>
          </p:nvPr>
        </p:nvSpPr>
        <p:spPr/>
        <p:txBody>
          <a:bodyPr/>
          <a:lstStyle>
            <a:lvl1pPr>
              <a:defRPr/>
            </a:lvl1pPr>
          </a:lstStyle>
          <a:p>
            <a:pPr>
              <a:defRPr/>
            </a:pPr>
            <a:endParaRPr lang="en-US"/>
          </a:p>
        </p:txBody>
      </p:sp>
      <p:sp>
        <p:nvSpPr>
          <p:cNvPr id="6" name="Tijdelijke aanduiding voor dianummer 5"/>
          <p:cNvSpPr>
            <a:spLocks noGrp="1"/>
          </p:cNvSpPr>
          <p:nvPr>
            <p:ph type="sldNum" sz="quarter" idx="12"/>
          </p:nvPr>
        </p:nvSpPr>
        <p:spPr/>
        <p:txBody>
          <a:bodyPr/>
          <a:lstStyle>
            <a:lvl1pPr>
              <a:defRPr/>
            </a:lvl1pPr>
          </a:lstStyle>
          <a:p>
            <a:pPr>
              <a:defRPr/>
            </a:pPr>
            <a:fld id="{35315417-1CD8-46A8-AA6F-7EC26D491B10}" type="slidenum">
              <a:rPr lang="en-US"/>
              <a:pPr>
                <a:defRPr/>
              </a:pPr>
              <a:t>‹nr.›</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en-US"/>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E4E04609-B939-48C8-AC6D-43B64A48CFC2}" type="datetimeFigureOut">
              <a:rPr lang="en-US">
                <a:solidFill>
                  <a:prstClr val="black">
                    <a:tint val="75000"/>
                  </a:prstClr>
                </a:solidFill>
              </a:rPr>
              <a:pPr>
                <a:defRPr/>
              </a:pPr>
              <a:t>8/2/2012</a:t>
            </a:fld>
            <a:endParaRPr lang="en-US">
              <a:solidFill>
                <a:prstClr val="black">
                  <a:tint val="75000"/>
                </a:prstClr>
              </a:solidFill>
            </a:endParaRPr>
          </a:p>
        </p:txBody>
      </p:sp>
      <p:sp>
        <p:nvSpPr>
          <p:cNvPr id="6" name="Tijdelijke aanduiding voor voettekst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Tijdelijke aanduiding voor dianummer 5"/>
          <p:cNvSpPr>
            <a:spLocks noGrp="1"/>
          </p:cNvSpPr>
          <p:nvPr>
            <p:ph type="sldNum" sz="quarter" idx="12"/>
          </p:nvPr>
        </p:nvSpPr>
        <p:spPr/>
        <p:txBody>
          <a:bodyPr/>
          <a:lstStyle>
            <a:lvl1pPr>
              <a:defRPr/>
            </a:lvl1pPr>
          </a:lstStyle>
          <a:p>
            <a:pPr>
              <a:defRPr/>
            </a:pPr>
            <a:fld id="{9A5EF772-32EA-4861-B375-5648CC4D3160}" type="slidenum">
              <a:rPr lang="en-US">
                <a:solidFill>
                  <a:prstClr val="black">
                    <a:tint val="75000"/>
                  </a:prstClr>
                </a:solidFill>
              </a:rPr>
              <a:pPr>
                <a:defRPr/>
              </a:pPr>
              <a:t>‹nr.›</a:t>
            </a:fld>
            <a:endParaRPr lang="en-US">
              <a:solidFill>
                <a:prstClr val="black">
                  <a:tint val="75000"/>
                </a:prstClr>
              </a:solidFill>
            </a:endParaRPr>
          </a:p>
        </p:txBody>
      </p:sp>
    </p:spTree>
    <p:extLst>
      <p:ext uri="{BB962C8B-B14F-4D97-AF65-F5344CB8AC3E}">
        <p14:creationId xmlns:p14="http://schemas.microsoft.com/office/powerpoint/2010/main" val="12786490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en-US"/>
          </a:p>
        </p:txBody>
      </p:sp>
      <p:sp>
        <p:nvSpPr>
          <p:cNvPr id="3" name="Tijdelijke aanduiding voor afbeelding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4923DCB4-F736-474C-B0C3-A66C6766868D}" type="datetimeFigureOut">
              <a:rPr lang="en-US">
                <a:solidFill>
                  <a:prstClr val="black">
                    <a:tint val="75000"/>
                  </a:prstClr>
                </a:solidFill>
              </a:rPr>
              <a:pPr>
                <a:defRPr/>
              </a:pPr>
              <a:t>8/2/2012</a:t>
            </a:fld>
            <a:endParaRPr lang="en-US">
              <a:solidFill>
                <a:prstClr val="black">
                  <a:tint val="75000"/>
                </a:prstClr>
              </a:solidFill>
            </a:endParaRPr>
          </a:p>
        </p:txBody>
      </p:sp>
      <p:sp>
        <p:nvSpPr>
          <p:cNvPr id="6" name="Tijdelijke aanduiding voor voettekst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Tijdelijke aanduiding voor dianummer 5"/>
          <p:cNvSpPr>
            <a:spLocks noGrp="1"/>
          </p:cNvSpPr>
          <p:nvPr>
            <p:ph type="sldNum" sz="quarter" idx="12"/>
          </p:nvPr>
        </p:nvSpPr>
        <p:spPr/>
        <p:txBody>
          <a:bodyPr/>
          <a:lstStyle>
            <a:lvl1pPr>
              <a:defRPr/>
            </a:lvl1pPr>
          </a:lstStyle>
          <a:p>
            <a:pPr>
              <a:defRPr/>
            </a:pPr>
            <a:fld id="{37FC3D8B-7F92-4171-8B01-9C8C48787FF8}" type="slidenum">
              <a:rPr lang="en-US">
                <a:solidFill>
                  <a:prstClr val="black">
                    <a:tint val="75000"/>
                  </a:prstClr>
                </a:solidFill>
              </a:rPr>
              <a:pPr>
                <a:defRPr/>
              </a:pPr>
              <a:t>‹nr.›</a:t>
            </a:fld>
            <a:endParaRPr lang="en-US">
              <a:solidFill>
                <a:prstClr val="black">
                  <a:tint val="75000"/>
                </a:prstClr>
              </a:solidFill>
            </a:endParaRPr>
          </a:p>
        </p:txBody>
      </p:sp>
    </p:spTree>
    <p:extLst>
      <p:ext uri="{BB962C8B-B14F-4D97-AF65-F5344CB8AC3E}">
        <p14:creationId xmlns:p14="http://schemas.microsoft.com/office/powerpoint/2010/main" val="383580850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3"/>
          <p:cNvSpPr>
            <a:spLocks noGrp="1"/>
          </p:cNvSpPr>
          <p:nvPr>
            <p:ph type="dt" sz="half" idx="10"/>
          </p:nvPr>
        </p:nvSpPr>
        <p:spPr/>
        <p:txBody>
          <a:bodyPr/>
          <a:lstStyle>
            <a:lvl1pPr>
              <a:defRPr/>
            </a:lvl1pPr>
          </a:lstStyle>
          <a:p>
            <a:pPr>
              <a:defRPr/>
            </a:pPr>
            <a:fld id="{CDBC272E-1514-4D74-9F14-F0A0715EF5CB}" type="datetimeFigureOut">
              <a:rPr lang="en-US">
                <a:solidFill>
                  <a:prstClr val="black">
                    <a:tint val="75000"/>
                  </a:prstClr>
                </a:solidFill>
              </a:rPr>
              <a:pPr>
                <a:defRPr/>
              </a:pPr>
              <a:t>8/2/2012</a:t>
            </a:fld>
            <a:endParaRPr lang="en-US">
              <a:solidFill>
                <a:prstClr val="black">
                  <a:tint val="75000"/>
                </a:prstClr>
              </a:solidFill>
            </a:endParaRPr>
          </a:p>
        </p:txBody>
      </p:sp>
      <p:sp>
        <p:nvSpPr>
          <p:cNvPr id="5" name="Tijdelijke aanduiding voor voettekst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Tijdelijke aanduiding voor dianummer 5"/>
          <p:cNvSpPr>
            <a:spLocks noGrp="1"/>
          </p:cNvSpPr>
          <p:nvPr>
            <p:ph type="sldNum" sz="quarter" idx="12"/>
          </p:nvPr>
        </p:nvSpPr>
        <p:spPr/>
        <p:txBody>
          <a:bodyPr/>
          <a:lstStyle>
            <a:lvl1pPr>
              <a:defRPr/>
            </a:lvl1pPr>
          </a:lstStyle>
          <a:p>
            <a:pPr>
              <a:defRPr/>
            </a:pPr>
            <a:fld id="{FF8287E9-E66F-4393-A75C-9B90041D5102}" type="slidenum">
              <a:rPr lang="en-US">
                <a:solidFill>
                  <a:prstClr val="black">
                    <a:tint val="75000"/>
                  </a:prstClr>
                </a:solidFill>
              </a:rPr>
              <a:pPr>
                <a:defRPr/>
              </a:pPr>
              <a:t>‹nr.›</a:t>
            </a:fld>
            <a:endParaRPr lang="en-US">
              <a:solidFill>
                <a:prstClr val="black">
                  <a:tint val="75000"/>
                </a:prstClr>
              </a:solidFill>
            </a:endParaRPr>
          </a:p>
        </p:txBody>
      </p:sp>
    </p:spTree>
    <p:extLst>
      <p:ext uri="{BB962C8B-B14F-4D97-AF65-F5344CB8AC3E}">
        <p14:creationId xmlns:p14="http://schemas.microsoft.com/office/powerpoint/2010/main" val="315245244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3"/>
          <p:cNvSpPr>
            <a:spLocks noGrp="1"/>
          </p:cNvSpPr>
          <p:nvPr>
            <p:ph type="dt" sz="half" idx="10"/>
          </p:nvPr>
        </p:nvSpPr>
        <p:spPr/>
        <p:txBody>
          <a:bodyPr/>
          <a:lstStyle>
            <a:lvl1pPr>
              <a:defRPr/>
            </a:lvl1pPr>
          </a:lstStyle>
          <a:p>
            <a:pPr>
              <a:defRPr/>
            </a:pPr>
            <a:fld id="{E551772F-272D-4F7D-83DF-AA3B6A4BEF2C}" type="datetimeFigureOut">
              <a:rPr lang="en-US">
                <a:solidFill>
                  <a:prstClr val="black">
                    <a:tint val="75000"/>
                  </a:prstClr>
                </a:solidFill>
              </a:rPr>
              <a:pPr>
                <a:defRPr/>
              </a:pPr>
              <a:t>8/2/2012</a:t>
            </a:fld>
            <a:endParaRPr lang="en-US">
              <a:solidFill>
                <a:prstClr val="black">
                  <a:tint val="75000"/>
                </a:prstClr>
              </a:solidFill>
            </a:endParaRPr>
          </a:p>
        </p:txBody>
      </p:sp>
      <p:sp>
        <p:nvSpPr>
          <p:cNvPr id="5" name="Tijdelijke aanduiding voor voettekst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Tijdelijke aanduiding voor dianummer 5"/>
          <p:cNvSpPr>
            <a:spLocks noGrp="1"/>
          </p:cNvSpPr>
          <p:nvPr>
            <p:ph type="sldNum" sz="quarter" idx="12"/>
          </p:nvPr>
        </p:nvSpPr>
        <p:spPr/>
        <p:txBody>
          <a:bodyPr/>
          <a:lstStyle>
            <a:lvl1pPr>
              <a:defRPr/>
            </a:lvl1pPr>
          </a:lstStyle>
          <a:p>
            <a:pPr>
              <a:defRPr/>
            </a:pPr>
            <a:fld id="{53B49489-96F9-480A-AF8A-7D4E946F9374}" type="slidenum">
              <a:rPr lang="en-US">
                <a:solidFill>
                  <a:prstClr val="black">
                    <a:tint val="75000"/>
                  </a:prstClr>
                </a:solidFill>
              </a:rPr>
              <a:pPr>
                <a:defRPr/>
              </a:pPr>
              <a:t>‹nr.›</a:t>
            </a:fld>
            <a:endParaRPr lang="en-US">
              <a:solidFill>
                <a:prstClr val="black">
                  <a:tint val="75000"/>
                </a:prstClr>
              </a:solidFill>
            </a:endParaRPr>
          </a:p>
        </p:txBody>
      </p:sp>
    </p:spTree>
    <p:extLst>
      <p:ext uri="{BB962C8B-B14F-4D97-AF65-F5344CB8AC3E}">
        <p14:creationId xmlns:p14="http://schemas.microsoft.com/office/powerpoint/2010/main" val="116567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datum 3"/>
          <p:cNvSpPr>
            <a:spLocks noGrp="1"/>
          </p:cNvSpPr>
          <p:nvPr>
            <p:ph type="dt" sz="half" idx="10"/>
          </p:nvPr>
        </p:nvSpPr>
        <p:spPr/>
        <p:txBody>
          <a:bodyPr/>
          <a:lstStyle>
            <a:lvl1pPr>
              <a:defRPr/>
            </a:lvl1pPr>
          </a:lstStyle>
          <a:p>
            <a:pPr>
              <a:defRPr/>
            </a:pPr>
            <a:fld id="{157C0D39-C52F-498C-9AD0-B99C8A31446F}" type="datetimeFigureOut">
              <a:rPr lang="en-US"/>
              <a:pPr>
                <a:defRPr/>
              </a:pPr>
              <a:t>8/2/2012</a:t>
            </a:fld>
            <a:endParaRPr lang="en-US"/>
          </a:p>
        </p:txBody>
      </p:sp>
      <p:sp>
        <p:nvSpPr>
          <p:cNvPr id="6" name="Tijdelijke aanduiding voor voettekst 4"/>
          <p:cNvSpPr>
            <a:spLocks noGrp="1"/>
          </p:cNvSpPr>
          <p:nvPr>
            <p:ph type="ftr" sz="quarter" idx="11"/>
          </p:nvPr>
        </p:nvSpPr>
        <p:spPr/>
        <p:txBody>
          <a:bodyPr/>
          <a:lstStyle>
            <a:lvl1pPr>
              <a:defRPr/>
            </a:lvl1pPr>
          </a:lstStyle>
          <a:p>
            <a:pPr>
              <a:defRPr/>
            </a:pPr>
            <a:endParaRPr lang="en-US"/>
          </a:p>
        </p:txBody>
      </p:sp>
      <p:sp>
        <p:nvSpPr>
          <p:cNvPr id="7" name="Tijdelijke aanduiding voor dianummer 5"/>
          <p:cNvSpPr>
            <a:spLocks noGrp="1"/>
          </p:cNvSpPr>
          <p:nvPr>
            <p:ph type="sldNum" sz="quarter" idx="12"/>
          </p:nvPr>
        </p:nvSpPr>
        <p:spPr/>
        <p:txBody>
          <a:bodyPr/>
          <a:lstStyle>
            <a:lvl1pPr>
              <a:defRPr/>
            </a:lvl1pPr>
          </a:lstStyle>
          <a:p>
            <a:pPr>
              <a:defRPr/>
            </a:pPr>
            <a:fld id="{72FAA082-BED9-4A90-A8B1-303679203BF5}" type="slidenum">
              <a:rPr lang="en-US"/>
              <a:pPr>
                <a:defRPr/>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en-US"/>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Tijdelijke aanduiding voor datum 3"/>
          <p:cNvSpPr>
            <a:spLocks noGrp="1"/>
          </p:cNvSpPr>
          <p:nvPr>
            <p:ph type="dt" sz="half" idx="10"/>
          </p:nvPr>
        </p:nvSpPr>
        <p:spPr/>
        <p:txBody>
          <a:bodyPr/>
          <a:lstStyle>
            <a:lvl1pPr>
              <a:defRPr/>
            </a:lvl1pPr>
          </a:lstStyle>
          <a:p>
            <a:pPr>
              <a:defRPr/>
            </a:pPr>
            <a:fld id="{DA37AE5C-930A-4DBA-A643-2686E38AC25F}" type="datetimeFigureOut">
              <a:rPr lang="en-US"/>
              <a:pPr>
                <a:defRPr/>
              </a:pPr>
              <a:t>8/2/2012</a:t>
            </a:fld>
            <a:endParaRPr lang="en-US"/>
          </a:p>
        </p:txBody>
      </p:sp>
      <p:sp>
        <p:nvSpPr>
          <p:cNvPr id="8" name="Tijdelijke aanduiding voor voettekst 4"/>
          <p:cNvSpPr>
            <a:spLocks noGrp="1"/>
          </p:cNvSpPr>
          <p:nvPr>
            <p:ph type="ftr" sz="quarter" idx="11"/>
          </p:nvPr>
        </p:nvSpPr>
        <p:spPr/>
        <p:txBody>
          <a:bodyPr/>
          <a:lstStyle>
            <a:lvl1pPr>
              <a:defRPr/>
            </a:lvl1pPr>
          </a:lstStyle>
          <a:p>
            <a:pPr>
              <a:defRPr/>
            </a:pPr>
            <a:endParaRPr lang="en-US"/>
          </a:p>
        </p:txBody>
      </p:sp>
      <p:sp>
        <p:nvSpPr>
          <p:cNvPr id="9" name="Tijdelijke aanduiding voor dianummer 5"/>
          <p:cNvSpPr>
            <a:spLocks noGrp="1"/>
          </p:cNvSpPr>
          <p:nvPr>
            <p:ph type="sldNum" sz="quarter" idx="12"/>
          </p:nvPr>
        </p:nvSpPr>
        <p:spPr/>
        <p:txBody>
          <a:bodyPr/>
          <a:lstStyle>
            <a:lvl1pPr>
              <a:defRPr/>
            </a:lvl1pPr>
          </a:lstStyle>
          <a:p>
            <a:pPr>
              <a:defRPr/>
            </a:pPr>
            <a:fld id="{BC86A0F5-83A7-436B-87DB-DD1C54779BF4}" type="slidenum">
              <a:rPr lang="en-US"/>
              <a:pPr>
                <a:defRPr/>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datum 3"/>
          <p:cNvSpPr>
            <a:spLocks noGrp="1"/>
          </p:cNvSpPr>
          <p:nvPr>
            <p:ph type="dt" sz="half" idx="10"/>
          </p:nvPr>
        </p:nvSpPr>
        <p:spPr/>
        <p:txBody>
          <a:bodyPr/>
          <a:lstStyle>
            <a:lvl1pPr>
              <a:defRPr/>
            </a:lvl1pPr>
          </a:lstStyle>
          <a:p>
            <a:pPr>
              <a:defRPr/>
            </a:pPr>
            <a:fld id="{5B7B5C87-7592-4D26-9587-61E829FB30E4}" type="datetimeFigureOut">
              <a:rPr lang="en-US"/>
              <a:pPr>
                <a:defRPr/>
              </a:pPr>
              <a:t>8/2/2012</a:t>
            </a:fld>
            <a:endParaRPr lang="en-US"/>
          </a:p>
        </p:txBody>
      </p:sp>
      <p:sp>
        <p:nvSpPr>
          <p:cNvPr id="4" name="Tijdelijke aanduiding voor voettekst 4"/>
          <p:cNvSpPr>
            <a:spLocks noGrp="1"/>
          </p:cNvSpPr>
          <p:nvPr>
            <p:ph type="ftr" sz="quarter" idx="11"/>
          </p:nvPr>
        </p:nvSpPr>
        <p:spPr/>
        <p:txBody>
          <a:bodyPr/>
          <a:lstStyle>
            <a:lvl1pPr>
              <a:defRPr/>
            </a:lvl1pPr>
          </a:lstStyle>
          <a:p>
            <a:pPr>
              <a:defRPr/>
            </a:pPr>
            <a:endParaRPr lang="en-US"/>
          </a:p>
        </p:txBody>
      </p:sp>
      <p:sp>
        <p:nvSpPr>
          <p:cNvPr id="5" name="Tijdelijke aanduiding voor dianummer 5"/>
          <p:cNvSpPr>
            <a:spLocks noGrp="1"/>
          </p:cNvSpPr>
          <p:nvPr>
            <p:ph type="sldNum" sz="quarter" idx="12"/>
          </p:nvPr>
        </p:nvSpPr>
        <p:spPr/>
        <p:txBody>
          <a:bodyPr/>
          <a:lstStyle>
            <a:lvl1pPr>
              <a:defRPr/>
            </a:lvl1pPr>
          </a:lstStyle>
          <a:p>
            <a:pPr>
              <a:defRPr/>
            </a:pPr>
            <a:fld id="{F8107118-DDF7-45B4-883D-4A264AE8E99D}" type="slidenum">
              <a:rPr lang="en-US"/>
              <a:pPr>
                <a:defRPr/>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3"/>
          <p:cNvSpPr>
            <a:spLocks noGrp="1"/>
          </p:cNvSpPr>
          <p:nvPr>
            <p:ph type="dt" sz="half" idx="10"/>
          </p:nvPr>
        </p:nvSpPr>
        <p:spPr/>
        <p:txBody>
          <a:bodyPr/>
          <a:lstStyle>
            <a:lvl1pPr>
              <a:defRPr/>
            </a:lvl1pPr>
          </a:lstStyle>
          <a:p>
            <a:pPr>
              <a:defRPr/>
            </a:pPr>
            <a:fld id="{429711E8-DAF2-4FE5-9989-F650E46DB473}" type="datetimeFigureOut">
              <a:rPr lang="en-US"/>
              <a:pPr>
                <a:defRPr/>
              </a:pPr>
              <a:t>8/2/2012</a:t>
            </a:fld>
            <a:endParaRPr lang="en-US"/>
          </a:p>
        </p:txBody>
      </p:sp>
      <p:sp>
        <p:nvSpPr>
          <p:cNvPr id="3" name="Tijdelijke aanduiding voor voettekst 4"/>
          <p:cNvSpPr>
            <a:spLocks noGrp="1"/>
          </p:cNvSpPr>
          <p:nvPr>
            <p:ph type="ftr" sz="quarter" idx="11"/>
          </p:nvPr>
        </p:nvSpPr>
        <p:spPr/>
        <p:txBody>
          <a:bodyPr/>
          <a:lstStyle>
            <a:lvl1pPr>
              <a:defRPr/>
            </a:lvl1pPr>
          </a:lstStyle>
          <a:p>
            <a:pPr>
              <a:defRPr/>
            </a:pPr>
            <a:endParaRPr lang="en-US"/>
          </a:p>
        </p:txBody>
      </p:sp>
      <p:sp>
        <p:nvSpPr>
          <p:cNvPr id="4" name="Tijdelijke aanduiding voor dianummer 5"/>
          <p:cNvSpPr>
            <a:spLocks noGrp="1"/>
          </p:cNvSpPr>
          <p:nvPr>
            <p:ph type="sldNum" sz="quarter" idx="12"/>
          </p:nvPr>
        </p:nvSpPr>
        <p:spPr/>
        <p:txBody>
          <a:bodyPr/>
          <a:lstStyle>
            <a:lvl1pPr>
              <a:defRPr/>
            </a:lvl1pPr>
          </a:lstStyle>
          <a:p>
            <a:pPr>
              <a:defRPr/>
            </a:pPr>
            <a:fld id="{91E5B4D8-2140-4386-A3AF-30C7ADBD5A5F}" type="slidenum">
              <a:rPr lang="en-US"/>
              <a:pPr>
                <a:defRPr/>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en-US"/>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48A8AB8B-F46A-407C-81D1-F512E6F0E2EE}" type="datetimeFigureOut">
              <a:rPr lang="en-US"/>
              <a:pPr>
                <a:defRPr/>
              </a:pPr>
              <a:t>8/2/2012</a:t>
            </a:fld>
            <a:endParaRPr lang="en-US"/>
          </a:p>
        </p:txBody>
      </p:sp>
      <p:sp>
        <p:nvSpPr>
          <p:cNvPr id="6" name="Tijdelijke aanduiding voor voettekst 4"/>
          <p:cNvSpPr>
            <a:spLocks noGrp="1"/>
          </p:cNvSpPr>
          <p:nvPr>
            <p:ph type="ftr" sz="quarter" idx="11"/>
          </p:nvPr>
        </p:nvSpPr>
        <p:spPr/>
        <p:txBody>
          <a:bodyPr/>
          <a:lstStyle>
            <a:lvl1pPr>
              <a:defRPr/>
            </a:lvl1pPr>
          </a:lstStyle>
          <a:p>
            <a:pPr>
              <a:defRPr/>
            </a:pPr>
            <a:endParaRPr lang="en-US"/>
          </a:p>
        </p:txBody>
      </p:sp>
      <p:sp>
        <p:nvSpPr>
          <p:cNvPr id="7" name="Tijdelijke aanduiding voor dianummer 5"/>
          <p:cNvSpPr>
            <a:spLocks noGrp="1"/>
          </p:cNvSpPr>
          <p:nvPr>
            <p:ph type="sldNum" sz="quarter" idx="12"/>
          </p:nvPr>
        </p:nvSpPr>
        <p:spPr/>
        <p:txBody>
          <a:bodyPr/>
          <a:lstStyle>
            <a:lvl1pPr>
              <a:defRPr/>
            </a:lvl1pPr>
          </a:lstStyle>
          <a:p>
            <a:pPr>
              <a:defRPr/>
            </a:pPr>
            <a:fld id="{04FE4E2D-A5B0-41E9-97E9-B7855A9A3521}" type="slidenum">
              <a:rPr lang="en-US"/>
              <a:pPr>
                <a:defRPr/>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en-US"/>
          </a:p>
        </p:txBody>
      </p:sp>
      <p:sp>
        <p:nvSpPr>
          <p:cNvPr id="3" name="Tijdelijke aanduiding voor afbeelding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97F6DAA0-C478-461C-8E20-BDB563304F8A}" type="datetimeFigureOut">
              <a:rPr lang="en-US"/>
              <a:pPr>
                <a:defRPr/>
              </a:pPr>
              <a:t>8/2/2012</a:t>
            </a:fld>
            <a:endParaRPr lang="en-US"/>
          </a:p>
        </p:txBody>
      </p:sp>
      <p:sp>
        <p:nvSpPr>
          <p:cNvPr id="6" name="Tijdelijke aanduiding voor voettekst 4"/>
          <p:cNvSpPr>
            <a:spLocks noGrp="1"/>
          </p:cNvSpPr>
          <p:nvPr>
            <p:ph type="ftr" sz="quarter" idx="11"/>
          </p:nvPr>
        </p:nvSpPr>
        <p:spPr/>
        <p:txBody>
          <a:bodyPr/>
          <a:lstStyle>
            <a:lvl1pPr>
              <a:defRPr/>
            </a:lvl1pPr>
          </a:lstStyle>
          <a:p>
            <a:pPr>
              <a:defRPr/>
            </a:pPr>
            <a:endParaRPr lang="en-US"/>
          </a:p>
        </p:txBody>
      </p:sp>
      <p:sp>
        <p:nvSpPr>
          <p:cNvPr id="7" name="Tijdelijke aanduiding voor dianummer 5"/>
          <p:cNvSpPr>
            <a:spLocks noGrp="1"/>
          </p:cNvSpPr>
          <p:nvPr>
            <p:ph type="sldNum" sz="quarter" idx="12"/>
          </p:nvPr>
        </p:nvSpPr>
        <p:spPr/>
        <p:txBody>
          <a:bodyPr/>
          <a:lstStyle>
            <a:lvl1pPr>
              <a:defRPr/>
            </a:lvl1pPr>
          </a:lstStyle>
          <a:p>
            <a:pPr>
              <a:defRPr/>
            </a:pPr>
            <a:fld id="{94ECBDB9-BCC3-44FC-85CE-F1E523ABB64A}" type="slidenum">
              <a:rPr lang="en-US"/>
              <a:pPr>
                <a:defRPr/>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smtClean="0"/>
              <a:t>Klik om de stijl te bewerken</a:t>
            </a:r>
            <a:endParaRPr lang="en-US" smtClean="0"/>
          </a:p>
        </p:txBody>
      </p:sp>
      <p:sp>
        <p:nvSpPr>
          <p:cNvPr id="1027" name="Tijdelijke aanduiding voor tekst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smtClean="0"/>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7B2F9D06-FCE3-484B-98B4-540C25BC42C1}" type="datetimeFigureOut">
              <a:rPr lang="en-US"/>
              <a:pPr>
                <a:defRPr/>
              </a:pPr>
              <a:t>8/2/2012</a:t>
            </a:fld>
            <a:endParaRPr lang="en-US"/>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9D065AFC-3713-4B9E-90B0-B303134FEB88}" type="slidenum">
              <a:rPr lang="en-US"/>
              <a:pPr>
                <a:defRPr/>
              </a:pPr>
              <a:t>‹nr.›</a:t>
            </a:fld>
            <a:endParaRPr lang="en-US"/>
          </a:p>
        </p:txBody>
      </p:sp>
      <p:pic>
        <p:nvPicPr>
          <p:cNvPr id="8" name="Afbeelding 7"/>
          <p:cNvPicPr>
            <a:picLocks noChangeAspect="1"/>
          </p:cNvPicPr>
          <p:nvPr userDrawn="1"/>
        </p:nvPicPr>
        <p:blipFill rotWithShape="1">
          <a:blip r:embed="rId13" cstate="print">
            <a:grayscl/>
            <a:extLst>
              <a:ext uri="{28A0092B-C50C-407E-A947-70E740481C1C}">
                <a14:useLocalDpi xmlns:a14="http://schemas.microsoft.com/office/drawing/2010/main" val="0"/>
              </a:ext>
            </a:extLst>
          </a:blip>
          <a:srcRect/>
          <a:stretch/>
        </p:blipFill>
        <p:spPr>
          <a:xfrm>
            <a:off x="0" y="0"/>
            <a:ext cx="9144000" cy="6858000"/>
          </a:xfrm>
          <a:prstGeom prst="rect">
            <a:avLst/>
          </a:prstGeom>
          <a:effectLst>
            <a:glow rad="127000">
              <a:schemeClr val="accent1">
                <a:alpha val="36000"/>
              </a:schemeClr>
            </a:glow>
          </a:effec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nl-NL" smtClean="0"/>
              <a:t>Klik om de stijl te bewerken</a:t>
            </a:r>
            <a:endParaRPr lang="en-US" smtClean="0"/>
          </a:p>
        </p:txBody>
      </p:sp>
      <p:sp>
        <p:nvSpPr>
          <p:cNvPr id="1027" name="Tijdelijke aanduiding voor tekst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smtClean="0"/>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CC5657B0-BD80-4BA9-8DA9-B7D4D05129EC}" type="datetimeFigureOut">
              <a:rPr lang="en-US">
                <a:solidFill>
                  <a:prstClr val="black">
                    <a:tint val="75000"/>
                  </a:prstClr>
                </a:solidFill>
              </a:rPr>
              <a:pPr>
                <a:defRPr/>
              </a:pPr>
              <a:t>8/2/2012</a:t>
            </a:fld>
            <a:endParaRPr lang="en-US">
              <a:solidFill>
                <a:prstClr val="black">
                  <a:tint val="75000"/>
                </a:prstClr>
              </a:solidFill>
            </a:endParaRPr>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2BDC5E4C-5D08-46E2-BEFB-90188AB1C019}" type="slidenum">
              <a:rPr lang="en-US">
                <a:solidFill>
                  <a:prstClr val="black">
                    <a:tint val="75000"/>
                  </a:prstClr>
                </a:solidFill>
              </a:rPr>
              <a:pPr>
                <a:defRPr/>
              </a:pPr>
              <a:t>‹nr.›</a:t>
            </a:fld>
            <a:endParaRPr lang="en-US">
              <a:solidFill>
                <a:prstClr val="black">
                  <a:tint val="75000"/>
                </a:prstClr>
              </a:solidFill>
            </a:endParaRPr>
          </a:p>
        </p:txBody>
      </p:sp>
      <p:pic>
        <p:nvPicPr>
          <p:cNvPr id="8" name="Afbeelding 7"/>
          <p:cNvPicPr>
            <a:picLocks noChangeAspect="1"/>
          </p:cNvPicPr>
          <p:nvPr userDrawn="1"/>
        </p:nvPicPr>
        <p:blipFill rotWithShape="1">
          <a:blip r:embed="rId13" cstate="print">
            <a:grayscl/>
            <a:extLst>
              <a:ext uri="{28A0092B-C50C-407E-A947-70E740481C1C}">
                <a14:useLocalDpi xmlns:a14="http://schemas.microsoft.com/office/drawing/2010/main" val="0"/>
              </a:ext>
            </a:extLst>
          </a:blip>
          <a:srcRect/>
          <a:stretch/>
        </p:blipFill>
        <p:spPr>
          <a:xfrm>
            <a:off x="0" y="0"/>
            <a:ext cx="9144000" cy="6858000"/>
          </a:xfrm>
          <a:prstGeom prst="rect">
            <a:avLst/>
          </a:prstGeom>
          <a:effectLst>
            <a:glow rad="127000">
              <a:schemeClr val="accent1">
                <a:alpha val="36000"/>
              </a:schemeClr>
            </a:glow>
          </a:effectLst>
        </p:spPr>
      </p:pic>
    </p:spTree>
    <p:extLst>
      <p:ext uri="{BB962C8B-B14F-4D97-AF65-F5344CB8AC3E}">
        <p14:creationId xmlns:p14="http://schemas.microsoft.com/office/powerpoint/2010/main" val="28050420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nl-NL" smtClean="0"/>
              <a:t>Klik om de stijl te bewerken</a:t>
            </a:r>
            <a:endParaRPr lang="en-US" smtClean="0"/>
          </a:p>
        </p:txBody>
      </p:sp>
      <p:sp>
        <p:nvSpPr>
          <p:cNvPr id="1027" name="Tijdelijke aanduiding voor tekst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smtClean="0"/>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CC5657B0-BD80-4BA9-8DA9-B7D4D05129EC}" type="datetimeFigureOut">
              <a:rPr lang="en-US">
                <a:solidFill>
                  <a:prstClr val="black">
                    <a:tint val="75000"/>
                  </a:prstClr>
                </a:solidFill>
              </a:rPr>
              <a:pPr>
                <a:defRPr/>
              </a:pPr>
              <a:t>8/2/2012</a:t>
            </a:fld>
            <a:endParaRPr lang="en-US">
              <a:solidFill>
                <a:prstClr val="black">
                  <a:tint val="75000"/>
                </a:prstClr>
              </a:solidFill>
            </a:endParaRPr>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2BDC5E4C-5D08-46E2-BEFB-90188AB1C019}" type="slidenum">
              <a:rPr lang="en-US">
                <a:solidFill>
                  <a:prstClr val="black">
                    <a:tint val="75000"/>
                  </a:prstClr>
                </a:solidFill>
              </a:rPr>
              <a:pPr>
                <a:defRPr/>
              </a:pPr>
              <a:t>‹nr.›</a:t>
            </a:fld>
            <a:endParaRPr lang="en-US">
              <a:solidFill>
                <a:prstClr val="black">
                  <a:tint val="75000"/>
                </a:prstClr>
              </a:solidFill>
            </a:endParaRPr>
          </a:p>
        </p:txBody>
      </p:sp>
      <p:pic>
        <p:nvPicPr>
          <p:cNvPr id="8" name="Afbeelding 7"/>
          <p:cNvPicPr>
            <a:picLocks noChangeAspect="1"/>
          </p:cNvPicPr>
          <p:nvPr userDrawn="1"/>
        </p:nvPicPr>
        <p:blipFill rotWithShape="1">
          <a:blip r:embed="rId13" cstate="print">
            <a:grayscl/>
            <a:extLst>
              <a:ext uri="{28A0092B-C50C-407E-A947-70E740481C1C}">
                <a14:useLocalDpi xmlns:a14="http://schemas.microsoft.com/office/drawing/2010/main" val="0"/>
              </a:ext>
            </a:extLst>
          </a:blip>
          <a:srcRect/>
          <a:stretch/>
        </p:blipFill>
        <p:spPr>
          <a:xfrm>
            <a:off x="0" y="0"/>
            <a:ext cx="9144000" cy="6858000"/>
          </a:xfrm>
          <a:prstGeom prst="rect">
            <a:avLst/>
          </a:prstGeom>
          <a:effectLst>
            <a:glow rad="127000">
              <a:schemeClr val="accent1">
                <a:alpha val="36000"/>
              </a:schemeClr>
            </a:glow>
          </a:effectLst>
        </p:spPr>
      </p:pic>
    </p:spTree>
    <p:extLst>
      <p:ext uri="{BB962C8B-B14F-4D97-AF65-F5344CB8AC3E}">
        <p14:creationId xmlns:p14="http://schemas.microsoft.com/office/powerpoint/2010/main" val="194612107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hyperlink" Target="http://www.twitter.com/TeamLeiden" TargetMode="External"/><Relationship Id="rId2" Type="http://schemas.openxmlformats.org/officeDocument/2006/relationships/hyperlink" Target="http://www.facebook.com/antibioticagezocht" TargetMode="Externa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png"/><Relationship Id="rId4" Type="http://schemas.openxmlformats.org/officeDocument/2006/relationships/hyperlink" Target="http://www.antibioticagezocht.nl/"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www.flickr.com/photos/emagineart/4741451457/sizes/m/in/photostream/" TargetMode="Externa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4.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Afbeelding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w="9525">
            <a:noFill/>
            <a:miter lim="800000"/>
            <a:headEnd/>
            <a:tailEnd/>
          </a:ln>
        </p:spPr>
      </p:pic>
      <p:sp>
        <p:nvSpPr>
          <p:cNvPr id="2" name="Titel 1"/>
          <p:cNvSpPr>
            <a:spLocks noGrp="1"/>
          </p:cNvSpPr>
          <p:nvPr>
            <p:ph type="ctrTitle"/>
          </p:nvPr>
        </p:nvSpPr>
        <p:spPr>
          <a:xfrm>
            <a:off x="971600" y="2204864"/>
            <a:ext cx="8172400" cy="3861048"/>
          </a:xfrm>
        </p:spPr>
        <p:txBody>
          <a:bodyPr rtlCol="0">
            <a:noAutofit/>
          </a:bodyPr>
          <a:lstStyle/>
          <a:p>
            <a:pPr algn="r" eaLnBrk="1" fontAlgn="auto" hangingPunct="1">
              <a:spcAft>
                <a:spcPts val="0"/>
              </a:spcAft>
              <a:defRPr/>
            </a:pPr>
            <a:r>
              <a:rPr lang="en-US" sz="9600" b="1" dirty="0" err="1" smtClean="0">
                <a:ln w="18000">
                  <a:solidFill>
                    <a:sysClr val="windowText" lastClr="000000"/>
                  </a:solidFill>
                  <a:prstDash val="solid"/>
                  <a:miter lim="800000"/>
                </a:ln>
                <a:solidFill>
                  <a:schemeClr val="bg1"/>
                </a:solidFill>
                <a:effectLst>
                  <a:outerShdw blurRad="25500" dist="23000" dir="7020000" algn="tl">
                    <a:srgbClr val="000000">
                      <a:alpha val="50000"/>
                    </a:srgbClr>
                  </a:outerShdw>
                </a:effectLst>
                <a:latin typeface="Lucida Sans" pitchFamily="34" charset="0"/>
              </a:rPr>
              <a:t>Antibiotica</a:t>
            </a:r>
            <a:r>
              <a:rPr lang="en-US" sz="9600" b="1" dirty="0" smtClean="0">
                <a:ln w="18000">
                  <a:solidFill>
                    <a:sysClr val="windowText" lastClr="000000"/>
                  </a:solidFill>
                  <a:prstDash val="solid"/>
                  <a:miter lim="800000"/>
                </a:ln>
                <a:solidFill>
                  <a:schemeClr val="bg1"/>
                </a:solidFill>
                <a:effectLst>
                  <a:outerShdw blurRad="25500" dist="23000" dir="7020000" algn="tl">
                    <a:srgbClr val="000000">
                      <a:alpha val="50000"/>
                    </a:srgbClr>
                  </a:outerShdw>
                </a:effectLst>
                <a:latin typeface="Lucida Sans" pitchFamily="34" charset="0"/>
              </a:rPr>
              <a:t> </a:t>
            </a:r>
            <a:r>
              <a:rPr lang="en-US" sz="9600" b="1" dirty="0" err="1" smtClean="0">
                <a:ln w="18000">
                  <a:solidFill>
                    <a:sysClr val="windowText" lastClr="000000"/>
                  </a:solidFill>
                  <a:prstDash val="solid"/>
                  <a:miter lim="800000"/>
                </a:ln>
                <a:solidFill>
                  <a:schemeClr val="bg1"/>
                </a:solidFill>
                <a:effectLst>
                  <a:outerShdw blurRad="25500" dist="23000" dir="7020000" algn="tl">
                    <a:srgbClr val="000000">
                      <a:alpha val="50000"/>
                    </a:srgbClr>
                  </a:outerShdw>
                </a:effectLst>
                <a:latin typeface="Lucida Sans" pitchFamily="34" charset="0"/>
              </a:rPr>
              <a:t>Gezocht</a:t>
            </a:r>
            <a:r>
              <a:rPr lang="en-US" sz="9600" b="1" dirty="0" smtClean="0">
                <a:ln w="18000">
                  <a:solidFill>
                    <a:sysClr val="windowText" lastClr="000000"/>
                  </a:solidFill>
                  <a:prstDash val="solid"/>
                  <a:miter lim="800000"/>
                </a:ln>
                <a:solidFill>
                  <a:schemeClr val="bg1"/>
                </a:solidFill>
                <a:effectLst>
                  <a:outerShdw blurRad="25500" dist="23000" dir="7020000" algn="tl">
                    <a:srgbClr val="000000">
                      <a:alpha val="50000"/>
                    </a:srgbClr>
                  </a:outerShdw>
                </a:effectLst>
                <a:latin typeface="Lucida Sans" pitchFamily="34" charset="0"/>
              </a:rPr>
              <a:t>!</a:t>
            </a:r>
            <a:endParaRPr lang="en-US" sz="9600" b="1" dirty="0">
              <a:ln w="18000">
                <a:solidFill>
                  <a:sysClr val="windowText" lastClr="000000"/>
                </a:solidFill>
                <a:prstDash val="solid"/>
                <a:miter lim="800000"/>
              </a:ln>
              <a:solidFill>
                <a:schemeClr val="bg1"/>
              </a:solidFill>
              <a:effectLst>
                <a:outerShdw blurRad="25500" dist="23000" dir="7020000" algn="tl">
                  <a:srgbClr val="000000">
                    <a:alpha val="50000"/>
                  </a:srgbClr>
                </a:outerShdw>
              </a:effectLst>
              <a:latin typeface="Lucida Sans" pitchFamily="34" charset="0"/>
            </a:endParaRPr>
          </a:p>
        </p:txBody>
      </p:sp>
      <p:sp>
        <p:nvSpPr>
          <p:cNvPr id="5" name="Rechthoek 4"/>
          <p:cNvSpPr/>
          <p:nvPr/>
        </p:nvSpPr>
        <p:spPr>
          <a:xfrm>
            <a:off x="0" y="5876925"/>
            <a:ext cx="9144000" cy="836613"/>
          </a:xfrm>
          <a:prstGeom prst="rect">
            <a:avLst/>
          </a:prstGeom>
          <a:solidFill>
            <a:srgbClr val="FFFFFF">
              <a:alpha val="61176"/>
            </a:srgbClr>
          </a:solidFill>
          <a:ln>
            <a:no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p>
        </p:txBody>
      </p:sp>
      <p:pic>
        <p:nvPicPr>
          <p:cNvPr id="14340" name="Afbeelding 5"/>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750" y="5911850"/>
            <a:ext cx="1941513" cy="766763"/>
          </a:xfrm>
          <a:prstGeom prst="rect">
            <a:avLst/>
          </a:prstGeom>
          <a:noFill/>
          <a:ln w="9525">
            <a:noFill/>
            <a:miter lim="800000"/>
            <a:headEnd/>
            <a:tailEnd/>
          </a:ln>
        </p:spPr>
      </p:pic>
      <p:pic>
        <p:nvPicPr>
          <p:cNvPr id="14341" name="Afbeelding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732588" y="5908675"/>
            <a:ext cx="2163762" cy="774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Doe het </a:t>
            </a:r>
            <a:r>
              <a:rPr lang="en-US" dirty="0" err="1"/>
              <a:t>zelf</a:t>
            </a:r>
            <a:r>
              <a:rPr lang="en-US" dirty="0"/>
              <a:t> en help </a:t>
            </a:r>
            <a:r>
              <a:rPr lang="en-US" dirty="0" err="1"/>
              <a:t>mee</a:t>
            </a:r>
            <a:endParaRPr lang="nl-NL" dirty="0"/>
          </a:p>
        </p:txBody>
      </p:sp>
      <p:sp>
        <p:nvSpPr>
          <p:cNvPr id="3" name="Tijdelijke aanduiding voor inhoud 2"/>
          <p:cNvSpPr>
            <a:spLocks noGrp="1"/>
          </p:cNvSpPr>
          <p:nvPr>
            <p:ph idx="1"/>
          </p:nvPr>
        </p:nvSpPr>
        <p:spPr/>
        <p:txBody>
          <a:bodyPr/>
          <a:lstStyle/>
          <a:p>
            <a:r>
              <a:rPr lang="nl-NL" dirty="0" smtClean="0"/>
              <a:t>Jullie zijn de wetenschappers van </a:t>
            </a:r>
            <a:r>
              <a:rPr lang="nl-NL" smtClean="0"/>
              <a:t>de toekomst!</a:t>
            </a:r>
            <a:endParaRPr lang="nl-NL" dirty="0"/>
          </a:p>
        </p:txBody>
      </p:sp>
      <p:pic>
        <p:nvPicPr>
          <p:cNvPr id="4098" name="Picture 2" descr="C:\Users\TeamLeiden\Desktop\IMG_5937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9289" y="2564904"/>
            <a:ext cx="4254719" cy="3189555"/>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TeamLeiden\Desktop\IMG_3081.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4860032" y="2589388"/>
            <a:ext cx="3772651" cy="3165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36921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388" y="274638"/>
            <a:ext cx="8785225" cy="1143000"/>
          </a:xfrm>
        </p:spPr>
        <p:txBody>
          <a:bodyPr rtlCol="0">
            <a:normAutofit fontScale="90000"/>
          </a:bodyPr>
          <a:lstStyle/>
          <a:p>
            <a:pPr eaLnBrk="1" fontAlgn="auto" hangingPunct="1">
              <a:spcAft>
                <a:spcPts val="0"/>
              </a:spcAft>
              <a:defRPr/>
            </a:pPr>
            <a:r>
              <a:rPr lang="en-US" dirty="0" err="1" smtClean="0"/>
              <a:t>Stap</a:t>
            </a:r>
            <a:r>
              <a:rPr lang="en-US" dirty="0" smtClean="0"/>
              <a:t> 1: </a:t>
            </a:r>
            <a:r>
              <a:rPr lang="en-US" dirty="0" err="1" smtClean="0"/>
              <a:t>extractie</a:t>
            </a:r>
            <a:r>
              <a:rPr lang="en-US" dirty="0" smtClean="0"/>
              <a:t> </a:t>
            </a:r>
            <a:r>
              <a:rPr lang="en-US" dirty="0" err="1" smtClean="0"/>
              <a:t>uit</a:t>
            </a:r>
            <a:r>
              <a:rPr lang="en-US" dirty="0" smtClean="0"/>
              <a:t> </a:t>
            </a:r>
            <a:r>
              <a:rPr lang="en-US" dirty="0" err="1" smtClean="0"/>
              <a:t>grond</a:t>
            </a:r>
            <a:r>
              <a:rPr lang="en-US" dirty="0" smtClean="0"/>
              <a:t> en </a:t>
            </a:r>
            <a:r>
              <a:rPr lang="en-US" dirty="0" err="1" smtClean="0"/>
              <a:t>verdunningsreeks</a:t>
            </a:r>
            <a:endParaRPr lang="en-US" dirty="0"/>
          </a:p>
        </p:txBody>
      </p:sp>
      <p:sp>
        <p:nvSpPr>
          <p:cNvPr id="10" name="Stroomdiagram: Verbindingslijn naar een andere pagina 9"/>
          <p:cNvSpPr/>
          <p:nvPr/>
        </p:nvSpPr>
        <p:spPr>
          <a:xfrm>
            <a:off x="2085975" y="3902075"/>
            <a:ext cx="360363" cy="1830388"/>
          </a:xfrm>
          <a:prstGeom prst="flowChartOffpageConnector">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solidFill>
                <a:prstClr val="black"/>
              </a:solidFill>
            </a:endParaRPr>
          </a:p>
        </p:txBody>
      </p:sp>
      <p:sp>
        <p:nvSpPr>
          <p:cNvPr id="11" name="Vrije vorm 10"/>
          <p:cNvSpPr/>
          <p:nvPr/>
        </p:nvSpPr>
        <p:spPr>
          <a:xfrm>
            <a:off x="2079625" y="5143500"/>
            <a:ext cx="373063" cy="587375"/>
          </a:xfrm>
          <a:custGeom>
            <a:avLst/>
            <a:gdLst>
              <a:gd name="connsiteX0" fmla="*/ 0 w 373380"/>
              <a:gd name="connsiteY0" fmla="*/ 7620 h 586740"/>
              <a:gd name="connsiteX1" fmla="*/ 0 w 373380"/>
              <a:gd name="connsiteY1" fmla="*/ 205740 h 586740"/>
              <a:gd name="connsiteX2" fmla="*/ 175260 w 373380"/>
              <a:gd name="connsiteY2" fmla="*/ 586740 h 586740"/>
              <a:gd name="connsiteX3" fmla="*/ 365760 w 373380"/>
              <a:gd name="connsiteY3" fmla="*/ 220980 h 586740"/>
              <a:gd name="connsiteX4" fmla="*/ 373380 w 373380"/>
              <a:gd name="connsiteY4" fmla="*/ 0 h 586740"/>
              <a:gd name="connsiteX5" fmla="*/ 0 w 373380"/>
              <a:gd name="connsiteY5" fmla="*/ 7620 h 586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3380" h="586740">
                <a:moveTo>
                  <a:pt x="0" y="7620"/>
                </a:moveTo>
                <a:lnTo>
                  <a:pt x="0" y="205740"/>
                </a:lnTo>
                <a:lnTo>
                  <a:pt x="175260" y="586740"/>
                </a:lnTo>
                <a:lnTo>
                  <a:pt x="365760" y="220980"/>
                </a:lnTo>
                <a:lnTo>
                  <a:pt x="373380" y="0"/>
                </a:lnTo>
                <a:lnTo>
                  <a:pt x="0" y="7620"/>
                </a:lnTo>
                <a:close/>
              </a:path>
            </a:pathLst>
          </a:custGeom>
          <a:solidFill>
            <a:srgbClr val="5748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12" name="Rechthoek 11"/>
          <p:cNvSpPr/>
          <p:nvPr/>
        </p:nvSpPr>
        <p:spPr>
          <a:xfrm>
            <a:off x="2085975" y="4262438"/>
            <a:ext cx="361950" cy="881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13" name="Rechthoek 12"/>
          <p:cNvSpPr/>
          <p:nvPr/>
        </p:nvSpPr>
        <p:spPr>
          <a:xfrm>
            <a:off x="2049463" y="3759200"/>
            <a:ext cx="434975" cy="287338"/>
          </a:xfrm>
          <a:prstGeom prst="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grpSp>
        <p:nvGrpSpPr>
          <p:cNvPr id="26" name="Groep 25"/>
          <p:cNvGrpSpPr>
            <a:grpSpLocks/>
          </p:cNvGrpSpPr>
          <p:nvPr/>
        </p:nvGrpSpPr>
        <p:grpSpPr bwMode="auto">
          <a:xfrm>
            <a:off x="3486150" y="4395788"/>
            <a:ext cx="466725" cy="958850"/>
            <a:chOff x="3486150" y="3112601"/>
            <a:chExt cx="467352" cy="958756"/>
          </a:xfrm>
        </p:grpSpPr>
        <p:sp>
          <p:nvSpPr>
            <p:cNvPr id="17" name="Stroomdiagram: Verbindingslijn naar een andere pagina 16"/>
            <p:cNvSpPr/>
            <p:nvPr/>
          </p:nvSpPr>
          <p:spPr>
            <a:xfrm>
              <a:off x="3492509" y="3431657"/>
              <a:ext cx="216190" cy="639700"/>
            </a:xfrm>
            <a:prstGeom prst="flowChartOffpageConnector">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solidFill>
                  <a:prstClr val="black"/>
                </a:solidFill>
              </a:endParaRPr>
            </a:p>
          </p:txBody>
        </p:sp>
        <p:sp>
          <p:nvSpPr>
            <p:cNvPr id="23" name="Vrije vorm 22"/>
            <p:cNvSpPr/>
            <p:nvPr/>
          </p:nvSpPr>
          <p:spPr>
            <a:xfrm rot="2082372">
              <a:off x="3684855" y="3112601"/>
              <a:ext cx="268647" cy="380963"/>
            </a:xfrm>
            <a:custGeom>
              <a:avLst/>
              <a:gdLst>
                <a:gd name="connsiteX0" fmla="*/ 57150 w 269082"/>
                <a:gd name="connsiteY0" fmla="*/ 0 h 381000"/>
                <a:gd name="connsiteX1" fmla="*/ 0 w 269082"/>
                <a:gd name="connsiteY1" fmla="*/ 35718 h 381000"/>
                <a:gd name="connsiteX2" fmla="*/ 83344 w 269082"/>
                <a:gd name="connsiteY2" fmla="*/ 142875 h 381000"/>
                <a:gd name="connsiteX3" fmla="*/ 7144 w 269082"/>
                <a:gd name="connsiteY3" fmla="*/ 195262 h 381000"/>
                <a:gd name="connsiteX4" fmla="*/ 109538 w 269082"/>
                <a:gd name="connsiteY4" fmla="*/ 333375 h 381000"/>
                <a:gd name="connsiteX5" fmla="*/ 169069 w 269082"/>
                <a:gd name="connsiteY5" fmla="*/ 290512 h 381000"/>
                <a:gd name="connsiteX6" fmla="*/ 207169 w 269082"/>
                <a:gd name="connsiteY6" fmla="*/ 340518 h 381000"/>
                <a:gd name="connsiteX7" fmla="*/ 209550 w 269082"/>
                <a:gd name="connsiteY7" fmla="*/ 361950 h 381000"/>
                <a:gd name="connsiteX8" fmla="*/ 207169 w 269082"/>
                <a:gd name="connsiteY8" fmla="*/ 369093 h 381000"/>
                <a:gd name="connsiteX9" fmla="*/ 192882 w 269082"/>
                <a:gd name="connsiteY9" fmla="*/ 373856 h 381000"/>
                <a:gd name="connsiteX10" fmla="*/ 147638 w 269082"/>
                <a:gd name="connsiteY10" fmla="*/ 378618 h 381000"/>
                <a:gd name="connsiteX11" fmla="*/ 133350 w 269082"/>
                <a:gd name="connsiteY11" fmla="*/ 376237 h 381000"/>
                <a:gd name="connsiteX12" fmla="*/ 126207 w 269082"/>
                <a:gd name="connsiteY12" fmla="*/ 361950 h 381000"/>
                <a:gd name="connsiteX13" fmla="*/ 135732 w 269082"/>
                <a:gd name="connsiteY13" fmla="*/ 361950 h 381000"/>
                <a:gd name="connsiteX14" fmla="*/ 142875 w 269082"/>
                <a:gd name="connsiteY14" fmla="*/ 364331 h 381000"/>
                <a:gd name="connsiteX15" fmla="*/ 161925 w 269082"/>
                <a:gd name="connsiteY15" fmla="*/ 376237 h 381000"/>
                <a:gd name="connsiteX16" fmla="*/ 180975 w 269082"/>
                <a:gd name="connsiteY16" fmla="*/ 381000 h 381000"/>
                <a:gd name="connsiteX17" fmla="*/ 226219 w 269082"/>
                <a:gd name="connsiteY17" fmla="*/ 376237 h 381000"/>
                <a:gd name="connsiteX18" fmla="*/ 235744 w 269082"/>
                <a:gd name="connsiteY18" fmla="*/ 371475 h 381000"/>
                <a:gd name="connsiteX19" fmla="*/ 242888 w 269082"/>
                <a:gd name="connsiteY19" fmla="*/ 364331 h 381000"/>
                <a:gd name="connsiteX20" fmla="*/ 250032 w 269082"/>
                <a:gd name="connsiteY20" fmla="*/ 359568 h 381000"/>
                <a:gd name="connsiteX21" fmla="*/ 254794 w 269082"/>
                <a:gd name="connsiteY21" fmla="*/ 345281 h 381000"/>
                <a:gd name="connsiteX22" fmla="*/ 259557 w 269082"/>
                <a:gd name="connsiteY22" fmla="*/ 338137 h 381000"/>
                <a:gd name="connsiteX23" fmla="*/ 264319 w 269082"/>
                <a:gd name="connsiteY23" fmla="*/ 319087 h 381000"/>
                <a:gd name="connsiteX24" fmla="*/ 269082 w 269082"/>
                <a:gd name="connsiteY24" fmla="*/ 304800 h 381000"/>
                <a:gd name="connsiteX25" fmla="*/ 269082 w 269082"/>
                <a:gd name="connsiteY25" fmla="*/ 288131 h 381000"/>
                <a:gd name="connsiteX26" fmla="*/ 57150 w 269082"/>
                <a:gd name="connsiteY2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69082" h="381000">
                  <a:moveTo>
                    <a:pt x="57150" y="0"/>
                  </a:moveTo>
                  <a:lnTo>
                    <a:pt x="0" y="35718"/>
                  </a:lnTo>
                  <a:lnTo>
                    <a:pt x="83344" y="142875"/>
                  </a:lnTo>
                  <a:lnTo>
                    <a:pt x="7144" y="195262"/>
                  </a:lnTo>
                  <a:lnTo>
                    <a:pt x="109538" y="333375"/>
                  </a:lnTo>
                  <a:lnTo>
                    <a:pt x="169069" y="290512"/>
                  </a:lnTo>
                  <a:lnTo>
                    <a:pt x="207169" y="340518"/>
                  </a:lnTo>
                  <a:cubicBezTo>
                    <a:pt x="207963" y="347662"/>
                    <a:pt x="209550" y="354762"/>
                    <a:pt x="209550" y="361950"/>
                  </a:cubicBezTo>
                  <a:cubicBezTo>
                    <a:pt x="209550" y="364460"/>
                    <a:pt x="209211" y="367634"/>
                    <a:pt x="207169" y="369093"/>
                  </a:cubicBezTo>
                  <a:cubicBezTo>
                    <a:pt x="203084" y="372011"/>
                    <a:pt x="197644" y="372268"/>
                    <a:pt x="192882" y="373856"/>
                  </a:cubicBezTo>
                  <a:cubicBezTo>
                    <a:pt x="173670" y="380260"/>
                    <a:pt x="188221" y="376082"/>
                    <a:pt x="147638" y="378618"/>
                  </a:cubicBezTo>
                  <a:cubicBezTo>
                    <a:pt x="142875" y="377824"/>
                    <a:pt x="137669" y="378396"/>
                    <a:pt x="133350" y="376237"/>
                  </a:cubicBezTo>
                  <a:cubicBezTo>
                    <a:pt x="129658" y="374391"/>
                    <a:pt x="127334" y="365330"/>
                    <a:pt x="126207" y="361950"/>
                  </a:cubicBezTo>
                  <a:cubicBezTo>
                    <a:pt x="130257" y="349798"/>
                    <a:pt x="126002" y="355463"/>
                    <a:pt x="135732" y="361950"/>
                  </a:cubicBezTo>
                  <a:cubicBezTo>
                    <a:pt x="137820" y="363342"/>
                    <a:pt x="140494" y="363537"/>
                    <a:pt x="142875" y="364331"/>
                  </a:cubicBezTo>
                  <a:cubicBezTo>
                    <a:pt x="149777" y="374683"/>
                    <a:pt x="146056" y="372269"/>
                    <a:pt x="161925" y="376237"/>
                  </a:cubicBezTo>
                  <a:lnTo>
                    <a:pt x="180975" y="381000"/>
                  </a:lnTo>
                  <a:cubicBezTo>
                    <a:pt x="188765" y="380481"/>
                    <a:pt x="213673" y="380941"/>
                    <a:pt x="226219" y="376237"/>
                  </a:cubicBezTo>
                  <a:cubicBezTo>
                    <a:pt x="229543" y="374991"/>
                    <a:pt x="232569" y="373062"/>
                    <a:pt x="235744" y="371475"/>
                  </a:cubicBezTo>
                  <a:cubicBezTo>
                    <a:pt x="238125" y="369094"/>
                    <a:pt x="240301" y="366487"/>
                    <a:pt x="242888" y="364331"/>
                  </a:cubicBezTo>
                  <a:cubicBezTo>
                    <a:pt x="245087" y="362499"/>
                    <a:pt x="248515" y="361995"/>
                    <a:pt x="250032" y="359568"/>
                  </a:cubicBezTo>
                  <a:cubicBezTo>
                    <a:pt x="252693" y="355311"/>
                    <a:pt x="252009" y="349458"/>
                    <a:pt x="254794" y="345281"/>
                  </a:cubicBezTo>
                  <a:lnTo>
                    <a:pt x="259557" y="338137"/>
                  </a:lnTo>
                  <a:cubicBezTo>
                    <a:pt x="261144" y="331787"/>
                    <a:pt x="262249" y="325296"/>
                    <a:pt x="264319" y="319087"/>
                  </a:cubicBezTo>
                  <a:cubicBezTo>
                    <a:pt x="265907" y="314325"/>
                    <a:pt x="269082" y="309820"/>
                    <a:pt x="269082" y="304800"/>
                  </a:cubicBezTo>
                  <a:lnTo>
                    <a:pt x="269082" y="288131"/>
                  </a:lnTo>
                  <a:lnTo>
                    <a:pt x="57150" y="0"/>
                  </a:lnTo>
                  <a:close/>
                </a:path>
              </a:pathLst>
            </a:cu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solidFill>
                  <a:prstClr val="black"/>
                </a:solidFill>
              </a:endParaRPr>
            </a:p>
          </p:txBody>
        </p:sp>
        <p:sp>
          <p:nvSpPr>
            <p:cNvPr id="24" name="Vrije vorm 23"/>
            <p:cNvSpPr/>
            <p:nvPr/>
          </p:nvSpPr>
          <p:spPr>
            <a:xfrm>
              <a:off x="3486150" y="3879288"/>
              <a:ext cx="228907" cy="184132"/>
            </a:xfrm>
            <a:custGeom>
              <a:avLst/>
              <a:gdLst>
                <a:gd name="connsiteX0" fmla="*/ 0 w 228600"/>
                <a:gd name="connsiteY0" fmla="*/ 6350 h 184150"/>
                <a:gd name="connsiteX1" fmla="*/ 6350 w 228600"/>
                <a:gd name="connsiteY1" fmla="*/ 57150 h 184150"/>
                <a:gd name="connsiteX2" fmla="*/ 114300 w 228600"/>
                <a:gd name="connsiteY2" fmla="*/ 184150 h 184150"/>
                <a:gd name="connsiteX3" fmla="*/ 228600 w 228600"/>
                <a:gd name="connsiteY3" fmla="*/ 57150 h 184150"/>
                <a:gd name="connsiteX4" fmla="*/ 228600 w 228600"/>
                <a:gd name="connsiteY4" fmla="*/ 0 h 184150"/>
                <a:gd name="connsiteX5" fmla="*/ 0 w 228600"/>
                <a:gd name="connsiteY5" fmla="*/ 6350 h 184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600" h="184150">
                  <a:moveTo>
                    <a:pt x="0" y="6350"/>
                  </a:moveTo>
                  <a:lnTo>
                    <a:pt x="6350" y="57150"/>
                  </a:lnTo>
                  <a:lnTo>
                    <a:pt x="114300" y="184150"/>
                  </a:lnTo>
                  <a:lnTo>
                    <a:pt x="228600" y="57150"/>
                  </a:lnTo>
                  <a:lnTo>
                    <a:pt x="228600" y="0"/>
                  </a:lnTo>
                  <a:lnTo>
                    <a:pt x="0" y="6350"/>
                  </a:ln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25" name="Rechthoek 24"/>
            <p:cNvSpPr/>
            <p:nvPr/>
          </p:nvSpPr>
          <p:spPr>
            <a:xfrm>
              <a:off x="3486150" y="3552295"/>
              <a:ext cx="222549" cy="3269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grpSp>
      <p:grpSp>
        <p:nvGrpSpPr>
          <p:cNvPr id="27" name="Groep 26"/>
          <p:cNvGrpSpPr>
            <a:grpSpLocks/>
          </p:cNvGrpSpPr>
          <p:nvPr/>
        </p:nvGrpSpPr>
        <p:grpSpPr bwMode="auto">
          <a:xfrm>
            <a:off x="5292725" y="4395788"/>
            <a:ext cx="466725" cy="958850"/>
            <a:chOff x="3486150" y="3112601"/>
            <a:chExt cx="467352" cy="958756"/>
          </a:xfrm>
        </p:grpSpPr>
        <p:sp>
          <p:nvSpPr>
            <p:cNvPr id="28" name="Stroomdiagram: Verbindingslijn naar een andere pagina 27"/>
            <p:cNvSpPr/>
            <p:nvPr/>
          </p:nvSpPr>
          <p:spPr>
            <a:xfrm>
              <a:off x="3492509" y="3431657"/>
              <a:ext cx="216190" cy="639700"/>
            </a:xfrm>
            <a:prstGeom prst="flowChartOffpageConnector">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solidFill>
                  <a:prstClr val="black"/>
                </a:solidFill>
              </a:endParaRPr>
            </a:p>
          </p:txBody>
        </p:sp>
        <p:sp>
          <p:nvSpPr>
            <p:cNvPr id="29" name="Vrije vorm 28"/>
            <p:cNvSpPr/>
            <p:nvPr/>
          </p:nvSpPr>
          <p:spPr>
            <a:xfrm rot="2082372">
              <a:off x="3684855" y="3112601"/>
              <a:ext cx="268647" cy="380963"/>
            </a:xfrm>
            <a:custGeom>
              <a:avLst/>
              <a:gdLst>
                <a:gd name="connsiteX0" fmla="*/ 57150 w 269082"/>
                <a:gd name="connsiteY0" fmla="*/ 0 h 381000"/>
                <a:gd name="connsiteX1" fmla="*/ 0 w 269082"/>
                <a:gd name="connsiteY1" fmla="*/ 35718 h 381000"/>
                <a:gd name="connsiteX2" fmla="*/ 83344 w 269082"/>
                <a:gd name="connsiteY2" fmla="*/ 142875 h 381000"/>
                <a:gd name="connsiteX3" fmla="*/ 7144 w 269082"/>
                <a:gd name="connsiteY3" fmla="*/ 195262 h 381000"/>
                <a:gd name="connsiteX4" fmla="*/ 109538 w 269082"/>
                <a:gd name="connsiteY4" fmla="*/ 333375 h 381000"/>
                <a:gd name="connsiteX5" fmla="*/ 169069 w 269082"/>
                <a:gd name="connsiteY5" fmla="*/ 290512 h 381000"/>
                <a:gd name="connsiteX6" fmla="*/ 207169 w 269082"/>
                <a:gd name="connsiteY6" fmla="*/ 340518 h 381000"/>
                <a:gd name="connsiteX7" fmla="*/ 209550 w 269082"/>
                <a:gd name="connsiteY7" fmla="*/ 361950 h 381000"/>
                <a:gd name="connsiteX8" fmla="*/ 207169 w 269082"/>
                <a:gd name="connsiteY8" fmla="*/ 369093 h 381000"/>
                <a:gd name="connsiteX9" fmla="*/ 192882 w 269082"/>
                <a:gd name="connsiteY9" fmla="*/ 373856 h 381000"/>
                <a:gd name="connsiteX10" fmla="*/ 147638 w 269082"/>
                <a:gd name="connsiteY10" fmla="*/ 378618 h 381000"/>
                <a:gd name="connsiteX11" fmla="*/ 133350 w 269082"/>
                <a:gd name="connsiteY11" fmla="*/ 376237 h 381000"/>
                <a:gd name="connsiteX12" fmla="*/ 126207 w 269082"/>
                <a:gd name="connsiteY12" fmla="*/ 361950 h 381000"/>
                <a:gd name="connsiteX13" fmla="*/ 135732 w 269082"/>
                <a:gd name="connsiteY13" fmla="*/ 361950 h 381000"/>
                <a:gd name="connsiteX14" fmla="*/ 142875 w 269082"/>
                <a:gd name="connsiteY14" fmla="*/ 364331 h 381000"/>
                <a:gd name="connsiteX15" fmla="*/ 161925 w 269082"/>
                <a:gd name="connsiteY15" fmla="*/ 376237 h 381000"/>
                <a:gd name="connsiteX16" fmla="*/ 180975 w 269082"/>
                <a:gd name="connsiteY16" fmla="*/ 381000 h 381000"/>
                <a:gd name="connsiteX17" fmla="*/ 226219 w 269082"/>
                <a:gd name="connsiteY17" fmla="*/ 376237 h 381000"/>
                <a:gd name="connsiteX18" fmla="*/ 235744 w 269082"/>
                <a:gd name="connsiteY18" fmla="*/ 371475 h 381000"/>
                <a:gd name="connsiteX19" fmla="*/ 242888 w 269082"/>
                <a:gd name="connsiteY19" fmla="*/ 364331 h 381000"/>
                <a:gd name="connsiteX20" fmla="*/ 250032 w 269082"/>
                <a:gd name="connsiteY20" fmla="*/ 359568 h 381000"/>
                <a:gd name="connsiteX21" fmla="*/ 254794 w 269082"/>
                <a:gd name="connsiteY21" fmla="*/ 345281 h 381000"/>
                <a:gd name="connsiteX22" fmla="*/ 259557 w 269082"/>
                <a:gd name="connsiteY22" fmla="*/ 338137 h 381000"/>
                <a:gd name="connsiteX23" fmla="*/ 264319 w 269082"/>
                <a:gd name="connsiteY23" fmla="*/ 319087 h 381000"/>
                <a:gd name="connsiteX24" fmla="*/ 269082 w 269082"/>
                <a:gd name="connsiteY24" fmla="*/ 304800 h 381000"/>
                <a:gd name="connsiteX25" fmla="*/ 269082 w 269082"/>
                <a:gd name="connsiteY25" fmla="*/ 288131 h 381000"/>
                <a:gd name="connsiteX26" fmla="*/ 57150 w 269082"/>
                <a:gd name="connsiteY2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69082" h="381000">
                  <a:moveTo>
                    <a:pt x="57150" y="0"/>
                  </a:moveTo>
                  <a:lnTo>
                    <a:pt x="0" y="35718"/>
                  </a:lnTo>
                  <a:lnTo>
                    <a:pt x="83344" y="142875"/>
                  </a:lnTo>
                  <a:lnTo>
                    <a:pt x="7144" y="195262"/>
                  </a:lnTo>
                  <a:lnTo>
                    <a:pt x="109538" y="333375"/>
                  </a:lnTo>
                  <a:lnTo>
                    <a:pt x="169069" y="290512"/>
                  </a:lnTo>
                  <a:lnTo>
                    <a:pt x="207169" y="340518"/>
                  </a:lnTo>
                  <a:cubicBezTo>
                    <a:pt x="207963" y="347662"/>
                    <a:pt x="209550" y="354762"/>
                    <a:pt x="209550" y="361950"/>
                  </a:cubicBezTo>
                  <a:cubicBezTo>
                    <a:pt x="209550" y="364460"/>
                    <a:pt x="209211" y="367634"/>
                    <a:pt x="207169" y="369093"/>
                  </a:cubicBezTo>
                  <a:cubicBezTo>
                    <a:pt x="203084" y="372011"/>
                    <a:pt x="197644" y="372268"/>
                    <a:pt x="192882" y="373856"/>
                  </a:cubicBezTo>
                  <a:cubicBezTo>
                    <a:pt x="173670" y="380260"/>
                    <a:pt x="188221" y="376082"/>
                    <a:pt x="147638" y="378618"/>
                  </a:cubicBezTo>
                  <a:cubicBezTo>
                    <a:pt x="142875" y="377824"/>
                    <a:pt x="137669" y="378396"/>
                    <a:pt x="133350" y="376237"/>
                  </a:cubicBezTo>
                  <a:cubicBezTo>
                    <a:pt x="129658" y="374391"/>
                    <a:pt x="127334" y="365330"/>
                    <a:pt x="126207" y="361950"/>
                  </a:cubicBezTo>
                  <a:cubicBezTo>
                    <a:pt x="130257" y="349798"/>
                    <a:pt x="126002" y="355463"/>
                    <a:pt x="135732" y="361950"/>
                  </a:cubicBezTo>
                  <a:cubicBezTo>
                    <a:pt x="137820" y="363342"/>
                    <a:pt x="140494" y="363537"/>
                    <a:pt x="142875" y="364331"/>
                  </a:cubicBezTo>
                  <a:cubicBezTo>
                    <a:pt x="149777" y="374683"/>
                    <a:pt x="146056" y="372269"/>
                    <a:pt x="161925" y="376237"/>
                  </a:cubicBezTo>
                  <a:lnTo>
                    <a:pt x="180975" y="381000"/>
                  </a:lnTo>
                  <a:cubicBezTo>
                    <a:pt x="188765" y="380481"/>
                    <a:pt x="213673" y="380941"/>
                    <a:pt x="226219" y="376237"/>
                  </a:cubicBezTo>
                  <a:cubicBezTo>
                    <a:pt x="229543" y="374991"/>
                    <a:pt x="232569" y="373062"/>
                    <a:pt x="235744" y="371475"/>
                  </a:cubicBezTo>
                  <a:cubicBezTo>
                    <a:pt x="238125" y="369094"/>
                    <a:pt x="240301" y="366487"/>
                    <a:pt x="242888" y="364331"/>
                  </a:cubicBezTo>
                  <a:cubicBezTo>
                    <a:pt x="245087" y="362499"/>
                    <a:pt x="248515" y="361995"/>
                    <a:pt x="250032" y="359568"/>
                  </a:cubicBezTo>
                  <a:cubicBezTo>
                    <a:pt x="252693" y="355311"/>
                    <a:pt x="252009" y="349458"/>
                    <a:pt x="254794" y="345281"/>
                  </a:cubicBezTo>
                  <a:lnTo>
                    <a:pt x="259557" y="338137"/>
                  </a:lnTo>
                  <a:cubicBezTo>
                    <a:pt x="261144" y="331787"/>
                    <a:pt x="262249" y="325296"/>
                    <a:pt x="264319" y="319087"/>
                  </a:cubicBezTo>
                  <a:cubicBezTo>
                    <a:pt x="265907" y="314325"/>
                    <a:pt x="269082" y="309820"/>
                    <a:pt x="269082" y="304800"/>
                  </a:cubicBezTo>
                  <a:lnTo>
                    <a:pt x="269082" y="288131"/>
                  </a:lnTo>
                  <a:lnTo>
                    <a:pt x="57150" y="0"/>
                  </a:lnTo>
                  <a:close/>
                </a:path>
              </a:pathLst>
            </a:cu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solidFill>
                  <a:prstClr val="black"/>
                </a:solidFill>
              </a:endParaRPr>
            </a:p>
          </p:txBody>
        </p:sp>
        <p:sp>
          <p:nvSpPr>
            <p:cNvPr id="30" name="Vrije vorm 29"/>
            <p:cNvSpPr/>
            <p:nvPr/>
          </p:nvSpPr>
          <p:spPr>
            <a:xfrm>
              <a:off x="3486150" y="3879288"/>
              <a:ext cx="228907" cy="184132"/>
            </a:xfrm>
            <a:custGeom>
              <a:avLst/>
              <a:gdLst>
                <a:gd name="connsiteX0" fmla="*/ 0 w 228600"/>
                <a:gd name="connsiteY0" fmla="*/ 6350 h 184150"/>
                <a:gd name="connsiteX1" fmla="*/ 6350 w 228600"/>
                <a:gd name="connsiteY1" fmla="*/ 57150 h 184150"/>
                <a:gd name="connsiteX2" fmla="*/ 114300 w 228600"/>
                <a:gd name="connsiteY2" fmla="*/ 184150 h 184150"/>
                <a:gd name="connsiteX3" fmla="*/ 228600 w 228600"/>
                <a:gd name="connsiteY3" fmla="*/ 57150 h 184150"/>
                <a:gd name="connsiteX4" fmla="*/ 228600 w 228600"/>
                <a:gd name="connsiteY4" fmla="*/ 0 h 184150"/>
                <a:gd name="connsiteX5" fmla="*/ 0 w 228600"/>
                <a:gd name="connsiteY5" fmla="*/ 6350 h 184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600" h="184150">
                  <a:moveTo>
                    <a:pt x="0" y="6350"/>
                  </a:moveTo>
                  <a:lnTo>
                    <a:pt x="6350" y="57150"/>
                  </a:lnTo>
                  <a:lnTo>
                    <a:pt x="114300" y="184150"/>
                  </a:lnTo>
                  <a:lnTo>
                    <a:pt x="228600" y="57150"/>
                  </a:lnTo>
                  <a:lnTo>
                    <a:pt x="228600" y="0"/>
                  </a:lnTo>
                  <a:lnTo>
                    <a:pt x="0" y="6350"/>
                  </a:ln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31" name="Rechthoek 30"/>
            <p:cNvSpPr/>
            <p:nvPr/>
          </p:nvSpPr>
          <p:spPr>
            <a:xfrm>
              <a:off x="3486150" y="3552295"/>
              <a:ext cx="222549" cy="3269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grpSp>
      <p:grpSp>
        <p:nvGrpSpPr>
          <p:cNvPr id="32" name="Groep 31"/>
          <p:cNvGrpSpPr>
            <a:grpSpLocks/>
          </p:cNvGrpSpPr>
          <p:nvPr/>
        </p:nvGrpSpPr>
        <p:grpSpPr bwMode="auto">
          <a:xfrm>
            <a:off x="7019925" y="4395788"/>
            <a:ext cx="468313" cy="958850"/>
            <a:chOff x="3486150" y="3112601"/>
            <a:chExt cx="467352" cy="958756"/>
          </a:xfrm>
        </p:grpSpPr>
        <p:sp>
          <p:nvSpPr>
            <p:cNvPr id="33" name="Stroomdiagram: Verbindingslijn naar een andere pagina 32"/>
            <p:cNvSpPr/>
            <p:nvPr/>
          </p:nvSpPr>
          <p:spPr>
            <a:xfrm>
              <a:off x="3492487" y="3431657"/>
              <a:ext cx="215457" cy="639700"/>
            </a:xfrm>
            <a:prstGeom prst="flowChartOffpageConnector">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solidFill>
                  <a:prstClr val="black"/>
                </a:solidFill>
              </a:endParaRPr>
            </a:p>
          </p:txBody>
        </p:sp>
        <p:sp>
          <p:nvSpPr>
            <p:cNvPr id="34" name="Vrije vorm 33"/>
            <p:cNvSpPr/>
            <p:nvPr/>
          </p:nvSpPr>
          <p:spPr>
            <a:xfrm rot="2082372">
              <a:off x="3684181" y="3112601"/>
              <a:ext cx="269321" cy="380963"/>
            </a:xfrm>
            <a:custGeom>
              <a:avLst/>
              <a:gdLst>
                <a:gd name="connsiteX0" fmla="*/ 57150 w 269082"/>
                <a:gd name="connsiteY0" fmla="*/ 0 h 381000"/>
                <a:gd name="connsiteX1" fmla="*/ 0 w 269082"/>
                <a:gd name="connsiteY1" fmla="*/ 35718 h 381000"/>
                <a:gd name="connsiteX2" fmla="*/ 83344 w 269082"/>
                <a:gd name="connsiteY2" fmla="*/ 142875 h 381000"/>
                <a:gd name="connsiteX3" fmla="*/ 7144 w 269082"/>
                <a:gd name="connsiteY3" fmla="*/ 195262 h 381000"/>
                <a:gd name="connsiteX4" fmla="*/ 109538 w 269082"/>
                <a:gd name="connsiteY4" fmla="*/ 333375 h 381000"/>
                <a:gd name="connsiteX5" fmla="*/ 169069 w 269082"/>
                <a:gd name="connsiteY5" fmla="*/ 290512 h 381000"/>
                <a:gd name="connsiteX6" fmla="*/ 207169 w 269082"/>
                <a:gd name="connsiteY6" fmla="*/ 340518 h 381000"/>
                <a:gd name="connsiteX7" fmla="*/ 209550 w 269082"/>
                <a:gd name="connsiteY7" fmla="*/ 361950 h 381000"/>
                <a:gd name="connsiteX8" fmla="*/ 207169 w 269082"/>
                <a:gd name="connsiteY8" fmla="*/ 369093 h 381000"/>
                <a:gd name="connsiteX9" fmla="*/ 192882 w 269082"/>
                <a:gd name="connsiteY9" fmla="*/ 373856 h 381000"/>
                <a:gd name="connsiteX10" fmla="*/ 147638 w 269082"/>
                <a:gd name="connsiteY10" fmla="*/ 378618 h 381000"/>
                <a:gd name="connsiteX11" fmla="*/ 133350 w 269082"/>
                <a:gd name="connsiteY11" fmla="*/ 376237 h 381000"/>
                <a:gd name="connsiteX12" fmla="*/ 126207 w 269082"/>
                <a:gd name="connsiteY12" fmla="*/ 361950 h 381000"/>
                <a:gd name="connsiteX13" fmla="*/ 135732 w 269082"/>
                <a:gd name="connsiteY13" fmla="*/ 361950 h 381000"/>
                <a:gd name="connsiteX14" fmla="*/ 142875 w 269082"/>
                <a:gd name="connsiteY14" fmla="*/ 364331 h 381000"/>
                <a:gd name="connsiteX15" fmla="*/ 161925 w 269082"/>
                <a:gd name="connsiteY15" fmla="*/ 376237 h 381000"/>
                <a:gd name="connsiteX16" fmla="*/ 180975 w 269082"/>
                <a:gd name="connsiteY16" fmla="*/ 381000 h 381000"/>
                <a:gd name="connsiteX17" fmla="*/ 226219 w 269082"/>
                <a:gd name="connsiteY17" fmla="*/ 376237 h 381000"/>
                <a:gd name="connsiteX18" fmla="*/ 235744 w 269082"/>
                <a:gd name="connsiteY18" fmla="*/ 371475 h 381000"/>
                <a:gd name="connsiteX19" fmla="*/ 242888 w 269082"/>
                <a:gd name="connsiteY19" fmla="*/ 364331 h 381000"/>
                <a:gd name="connsiteX20" fmla="*/ 250032 w 269082"/>
                <a:gd name="connsiteY20" fmla="*/ 359568 h 381000"/>
                <a:gd name="connsiteX21" fmla="*/ 254794 w 269082"/>
                <a:gd name="connsiteY21" fmla="*/ 345281 h 381000"/>
                <a:gd name="connsiteX22" fmla="*/ 259557 w 269082"/>
                <a:gd name="connsiteY22" fmla="*/ 338137 h 381000"/>
                <a:gd name="connsiteX23" fmla="*/ 264319 w 269082"/>
                <a:gd name="connsiteY23" fmla="*/ 319087 h 381000"/>
                <a:gd name="connsiteX24" fmla="*/ 269082 w 269082"/>
                <a:gd name="connsiteY24" fmla="*/ 304800 h 381000"/>
                <a:gd name="connsiteX25" fmla="*/ 269082 w 269082"/>
                <a:gd name="connsiteY25" fmla="*/ 288131 h 381000"/>
                <a:gd name="connsiteX26" fmla="*/ 57150 w 269082"/>
                <a:gd name="connsiteY2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69082" h="381000">
                  <a:moveTo>
                    <a:pt x="57150" y="0"/>
                  </a:moveTo>
                  <a:lnTo>
                    <a:pt x="0" y="35718"/>
                  </a:lnTo>
                  <a:lnTo>
                    <a:pt x="83344" y="142875"/>
                  </a:lnTo>
                  <a:lnTo>
                    <a:pt x="7144" y="195262"/>
                  </a:lnTo>
                  <a:lnTo>
                    <a:pt x="109538" y="333375"/>
                  </a:lnTo>
                  <a:lnTo>
                    <a:pt x="169069" y="290512"/>
                  </a:lnTo>
                  <a:lnTo>
                    <a:pt x="207169" y="340518"/>
                  </a:lnTo>
                  <a:cubicBezTo>
                    <a:pt x="207963" y="347662"/>
                    <a:pt x="209550" y="354762"/>
                    <a:pt x="209550" y="361950"/>
                  </a:cubicBezTo>
                  <a:cubicBezTo>
                    <a:pt x="209550" y="364460"/>
                    <a:pt x="209211" y="367634"/>
                    <a:pt x="207169" y="369093"/>
                  </a:cubicBezTo>
                  <a:cubicBezTo>
                    <a:pt x="203084" y="372011"/>
                    <a:pt x="197644" y="372268"/>
                    <a:pt x="192882" y="373856"/>
                  </a:cubicBezTo>
                  <a:cubicBezTo>
                    <a:pt x="173670" y="380260"/>
                    <a:pt x="188221" y="376082"/>
                    <a:pt x="147638" y="378618"/>
                  </a:cubicBezTo>
                  <a:cubicBezTo>
                    <a:pt x="142875" y="377824"/>
                    <a:pt x="137669" y="378396"/>
                    <a:pt x="133350" y="376237"/>
                  </a:cubicBezTo>
                  <a:cubicBezTo>
                    <a:pt x="129658" y="374391"/>
                    <a:pt x="127334" y="365330"/>
                    <a:pt x="126207" y="361950"/>
                  </a:cubicBezTo>
                  <a:cubicBezTo>
                    <a:pt x="130257" y="349798"/>
                    <a:pt x="126002" y="355463"/>
                    <a:pt x="135732" y="361950"/>
                  </a:cubicBezTo>
                  <a:cubicBezTo>
                    <a:pt x="137820" y="363342"/>
                    <a:pt x="140494" y="363537"/>
                    <a:pt x="142875" y="364331"/>
                  </a:cubicBezTo>
                  <a:cubicBezTo>
                    <a:pt x="149777" y="374683"/>
                    <a:pt x="146056" y="372269"/>
                    <a:pt x="161925" y="376237"/>
                  </a:cubicBezTo>
                  <a:lnTo>
                    <a:pt x="180975" y="381000"/>
                  </a:lnTo>
                  <a:cubicBezTo>
                    <a:pt x="188765" y="380481"/>
                    <a:pt x="213673" y="380941"/>
                    <a:pt x="226219" y="376237"/>
                  </a:cubicBezTo>
                  <a:cubicBezTo>
                    <a:pt x="229543" y="374991"/>
                    <a:pt x="232569" y="373062"/>
                    <a:pt x="235744" y="371475"/>
                  </a:cubicBezTo>
                  <a:cubicBezTo>
                    <a:pt x="238125" y="369094"/>
                    <a:pt x="240301" y="366487"/>
                    <a:pt x="242888" y="364331"/>
                  </a:cubicBezTo>
                  <a:cubicBezTo>
                    <a:pt x="245087" y="362499"/>
                    <a:pt x="248515" y="361995"/>
                    <a:pt x="250032" y="359568"/>
                  </a:cubicBezTo>
                  <a:cubicBezTo>
                    <a:pt x="252693" y="355311"/>
                    <a:pt x="252009" y="349458"/>
                    <a:pt x="254794" y="345281"/>
                  </a:cubicBezTo>
                  <a:lnTo>
                    <a:pt x="259557" y="338137"/>
                  </a:lnTo>
                  <a:cubicBezTo>
                    <a:pt x="261144" y="331787"/>
                    <a:pt x="262249" y="325296"/>
                    <a:pt x="264319" y="319087"/>
                  </a:cubicBezTo>
                  <a:cubicBezTo>
                    <a:pt x="265907" y="314325"/>
                    <a:pt x="269082" y="309820"/>
                    <a:pt x="269082" y="304800"/>
                  </a:cubicBezTo>
                  <a:lnTo>
                    <a:pt x="269082" y="288131"/>
                  </a:lnTo>
                  <a:lnTo>
                    <a:pt x="57150" y="0"/>
                  </a:lnTo>
                  <a:close/>
                </a:path>
              </a:pathLst>
            </a:cu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solidFill>
                  <a:prstClr val="black"/>
                </a:solidFill>
              </a:endParaRPr>
            </a:p>
          </p:txBody>
        </p:sp>
        <p:sp>
          <p:nvSpPr>
            <p:cNvPr id="35" name="Vrije vorm 34"/>
            <p:cNvSpPr/>
            <p:nvPr/>
          </p:nvSpPr>
          <p:spPr>
            <a:xfrm>
              <a:off x="3486150" y="3879288"/>
              <a:ext cx="228131" cy="184132"/>
            </a:xfrm>
            <a:custGeom>
              <a:avLst/>
              <a:gdLst>
                <a:gd name="connsiteX0" fmla="*/ 0 w 228600"/>
                <a:gd name="connsiteY0" fmla="*/ 6350 h 184150"/>
                <a:gd name="connsiteX1" fmla="*/ 6350 w 228600"/>
                <a:gd name="connsiteY1" fmla="*/ 57150 h 184150"/>
                <a:gd name="connsiteX2" fmla="*/ 114300 w 228600"/>
                <a:gd name="connsiteY2" fmla="*/ 184150 h 184150"/>
                <a:gd name="connsiteX3" fmla="*/ 228600 w 228600"/>
                <a:gd name="connsiteY3" fmla="*/ 57150 h 184150"/>
                <a:gd name="connsiteX4" fmla="*/ 228600 w 228600"/>
                <a:gd name="connsiteY4" fmla="*/ 0 h 184150"/>
                <a:gd name="connsiteX5" fmla="*/ 0 w 228600"/>
                <a:gd name="connsiteY5" fmla="*/ 6350 h 184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600" h="184150">
                  <a:moveTo>
                    <a:pt x="0" y="6350"/>
                  </a:moveTo>
                  <a:lnTo>
                    <a:pt x="6350" y="57150"/>
                  </a:lnTo>
                  <a:lnTo>
                    <a:pt x="114300" y="184150"/>
                  </a:lnTo>
                  <a:lnTo>
                    <a:pt x="228600" y="57150"/>
                  </a:lnTo>
                  <a:lnTo>
                    <a:pt x="228600" y="0"/>
                  </a:lnTo>
                  <a:lnTo>
                    <a:pt x="0" y="6350"/>
                  </a:lnTo>
                  <a:close/>
                </a:path>
              </a:pathLst>
            </a:cu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36" name="Rechthoek 35"/>
            <p:cNvSpPr/>
            <p:nvPr/>
          </p:nvSpPr>
          <p:spPr>
            <a:xfrm>
              <a:off x="3486150" y="3552295"/>
              <a:ext cx="221794" cy="3269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grpSp>
      <p:cxnSp>
        <p:nvCxnSpPr>
          <p:cNvPr id="38" name="Rechte verbindingslijn met pijl 37"/>
          <p:cNvCxnSpPr/>
          <p:nvPr/>
        </p:nvCxnSpPr>
        <p:spPr>
          <a:xfrm>
            <a:off x="2627313" y="4818063"/>
            <a:ext cx="57626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1" name="Rechte verbindingslijn met pijl 40"/>
          <p:cNvCxnSpPr/>
          <p:nvPr/>
        </p:nvCxnSpPr>
        <p:spPr>
          <a:xfrm>
            <a:off x="6011863" y="4819650"/>
            <a:ext cx="57626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2" name="Rechte verbindingslijn met pijl 41"/>
          <p:cNvCxnSpPr/>
          <p:nvPr/>
        </p:nvCxnSpPr>
        <p:spPr>
          <a:xfrm>
            <a:off x="4211638" y="4835525"/>
            <a:ext cx="57626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3" name="Tekstvak 42"/>
          <p:cNvSpPr txBox="1"/>
          <p:nvPr/>
        </p:nvSpPr>
        <p:spPr>
          <a:xfrm>
            <a:off x="4716463" y="2279650"/>
            <a:ext cx="4086225" cy="1030288"/>
          </a:xfrm>
          <a:prstGeom prst="roundRect">
            <a:avLst/>
          </a:prstGeom>
        </p:spPr>
        <p:style>
          <a:lnRef idx="2">
            <a:schemeClr val="accent1"/>
          </a:lnRef>
          <a:fillRef idx="1">
            <a:schemeClr val="lt1"/>
          </a:fillRef>
          <a:effectRef idx="0">
            <a:schemeClr val="accent1"/>
          </a:effectRef>
          <a:fontRef idx="minor">
            <a:schemeClr val="dk1"/>
          </a:fontRef>
        </p:style>
        <p:txBody>
          <a:bodyPr>
            <a:spAutoFit/>
          </a:bodyPr>
          <a:lstStyle/>
          <a:p>
            <a:pPr marL="285750" indent="-285750">
              <a:buFont typeface="Arial" charset="0"/>
              <a:buChar char="•"/>
              <a:defRPr/>
            </a:pPr>
            <a:r>
              <a:rPr lang="en-US">
                <a:solidFill>
                  <a:srgbClr val="000000"/>
                </a:solidFill>
                <a:cs typeface="Arial" charset="0"/>
              </a:rPr>
              <a:t>100µl pipetteren (= 4 druppels)</a:t>
            </a:r>
          </a:p>
          <a:p>
            <a:pPr marL="285750" indent="-285750">
              <a:buFont typeface="Arial" charset="0"/>
              <a:buChar char="•"/>
              <a:defRPr/>
            </a:pPr>
            <a:r>
              <a:rPr lang="en-US">
                <a:solidFill>
                  <a:srgbClr val="000000"/>
                </a:solidFill>
                <a:cs typeface="Arial" charset="0"/>
              </a:rPr>
              <a:t>Aanvullen tot 1ml met kraanwater</a:t>
            </a:r>
          </a:p>
          <a:p>
            <a:pPr marL="285750" indent="-285750">
              <a:buFont typeface="Arial" charset="0"/>
              <a:buChar char="•"/>
              <a:defRPr/>
            </a:pPr>
            <a:r>
              <a:rPr lang="en-US">
                <a:solidFill>
                  <a:srgbClr val="000000"/>
                </a:solidFill>
                <a:cs typeface="Arial" charset="0"/>
              </a:rPr>
              <a:t>Herhaal 2x</a:t>
            </a:r>
          </a:p>
        </p:txBody>
      </p:sp>
      <p:sp>
        <p:nvSpPr>
          <p:cNvPr id="44" name="Tekstvak 43"/>
          <p:cNvSpPr txBox="1"/>
          <p:nvPr/>
        </p:nvSpPr>
        <p:spPr>
          <a:xfrm>
            <a:off x="7881938" y="4846638"/>
            <a:ext cx="1008062" cy="407987"/>
          </a:xfrm>
          <a:prstGeom prst="roundRect">
            <a:avLst/>
          </a:prstGeom>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en-US" dirty="0">
                <a:solidFill>
                  <a:prstClr val="black"/>
                </a:solidFill>
              </a:rPr>
              <a:t>1ml</a:t>
            </a:r>
          </a:p>
        </p:txBody>
      </p:sp>
      <p:cxnSp>
        <p:nvCxnSpPr>
          <p:cNvPr id="45" name="Rechte verbindingslijn met pijl 44"/>
          <p:cNvCxnSpPr>
            <a:stCxn id="44" idx="1"/>
          </p:cNvCxnSpPr>
          <p:nvPr/>
        </p:nvCxnSpPr>
        <p:spPr>
          <a:xfrm flipH="1" flipV="1">
            <a:off x="7248525" y="4846638"/>
            <a:ext cx="633413" cy="20478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12304" name="Groep 82"/>
          <p:cNvGrpSpPr>
            <a:grpSpLocks/>
          </p:cNvGrpSpPr>
          <p:nvPr/>
        </p:nvGrpSpPr>
        <p:grpSpPr bwMode="auto">
          <a:xfrm>
            <a:off x="522288" y="4005263"/>
            <a:ext cx="1563687" cy="1658937"/>
            <a:chOff x="522594" y="2739698"/>
            <a:chExt cx="1564160" cy="1658710"/>
          </a:xfrm>
        </p:grpSpPr>
        <p:sp>
          <p:nvSpPr>
            <p:cNvPr id="14" name="Tekstvak 13"/>
            <p:cNvSpPr txBox="1"/>
            <p:nvPr/>
          </p:nvSpPr>
          <p:spPr>
            <a:xfrm>
              <a:off x="540061" y="2739698"/>
              <a:ext cx="1008368" cy="407931"/>
            </a:xfrm>
            <a:prstGeom prst="roundRect">
              <a:avLst/>
            </a:prstGeom>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en-US" dirty="0">
                  <a:solidFill>
                    <a:prstClr val="black"/>
                  </a:solidFill>
                </a:rPr>
                <a:t>10ml</a:t>
              </a:r>
            </a:p>
          </p:txBody>
        </p:sp>
        <p:cxnSp>
          <p:nvCxnSpPr>
            <p:cNvPr id="16" name="Rechte verbindingslijn met pijl 15"/>
            <p:cNvCxnSpPr>
              <a:stCxn id="14" idx="3"/>
            </p:cNvCxnSpPr>
            <p:nvPr/>
          </p:nvCxnSpPr>
          <p:spPr>
            <a:xfrm>
              <a:off x="1548429" y="2944457"/>
              <a:ext cx="538325" cy="5238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80" name="Tekstvak 79"/>
            <p:cNvSpPr txBox="1"/>
            <p:nvPr/>
          </p:nvSpPr>
          <p:spPr>
            <a:xfrm>
              <a:off x="522594" y="3990477"/>
              <a:ext cx="1008367" cy="407931"/>
            </a:xfrm>
            <a:prstGeom prst="roundRect">
              <a:avLst/>
            </a:prstGeom>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en-US" dirty="0">
                  <a:solidFill>
                    <a:prstClr val="black"/>
                  </a:solidFill>
                </a:rPr>
                <a:t>1ml</a:t>
              </a:r>
            </a:p>
          </p:txBody>
        </p:sp>
        <p:cxnSp>
          <p:nvCxnSpPr>
            <p:cNvPr id="81" name="Rechte verbindingslijn met pijl 80"/>
            <p:cNvCxnSpPr>
              <a:stCxn id="80" idx="3"/>
            </p:cNvCxnSpPr>
            <p:nvPr/>
          </p:nvCxnSpPr>
          <p:spPr>
            <a:xfrm flipV="1">
              <a:off x="1530961" y="3898414"/>
              <a:ext cx="533561" cy="29523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sp>
        <p:nvSpPr>
          <p:cNvPr id="56" name="Tekstvak 55"/>
          <p:cNvSpPr txBox="1"/>
          <p:nvPr/>
        </p:nvSpPr>
        <p:spPr>
          <a:xfrm>
            <a:off x="403225" y="2266950"/>
            <a:ext cx="4086225" cy="1030288"/>
          </a:xfrm>
          <a:prstGeom prst="roundRect">
            <a:avLst/>
          </a:prstGeom>
        </p:spPr>
        <p:style>
          <a:lnRef idx="2">
            <a:schemeClr val="accent1"/>
          </a:lnRef>
          <a:fillRef idx="1">
            <a:schemeClr val="lt1"/>
          </a:fillRef>
          <a:effectRef idx="0">
            <a:schemeClr val="accent1"/>
          </a:effectRef>
          <a:fontRef idx="minor">
            <a:schemeClr val="dk1"/>
          </a:fontRef>
        </p:style>
        <p:txBody>
          <a:bodyPr>
            <a:spAutoFit/>
          </a:bodyPr>
          <a:lstStyle/>
          <a:p>
            <a:pPr marL="285750" indent="-285750">
              <a:buFont typeface="Arial" charset="0"/>
              <a:buChar char="•"/>
              <a:defRPr/>
            </a:pPr>
            <a:r>
              <a:rPr lang="en-US">
                <a:solidFill>
                  <a:srgbClr val="000000"/>
                </a:solidFill>
                <a:cs typeface="Arial" charset="0"/>
              </a:rPr>
              <a:t>~1ml grond in buis</a:t>
            </a:r>
          </a:p>
          <a:p>
            <a:pPr marL="285750" indent="-285750">
              <a:buFont typeface="Arial" charset="0"/>
              <a:buChar char="•"/>
              <a:defRPr/>
            </a:pPr>
            <a:r>
              <a:rPr lang="en-US">
                <a:solidFill>
                  <a:srgbClr val="000000"/>
                </a:solidFill>
                <a:cs typeface="Arial" charset="0"/>
              </a:rPr>
              <a:t>Aanvullen tot 10ml met kraanwater</a:t>
            </a:r>
          </a:p>
          <a:p>
            <a:pPr marL="285750" indent="-285750">
              <a:buFont typeface="Arial" charset="0"/>
              <a:buChar char="•"/>
              <a:defRPr/>
            </a:pPr>
            <a:r>
              <a:rPr lang="en-US">
                <a:solidFill>
                  <a:srgbClr val="000000"/>
                </a:solidFill>
                <a:cs typeface="Arial" charset="0"/>
              </a:rPr>
              <a:t>Schudden</a:t>
            </a:r>
          </a:p>
        </p:txBody>
      </p:sp>
      <p:sp>
        <p:nvSpPr>
          <p:cNvPr id="3" name="Tekstvak 43"/>
          <p:cNvSpPr>
            <a:spLocks noGrp="1" noChangeArrowheads="1"/>
          </p:cNvSpPr>
          <p:nvPr>
            <p:ph idx="4294967295"/>
          </p:nvPr>
        </p:nvSpPr>
        <p:spPr>
          <a:xfrm>
            <a:off x="3059113" y="5516563"/>
            <a:ext cx="1079500" cy="388937"/>
          </a:xfrm>
          <a:prstGeom prst="roundRect">
            <a:avLst>
              <a:gd name="adj" fmla="val 16667"/>
            </a:avLst>
          </a:prstGeom>
          <a:solidFill>
            <a:schemeClr val="bg1"/>
          </a:solidFill>
          <a:ln w="25400" algn="ctr">
            <a:solidFill>
              <a:schemeClr val="accent1"/>
            </a:solidFill>
            <a:round/>
            <a:headEnd/>
            <a:tailEnd/>
          </a:ln>
        </p:spPr>
        <p:txBody>
          <a:bodyPr/>
          <a:lstStyle/>
          <a:p>
            <a:pPr algn="ctr" eaLnBrk="1" hangingPunct="1">
              <a:spcBef>
                <a:spcPct val="0"/>
              </a:spcBef>
              <a:buFontTx/>
              <a:buNone/>
            </a:pPr>
            <a:r>
              <a:rPr lang="en-US" sz="1200" smtClean="0"/>
              <a:t>10x verdund</a:t>
            </a:r>
          </a:p>
        </p:txBody>
      </p:sp>
      <p:sp>
        <p:nvSpPr>
          <p:cNvPr id="4" name="Tekstvak 43"/>
          <p:cNvSpPr>
            <a:spLocks noChangeArrowheads="1"/>
          </p:cNvSpPr>
          <p:nvPr/>
        </p:nvSpPr>
        <p:spPr bwMode="auto">
          <a:xfrm>
            <a:off x="4932363" y="5516563"/>
            <a:ext cx="1152525" cy="388937"/>
          </a:xfrm>
          <a:prstGeom prst="roundRect">
            <a:avLst>
              <a:gd name="adj" fmla="val 16667"/>
            </a:avLst>
          </a:prstGeom>
          <a:solidFill>
            <a:schemeClr val="bg1"/>
          </a:solidFill>
          <a:ln w="25400" algn="ctr">
            <a:solidFill>
              <a:schemeClr val="accent1"/>
            </a:solidFill>
            <a:round/>
            <a:headEnd/>
            <a:tailEnd/>
          </a:ln>
        </p:spPr>
        <p:txBody>
          <a:bodyPr/>
          <a:lstStyle/>
          <a:p>
            <a:pPr algn="ctr"/>
            <a:r>
              <a:rPr lang="en-US" sz="1200" smtClean="0">
                <a:solidFill>
                  <a:prstClr val="black"/>
                </a:solidFill>
                <a:latin typeface="Calibri" pitchFamily="34" charset="0"/>
              </a:rPr>
              <a:t>100x verdund</a:t>
            </a:r>
          </a:p>
        </p:txBody>
      </p:sp>
      <p:sp>
        <p:nvSpPr>
          <p:cNvPr id="5" name="Tekstvak 43"/>
          <p:cNvSpPr>
            <a:spLocks noChangeArrowheads="1"/>
          </p:cNvSpPr>
          <p:nvPr/>
        </p:nvSpPr>
        <p:spPr bwMode="auto">
          <a:xfrm>
            <a:off x="6588125" y="5516563"/>
            <a:ext cx="1223963" cy="388937"/>
          </a:xfrm>
          <a:prstGeom prst="roundRect">
            <a:avLst>
              <a:gd name="adj" fmla="val 16667"/>
            </a:avLst>
          </a:prstGeom>
          <a:solidFill>
            <a:schemeClr val="bg1"/>
          </a:solidFill>
          <a:ln w="25400" algn="ctr">
            <a:solidFill>
              <a:schemeClr val="accent1"/>
            </a:solidFill>
            <a:round/>
            <a:headEnd/>
            <a:tailEnd/>
          </a:ln>
        </p:spPr>
        <p:txBody>
          <a:bodyPr/>
          <a:lstStyle/>
          <a:p>
            <a:pPr algn="ctr"/>
            <a:r>
              <a:rPr lang="en-US" sz="1200" smtClean="0">
                <a:solidFill>
                  <a:prstClr val="black"/>
                </a:solidFill>
                <a:latin typeface="Calibri" pitchFamily="34" charset="0"/>
              </a:rPr>
              <a:t>1000x verdund</a:t>
            </a:r>
          </a:p>
        </p:txBody>
      </p:sp>
    </p:spTree>
    <p:extLst>
      <p:ext uri="{BB962C8B-B14F-4D97-AF65-F5344CB8AC3E}">
        <p14:creationId xmlns:p14="http://schemas.microsoft.com/office/powerpoint/2010/main" val="4967740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3" grpId="0" animBg="1"/>
      <p:bldP spid="4" grpId="0"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388" y="274638"/>
            <a:ext cx="8785225" cy="1143000"/>
          </a:xfrm>
        </p:spPr>
        <p:txBody>
          <a:bodyPr>
            <a:normAutofit/>
          </a:bodyPr>
          <a:lstStyle/>
          <a:p>
            <a:pPr eaLnBrk="1" hangingPunct="1">
              <a:defRPr/>
            </a:pPr>
            <a:r>
              <a:rPr lang="en-US" smtClean="0"/>
              <a:t>Stap 2: uitplaten van verdunningen</a:t>
            </a:r>
          </a:p>
        </p:txBody>
      </p:sp>
      <p:sp>
        <p:nvSpPr>
          <p:cNvPr id="3" name="Tijdelijke aanduiding voor inhoud 2"/>
          <p:cNvSpPr>
            <a:spLocks noGrp="1"/>
          </p:cNvSpPr>
          <p:nvPr>
            <p:ph idx="1"/>
          </p:nvPr>
        </p:nvSpPr>
        <p:spPr>
          <a:xfrm>
            <a:off x="179388" y="1600200"/>
            <a:ext cx="8785225" cy="5068888"/>
          </a:xfrm>
        </p:spPr>
        <p:txBody>
          <a:bodyPr rtlCol="0">
            <a:normAutofit/>
          </a:bodyPr>
          <a:lstStyle/>
          <a:p>
            <a:pPr eaLnBrk="1" fontAlgn="auto" hangingPunct="1">
              <a:spcAft>
                <a:spcPts val="0"/>
              </a:spcAft>
              <a:buFont typeface="Arial" pitchFamily="34" charset="0"/>
              <a:buChar char="•"/>
              <a:defRPr/>
            </a:pPr>
            <a:endParaRPr lang="en-US" dirty="0"/>
          </a:p>
        </p:txBody>
      </p:sp>
      <p:grpSp>
        <p:nvGrpSpPr>
          <p:cNvPr id="13316" name="Groep 57"/>
          <p:cNvGrpSpPr>
            <a:grpSpLocks/>
          </p:cNvGrpSpPr>
          <p:nvPr/>
        </p:nvGrpSpPr>
        <p:grpSpPr bwMode="auto">
          <a:xfrm>
            <a:off x="2808288" y="2673350"/>
            <a:ext cx="468312" cy="958850"/>
            <a:chOff x="3486150" y="3112601"/>
            <a:chExt cx="467352" cy="958756"/>
          </a:xfrm>
        </p:grpSpPr>
        <p:sp>
          <p:nvSpPr>
            <p:cNvPr id="59" name="Stroomdiagram: Verbindingslijn naar een andere pagina 58"/>
            <p:cNvSpPr/>
            <p:nvPr/>
          </p:nvSpPr>
          <p:spPr>
            <a:xfrm>
              <a:off x="3492487" y="3431658"/>
              <a:ext cx="215457" cy="639699"/>
            </a:xfrm>
            <a:prstGeom prst="flowChartOffpageConnector">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solidFill>
                  <a:prstClr val="black"/>
                </a:solidFill>
              </a:endParaRPr>
            </a:p>
          </p:txBody>
        </p:sp>
        <p:sp>
          <p:nvSpPr>
            <p:cNvPr id="60" name="Vrije vorm 59"/>
            <p:cNvSpPr/>
            <p:nvPr/>
          </p:nvSpPr>
          <p:spPr>
            <a:xfrm rot="2082372">
              <a:off x="3684180" y="3112601"/>
              <a:ext cx="269322" cy="380963"/>
            </a:xfrm>
            <a:custGeom>
              <a:avLst/>
              <a:gdLst>
                <a:gd name="connsiteX0" fmla="*/ 57150 w 269082"/>
                <a:gd name="connsiteY0" fmla="*/ 0 h 381000"/>
                <a:gd name="connsiteX1" fmla="*/ 0 w 269082"/>
                <a:gd name="connsiteY1" fmla="*/ 35718 h 381000"/>
                <a:gd name="connsiteX2" fmla="*/ 83344 w 269082"/>
                <a:gd name="connsiteY2" fmla="*/ 142875 h 381000"/>
                <a:gd name="connsiteX3" fmla="*/ 7144 w 269082"/>
                <a:gd name="connsiteY3" fmla="*/ 195262 h 381000"/>
                <a:gd name="connsiteX4" fmla="*/ 109538 w 269082"/>
                <a:gd name="connsiteY4" fmla="*/ 333375 h 381000"/>
                <a:gd name="connsiteX5" fmla="*/ 169069 w 269082"/>
                <a:gd name="connsiteY5" fmla="*/ 290512 h 381000"/>
                <a:gd name="connsiteX6" fmla="*/ 207169 w 269082"/>
                <a:gd name="connsiteY6" fmla="*/ 340518 h 381000"/>
                <a:gd name="connsiteX7" fmla="*/ 209550 w 269082"/>
                <a:gd name="connsiteY7" fmla="*/ 361950 h 381000"/>
                <a:gd name="connsiteX8" fmla="*/ 207169 w 269082"/>
                <a:gd name="connsiteY8" fmla="*/ 369093 h 381000"/>
                <a:gd name="connsiteX9" fmla="*/ 192882 w 269082"/>
                <a:gd name="connsiteY9" fmla="*/ 373856 h 381000"/>
                <a:gd name="connsiteX10" fmla="*/ 147638 w 269082"/>
                <a:gd name="connsiteY10" fmla="*/ 378618 h 381000"/>
                <a:gd name="connsiteX11" fmla="*/ 133350 w 269082"/>
                <a:gd name="connsiteY11" fmla="*/ 376237 h 381000"/>
                <a:gd name="connsiteX12" fmla="*/ 126207 w 269082"/>
                <a:gd name="connsiteY12" fmla="*/ 361950 h 381000"/>
                <a:gd name="connsiteX13" fmla="*/ 135732 w 269082"/>
                <a:gd name="connsiteY13" fmla="*/ 361950 h 381000"/>
                <a:gd name="connsiteX14" fmla="*/ 142875 w 269082"/>
                <a:gd name="connsiteY14" fmla="*/ 364331 h 381000"/>
                <a:gd name="connsiteX15" fmla="*/ 161925 w 269082"/>
                <a:gd name="connsiteY15" fmla="*/ 376237 h 381000"/>
                <a:gd name="connsiteX16" fmla="*/ 180975 w 269082"/>
                <a:gd name="connsiteY16" fmla="*/ 381000 h 381000"/>
                <a:gd name="connsiteX17" fmla="*/ 226219 w 269082"/>
                <a:gd name="connsiteY17" fmla="*/ 376237 h 381000"/>
                <a:gd name="connsiteX18" fmla="*/ 235744 w 269082"/>
                <a:gd name="connsiteY18" fmla="*/ 371475 h 381000"/>
                <a:gd name="connsiteX19" fmla="*/ 242888 w 269082"/>
                <a:gd name="connsiteY19" fmla="*/ 364331 h 381000"/>
                <a:gd name="connsiteX20" fmla="*/ 250032 w 269082"/>
                <a:gd name="connsiteY20" fmla="*/ 359568 h 381000"/>
                <a:gd name="connsiteX21" fmla="*/ 254794 w 269082"/>
                <a:gd name="connsiteY21" fmla="*/ 345281 h 381000"/>
                <a:gd name="connsiteX22" fmla="*/ 259557 w 269082"/>
                <a:gd name="connsiteY22" fmla="*/ 338137 h 381000"/>
                <a:gd name="connsiteX23" fmla="*/ 264319 w 269082"/>
                <a:gd name="connsiteY23" fmla="*/ 319087 h 381000"/>
                <a:gd name="connsiteX24" fmla="*/ 269082 w 269082"/>
                <a:gd name="connsiteY24" fmla="*/ 304800 h 381000"/>
                <a:gd name="connsiteX25" fmla="*/ 269082 w 269082"/>
                <a:gd name="connsiteY25" fmla="*/ 288131 h 381000"/>
                <a:gd name="connsiteX26" fmla="*/ 57150 w 269082"/>
                <a:gd name="connsiteY2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69082" h="381000">
                  <a:moveTo>
                    <a:pt x="57150" y="0"/>
                  </a:moveTo>
                  <a:lnTo>
                    <a:pt x="0" y="35718"/>
                  </a:lnTo>
                  <a:lnTo>
                    <a:pt x="83344" y="142875"/>
                  </a:lnTo>
                  <a:lnTo>
                    <a:pt x="7144" y="195262"/>
                  </a:lnTo>
                  <a:lnTo>
                    <a:pt x="109538" y="333375"/>
                  </a:lnTo>
                  <a:lnTo>
                    <a:pt x="169069" y="290512"/>
                  </a:lnTo>
                  <a:lnTo>
                    <a:pt x="207169" y="340518"/>
                  </a:lnTo>
                  <a:cubicBezTo>
                    <a:pt x="207963" y="347662"/>
                    <a:pt x="209550" y="354762"/>
                    <a:pt x="209550" y="361950"/>
                  </a:cubicBezTo>
                  <a:cubicBezTo>
                    <a:pt x="209550" y="364460"/>
                    <a:pt x="209211" y="367634"/>
                    <a:pt x="207169" y="369093"/>
                  </a:cubicBezTo>
                  <a:cubicBezTo>
                    <a:pt x="203084" y="372011"/>
                    <a:pt x="197644" y="372268"/>
                    <a:pt x="192882" y="373856"/>
                  </a:cubicBezTo>
                  <a:cubicBezTo>
                    <a:pt x="173670" y="380260"/>
                    <a:pt x="188221" y="376082"/>
                    <a:pt x="147638" y="378618"/>
                  </a:cubicBezTo>
                  <a:cubicBezTo>
                    <a:pt x="142875" y="377824"/>
                    <a:pt x="137669" y="378396"/>
                    <a:pt x="133350" y="376237"/>
                  </a:cubicBezTo>
                  <a:cubicBezTo>
                    <a:pt x="129658" y="374391"/>
                    <a:pt x="127334" y="365330"/>
                    <a:pt x="126207" y="361950"/>
                  </a:cubicBezTo>
                  <a:cubicBezTo>
                    <a:pt x="130257" y="349798"/>
                    <a:pt x="126002" y="355463"/>
                    <a:pt x="135732" y="361950"/>
                  </a:cubicBezTo>
                  <a:cubicBezTo>
                    <a:pt x="137820" y="363342"/>
                    <a:pt x="140494" y="363537"/>
                    <a:pt x="142875" y="364331"/>
                  </a:cubicBezTo>
                  <a:cubicBezTo>
                    <a:pt x="149777" y="374683"/>
                    <a:pt x="146056" y="372269"/>
                    <a:pt x="161925" y="376237"/>
                  </a:cubicBezTo>
                  <a:lnTo>
                    <a:pt x="180975" y="381000"/>
                  </a:lnTo>
                  <a:cubicBezTo>
                    <a:pt x="188765" y="380481"/>
                    <a:pt x="213673" y="380941"/>
                    <a:pt x="226219" y="376237"/>
                  </a:cubicBezTo>
                  <a:cubicBezTo>
                    <a:pt x="229543" y="374991"/>
                    <a:pt x="232569" y="373062"/>
                    <a:pt x="235744" y="371475"/>
                  </a:cubicBezTo>
                  <a:cubicBezTo>
                    <a:pt x="238125" y="369094"/>
                    <a:pt x="240301" y="366487"/>
                    <a:pt x="242888" y="364331"/>
                  </a:cubicBezTo>
                  <a:cubicBezTo>
                    <a:pt x="245087" y="362499"/>
                    <a:pt x="248515" y="361995"/>
                    <a:pt x="250032" y="359568"/>
                  </a:cubicBezTo>
                  <a:cubicBezTo>
                    <a:pt x="252693" y="355311"/>
                    <a:pt x="252009" y="349458"/>
                    <a:pt x="254794" y="345281"/>
                  </a:cubicBezTo>
                  <a:lnTo>
                    <a:pt x="259557" y="338137"/>
                  </a:lnTo>
                  <a:cubicBezTo>
                    <a:pt x="261144" y="331787"/>
                    <a:pt x="262249" y="325296"/>
                    <a:pt x="264319" y="319087"/>
                  </a:cubicBezTo>
                  <a:cubicBezTo>
                    <a:pt x="265907" y="314325"/>
                    <a:pt x="269082" y="309820"/>
                    <a:pt x="269082" y="304800"/>
                  </a:cubicBezTo>
                  <a:lnTo>
                    <a:pt x="269082" y="288131"/>
                  </a:lnTo>
                  <a:lnTo>
                    <a:pt x="57150" y="0"/>
                  </a:lnTo>
                  <a:close/>
                </a:path>
              </a:pathLst>
            </a:cu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solidFill>
                  <a:prstClr val="black"/>
                </a:solidFill>
              </a:endParaRPr>
            </a:p>
          </p:txBody>
        </p:sp>
        <p:sp>
          <p:nvSpPr>
            <p:cNvPr id="61" name="Vrije vorm 60"/>
            <p:cNvSpPr/>
            <p:nvPr/>
          </p:nvSpPr>
          <p:spPr>
            <a:xfrm>
              <a:off x="3486150" y="3879289"/>
              <a:ext cx="228131" cy="184132"/>
            </a:xfrm>
            <a:custGeom>
              <a:avLst/>
              <a:gdLst>
                <a:gd name="connsiteX0" fmla="*/ 0 w 228600"/>
                <a:gd name="connsiteY0" fmla="*/ 6350 h 184150"/>
                <a:gd name="connsiteX1" fmla="*/ 6350 w 228600"/>
                <a:gd name="connsiteY1" fmla="*/ 57150 h 184150"/>
                <a:gd name="connsiteX2" fmla="*/ 114300 w 228600"/>
                <a:gd name="connsiteY2" fmla="*/ 184150 h 184150"/>
                <a:gd name="connsiteX3" fmla="*/ 228600 w 228600"/>
                <a:gd name="connsiteY3" fmla="*/ 57150 h 184150"/>
                <a:gd name="connsiteX4" fmla="*/ 228600 w 228600"/>
                <a:gd name="connsiteY4" fmla="*/ 0 h 184150"/>
                <a:gd name="connsiteX5" fmla="*/ 0 w 228600"/>
                <a:gd name="connsiteY5" fmla="*/ 6350 h 184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600" h="184150">
                  <a:moveTo>
                    <a:pt x="0" y="6350"/>
                  </a:moveTo>
                  <a:lnTo>
                    <a:pt x="6350" y="57150"/>
                  </a:lnTo>
                  <a:lnTo>
                    <a:pt x="114300" y="184150"/>
                  </a:lnTo>
                  <a:lnTo>
                    <a:pt x="228600" y="57150"/>
                  </a:lnTo>
                  <a:lnTo>
                    <a:pt x="228600" y="0"/>
                  </a:lnTo>
                  <a:lnTo>
                    <a:pt x="0" y="6350"/>
                  </a:ln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62" name="Rechthoek 61"/>
            <p:cNvSpPr/>
            <p:nvPr/>
          </p:nvSpPr>
          <p:spPr>
            <a:xfrm>
              <a:off x="3486150" y="3552296"/>
              <a:ext cx="221794" cy="3269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grpSp>
      <p:grpSp>
        <p:nvGrpSpPr>
          <p:cNvPr id="13317" name="Groep 62"/>
          <p:cNvGrpSpPr>
            <a:grpSpLocks/>
          </p:cNvGrpSpPr>
          <p:nvPr/>
        </p:nvGrpSpPr>
        <p:grpSpPr bwMode="auto">
          <a:xfrm>
            <a:off x="4535488" y="2673350"/>
            <a:ext cx="468312" cy="958850"/>
            <a:chOff x="3486150" y="3112601"/>
            <a:chExt cx="467352" cy="958756"/>
          </a:xfrm>
        </p:grpSpPr>
        <p:sp>
          <p:nvSpPr>
            <p:cNvPr id="64" name="Stroomdiagram: Verbindingslijn naar een andere pagina 63"/>
            <p:cNvSpPr/>
            <p:nvPr/>
          </p:nvSpPr>
          <p:spPr>
            <a:xfrm>
              <a:off x="3492487" y="3431658"/>
              <a:ext cx="215457" cy="639699"/>
            </a:xfrm>
            <a:prstGeom prst="flowChartOffpageConnector">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solidFill>
                  <a:prstClr val="black"/>
                </a:solidFill>
              </a:endParaRPr>
            </a:p>
          </p:txBody>
        </p:sp>
        <p:sp>
          <p:nvSpPr>
            <p:cNvPr id="65" name="Vrije vorm 64"/>
            <p:cNvSpPr/>
            <p:nvPr/>
          </p:nvSpPr>
          <p:spPr>
            <a:xfrm rot="2082372">
              <a:off x="3684180" y="3112601"/>
              <a:ext cx="269322" cy="380963"/>
            </a:xfrm>
            <a:custGeom>
              <a:avLst/>
              <a:gdLst>
                <a:gd name="connsiteX0" fmla="*/ 57150 w 269082"/>
                <a:gd name="connsiteY0" fmla="*/ 0 h 381000"/>
                <a:gd name="connsiteX1" fmla="*/ 0 w 269082"/>
                <a:gd name="connsiteY1" fmla="*/ 35718 h 381000"/>
                <a:gd name="connsiteX2" fmla="*/ 83344 w 269082"/>
                <a:gd name="connsiteY2" fmla="*/ 142875 h 381000"/>
                <a:gd name="connsiteX3" fmla="*/ 7144 w 269082"/>
                <a:gd name="connsiteY3" fmla="*/ 195262 h 381000"/>
                <a:gd name="connsiteX4" fmla="*/ 109538 w 269082"/>
                <a:gd name="connsiteY4" fmla="*/ 333375 h 381000"/>
                <a:gd name="connsiteX5" fmla="*/ 169069 w 269082"/>
                <a:gd name="connsiteY5" fmla="*/ 290512 h 381000"/>
                <a:gd name="connsiteX6" fmla="*/ 207169 w 269082"/>
                <a:gd name="connsiteY6" fmla="*/ 340518 h 381000"/>
                <a:gd name="connsiteX7" fmla="*/ 209550 w 269082"/>
                <a:gd name="connsiteY7" fmla="*/ 361950 h 381000"/>
                <a:gd name="connsiteX8" fmla="*/ 207169 w 269082"/>
                <a:gd name="connsiteY8" fmla="*/ 369093 h 381000"/>
                <a:gd name="connsiteX9" fmla="*/ 192882 w 269082"/>
                <a:gd name="connsiteY9" fmla="*/ 373856 h 381000"/>
                <a:gd name="connsiteX10" fmla="*/ 147638 w 269082"/>
                <a:gd name="connsiteY10" fmla="*/ 378618 h 381000"/>
                <a:gd name="connsiteX11" fmla="*/ 133350 w 269082"/>
                <a:gd name="connsiteY11" fmla="*/ 376237 h 381000"/>
                <a:gd name="connsiteX12" fmla="*/ 126207 w 269082"/>
                <a:gd name="connsiteY12" fmla="*/ 361950 h 381000"/>
                <a:gd name="connsiteX13" fmla="*/ 135732 w 269082"/>
                <a:gd name="connsiteY13" fmla="*/ 361950 h 381000"/>
                <a:gd name="connsiteX14" fmla="*/ 142875 w 269082"/>
                <a:gd name="connsiteY14" fmla="*/ 364331 h 381000"/>
                <a:gd name="connsiteX15" fmla="*/ 161925 w 269082"/>
                <a:gd name="connsiteY15" fmla="*/ 376237 h 381000"/>
                <a:gd name="connsiteX16" fmla="*/ 180975 w 269082"/>
                <a:gd name="connsiteY16" fmla="*/ 381000 h 381000"/>
                <a:gd name="connsiteX17" fmla="*/ 226219 w 269082"/>
                <a:gd name="connsiteY17" fmla="*/ 376237 h 381000"/>
                <a:gd name="connsiteX18" fmla="*/ 235744 w 269082"/>
                <a:gd name="connsiteY18" fmla="*/ 371475 h 381000"/>
                <a:gd name="connsiteX19" fmla="*/ 242888 w 269082"/>
                <a:gd name="connsiteY19" fmla="*/ 364331 h 381000"/>
                <a:gd name="connsiteX20" fmla="*/ 250032 w 269082"/>
                <a:gd name="connsiteY20" fmla="*/ 359568 h 381000"/>
                <a:gd name="connsiteX21" fmla="*/ 254794 w 269082"/>
                <a:gd name="connsiteY21" fmla="*/ 345281 h 381000"/>
                <a:gd name="connsiteX22" fmla="*/ 259557 w 269082"/>
                <a:gd name="connsiteY22" fmla="*/ 338137 h 381000"/>
                <a:gd name="connsiteX23" fmla="*/ 264319 w 269082"/>
                <a:gd name="connsiteY23" fmla="*/ 319087 h 381000"/>
                <a:gd name="connsiteX24" fmla="*/ 269082 w 269082"/>
                <a:gd name="connsiteY24" fmla="*/ 304800 h 381000"/>
                <a:gd name="connsiteX25" fmla="*/ 269082 w 269082"/>
                <a:gd name="connsiteY25" fmla="*/ 288131 h 381000"/>
                <a:gd name="connsiteX26" fmla="*/ 57150 w 269082"/>
                <a:gd name="connsiteY2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69082" h="381000">
                  <a:moveTo>
                    <a:pt x="57150" y="0"/>
                  </a:moveTo>
                  <a:lnTo>
                    <a:pt x="0" y="35718"/>
                  </a:lnTo>
                  <a:lnTo>
                    <a:pt x="83344" y="142875"/>
                  </a:lnTo>
                  <a:lnTo>
                    <a:pt x="7144" y="195262"/>
                  </a:lnTo>
                  <a:lnTo>
                    <a:pt x="109538" y="333375"/>
                  </a:lnTo>
                  <a:lnTo>
                    <a:pt x="169069" y="290512"/>
                  </a:lnTo>
                  <a:lnTo>
                    <a:pt x="207169" y="340518"/>
                  </a:lnTo>
                  <a:cubicBezTo>
                    <a:pt x="207963" y="347662"/>
                    <a:pt x="209550" y="354762"/>
                    <a:pt x="209550" y="361950"/>
                  </a:cubicBezTo>
                  <a:cubicBezTo>
                    <a:pt x="209550" y="364460"/>
                    <a:pt x="209211" y="367634"/>
                    <a:pt x="207169" y="369093"/>
                  </a:cubicBezTo>
                  <a:cubicBezTo>
                    <a:pt x="203084" y="372011"/>
                    <a:pt x="197644" y="372268"/>
                    <a:pt x="192882" y="373856"/>
                  </a:cubicBezTo>
                  <a:cubicBezTo>
                    <a:pt x="173670" y="380260"/>
                    <a:pt x="188221" y="376082"/>
                    <a:pt x="147638" y="378618"/>
                  </a:cubicBezTo>
                  <a:cubicBezTo>
                    <a:pt x="142875" y="377824"/>
                    <a:pt x="137669" y="378396"/>
                    <a:pt x="133350" y="376237"/>
                  </a:cubicBezTo>
                  <a:cubicBezTo>
                    <a:pt x="129658" y="374391"/>
                    <a:pt x="127334" y="365330"/>
                    <a:pt x="126207" y="361950"/>
                  </a:cubicBezTo>
                  <a:cubicBezTo>
                    <a:pt x="130257" y="349798"/>
                    <a:pt x="126002" y="355463"/>
                    <a:pt x="135732" y="361950"/>
                  </a:cubicBezTo>
                  <a:cubicBezTo>
                    <a:pt x="137820" y="363342"/>
                    <a:pt x="140494" y="363537"/>
                    <a:pt x="142875" y="364331"/>
                  </a:cubicBezTo>
                  <a:cubicBezTo>
                    <a:pt x="149777" y="374683"/>
                    <a:pt x="146056" y="372269"/>
                    <a:pt x="161925" y="376237"/>
                  </a:cubicBezTo>
                  <a:lnTo>
                    <a:pt x="180975" y="381000"/>
                  </a:lnTo>
                  <a:cubicBezTo>
                    <a:pt x="188765" y="380481"/>
                    <a:pt x="213673" y="380941"/>
                    <a:pt x="226219" y="376237"/>
                  </a:cubicBezTo>
                  <a:cubicBezTo>
                    <a:pt x="229543" y="374991"/>
                    <a:pt x="232569" y="373062"/>
                    <a:pt x="235744" y="371475"/>
                  </a:cubicBezTo>
                  <a:cubicBezTo>
                    <a:pt x="238125" y="369094"/>
                    <a:pt x="240301" y="366487"/>
                    <a:pt x="242888" y="364331"/>
                  </a:cubicBezTo>
                  <a:cubicBezTo>
                    <a:pt x="245087" y="362499"/>
                    <a:pt x="248515" y="361995"/>
                    <a:pt x="250032" y="359568"/>
                  </a:cubicBezTo>
                  <a:cubicBezTo>
                    <a:pt x="252693" y="355311"/>
                    <a:pt x="252009" y="349458"/>
                    <a:pt x="254794" y="345281"/>
                  </a:cubicBezTo>
                  <a:lnTo>
                    <a:pt x="259557" y="338137"/>
                  </a:lnTo>
                  <a:cubicBezTo>
                    <a:pt x="261144" y="331787"/>
                    <a:pt x="262249" y="325296"/>
                    <a:pt x="264319" y="319087"/>
                  </a:cubicBezTo>
                  <a:cubicBezTo>
                    <a:pt x="265907" y="314325"/>
                    <a:pt x="269082" y="309820"/>
                    <a:pt x="269082" y="304800"/>
                  </a:cubicBezTo>
                  <a:lnTo>
                    <a:pt x="269082" y="288131"/>
                  </a:lnTo>
                  <a:lnTo>
                    <a:pt x="57150" y="0"/>
                  </a:lnTo>
                  <a:close/>
                </a:path>
              </a:pathLst>
            </a:cu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solidFill>
                  <a:prstClr val="black"/>
                </a:solidFill>
              </a:endParaRPr>
            </a:p>
          </p:txBody>
        </p:sp>
        <p:sp>
          <p:nvSpPr>
            <p:cNvPr id="66" name="Vrije vorm 65"/>
            <p:cNvSpPr/>
            <p:nvPr/>
          </p:nvSpPr>
          <p:spPr>
            <a:xfrm>
              <a:off x="3486150" y="3879289"/>
              <a:ext cx="228131" cy="184132"/>
            </a:xfrm>
            <a:custGeom>
              <a:avLst/>
              <a:gdLst>
                <a:gd name="connsiteX0" fmla="*/ 0 w 228600"/>
                <a:gd name="connsiteY0" fmla="*/ 6350 h 184150"/>
                <a:gd name="connsiteX1" fmla="*/ 6350 w 228600"/>
                <a:gd name="connsiteY1" fmla="*/ 57150 h 184150"/>
                <a:gd name="connsiteX2" fmla="*/ 114300 w 228600"/>
                <a:gd name="connsiteY2" fmla="*/ 184150 h 184150"/>
                <a:gd name="connsiteX3" fmla="*/ 228600 w 228600"/>
                <a:gd name="connsiteY3" fmla="*/ 57150 h 184150"/>
                <a:gd name="connsiteX4" fmla="*/ 228600 w 228600"/>
                <a:gd name="connsiteY4" fmla="*/ 0 h 184150"/>
                <a:gd name="connsiteX5" fmla="*/ 0 w 228600"/>
                <a:gd name="connsiteY5" fmla="*/ 6350 h 184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600" h="184150">
                  <a:moveTo>
                    <a:pt x="0" y="6350"/>
                  </a:moveTo>
                  <a:lnTo>
                    <a:pt x="6350" y="57150"/>
                  </a:lnTo>
                  <a:lnTo>
                    <a:pt x="114300" y="184150"/>
                  </a:lnTo>
                  <a:lnTo>
                    <a:pt x="228600" y="57150"/>
                  </a:lnTo>
                  <a:lnTo>
                    <a:pt x="228600" y="0"/>
                  </a:lnTo>
                  <a:lnTo>
                    <a:pt x="0" y="6350"/>
                  </a:lnTo>
                  <a:close/>
                </a:path>
              </a:pathLst>
            </a:cu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67" name="Rechthoek 66"/>
            <p:cNvSpPr/>
            <p:nvPr/>
          </p:nvSpPr>
          <p:spPr>
            <a:xfrm>
              <a:off x="3486150" y="3552296"/>
              <a:ext cx="221794" cy="3269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grpSp>
      <p:grpSp>
        <p:nvGrpSpPr>
          <p:cNvPr id="13318" name="Groep 69"/>
          <p:cNvGrpSpPr>
            <a:grpSpLocks/>
          </p:cNvGrpSpPr>
          <p:nvPr/>
        </p:nvGrpSpPr>
        <p:grpSpPr bwMode="auto">
          <a:xfrm>
            <a:off x="3589338" y="4770438"/>
            <a:ext cx="2122487" cy="1327150"/>
            <a:chOff x="389547" y="4694497"/>
            <a:chExt cx="2880320" cy="1800381"/>
          </a:xfrm>
        </p:grpSpPr>
        <p:sp>
          <p:nvSpPr>
            <p:cNvPr id="82" name="Ovaal 81"/>
            <p:cNvSpPr/>
            <p:nvPr/>
          </p:nvSpPr>
          <p:spPr>
            <a:xfrm>
              <a:off x="389547" y="5054142"/>
              <a:ext cx="2880320" cy="144073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83" name="Ovaal 82"/>
            <p:cNvSpPr/>
            <p:nvPr/>
          </p:nvSpPr>
          <p:spPr>
            <a:xfrm>
              <a:off x="389547" y="4909854"/>
              <a:ext cx="2880320" cy="1440735"/>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84" name="Ovaal 83"/>
            <p:cNvSpPr/>
            <p:nvPr/>
          </p:nvSpPr>
          <p:spPr>
            <a:xfrm>
              <a:off x="389547" y="4694497"/>
              <a:ext cx="2880320" cy="144073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85" name="Ovaal 84"/>
            <p:cNvSpPr/>
            <p:nvPr/>
          </p:nvSpPr>
          <p:spPr>
            <a:xfrm>
              <a:off x="1397767" y="5530081"/>
              <a:ext cx="215432" cy="127060"/>
            </a:xfrm>
            <a:prstGeom prst="ellipse">
              <a:avLst/>
            </a:prstGeom>
            <a:solidFill>
              <a:schemeClr val="bg2">
                <a:lumMod val="7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grpSp>
      <p:grpSp>
        <p:nvGrpSpPr>
          <p:cNvPr id="13319" name="Groep 70"/>
          <p:cNvGrpSpPr>
            <a:grpSpLocks/>
          </p:cNvGrpSpPr>
          <p:nvPr/>
        </p:nvGrpSpPr>
        <p:grpSpPr bwMode="auto">
          <a:xfrm>
            <a:off x="6397625" y="4770438"/>
            <a:ext cx="2122488" cy="1327150"/>
            <a:chOff x="389547" y="4694497"/>
            <a:chExt cx="2880320" cy="1800381"/>
          </a:xfrm>
        </p:grpSpPr>
        <p:sp>
          <p:nvSpPr>
            <p:cNvPr id="78" name="Ovaal 77"/>
            <p:cNvSpPr/>
            <p:nvPr/>
          </p:nvSpPr>
          <p:spPr>
            <a:xfrm>
              <a:off x="389547" y="5054142"/>
              <a:ext cx="2880320" cy="144073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79" name="Ovaal 78"/>
            <p:cNvSpPr/>
            <p:nvPr/>
          </p:nvSpPr>
          <p:spPr>
            <a:xfrm>
              <a:off x="389547" y="4909854"/>
              <a:ext cx="2880320" cy="1440735"/>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80" name="Ovaal 79"/>
            <p:cNvSpPr/>
            <p:nvPr/>
          </p:nvSpPr>
          <p:spPr>
            <a:xfrm>
              <a:off x="389547" y="4694497"/>
              <a:ext cx="2880320" cy="144073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81" name="Ovaal 80"/>
            <p:cNvSpPr/>
            <p:nvPr/>
          </p:nvSpPr>
          <p:spPr>
            <a:xfrm>
              <a:off x="1397766" y="5530081"/>
              <a:ext cx="215432" cy="127060"/>
            </a:xfrm>
            <a:prstGeom prst="ellipse">
              <a:avLst/>
            </a:prstGeom>
            <a:solidFill>
              <a:schemeClr val="bg2">
                <a:lumMod val="7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grpSp>
      <p:cxnSp>
        <p:nvCxnSpPr>
          <p:cNvPr id="73" name="Rechte verbindingslijn met pijl 72"/>
          <p:cNvCxnSpPr/>
          <p:nvPr/>
        </p:nvCxnSpPr>
        <p:spPr>
          <a:xfrm>
            <a:off x="3036888" y="3733800"/>
            <a:ext cx="1295400" cy="156686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74" name="Rechte verbindingslijn met pijl 73"/>
          <p:cNvCxnSpPr/>
          <p:nvPr/>
        </p:nvCxnSpPr>
        <p:spPr>
          <a:xfrm>
            <a:off x="4922838" y="3641725"/>
            <a:ext cx="2117725" cy="165893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75" name="Tekstvak 74"/>
          <p:cNvSpPr txBox="1"/>
          <p:nvPr/>
        </p:nvSpPr>
        <p:spPr>
          <a:xfrm>
            <a:off x="5797550" y="4019550"/>
            <a:ext cx="1265238" cy="422275"/>
          </a:xfrm>
          <a:prstGeom prst="roundRect">
            <a:avLst/>
          </a:prstGeom>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US">
                <a:solidFill>
                  <a:srgbClr val="000000"/>
                </a:solidFill>
                <a:cs typeface="Arial" charset="0"/>
              </a:rPr>
              <a:t>4 druppels</a:t>
            </a:r>
          </a:p>
        </p:txBody>
      </p:sp>
      <p:sp>
        <p:nvSpPr>
          <p:cNvPr id="76" name="Tekstvak 75"/>
          <p:cNvSpPr txBox="1"/>
          <p:nvPr/>
        </p:nvSpPr>
        <p:spPr>
          <a:xfrm>
            <a:off x="3433763" y="4019550"/>
            <a:ext cx="1323975" cy="422275"/>
          </a:xfrm>
          <a:prstGeom prst="roundRect">
            <a:avLst/>
          </a:prstGeom>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en-US">
                <a:solidFill>
                  <a:srgbClr val="000000"/>
                </a:solidFill>
                <a:cs typeface="Arial" charset="0"/>
              </a:rPr>
              <a:t>4 druppels</a:t>
            </a:r>
          </a:p>
        </p:txBody>
      </p:sp>
      <p:sp>
        <p:nvSpPr>
          <p:cNvPr id="14" name="Vrije vorm 13"/>
          <p:cNvSpPr/>
          <p:nvPr/>
        </p:nvSpPr>
        <p:spPr>
          <a:xfrm>
            <a:off x="7235825" y="3240088"/>
            <a:ext cx="1728788" cy="2205037"/>
          </a:xfrm>
          <a:custGeom>
            <a:avLst/>
            <a:gdLst>
              <a:gd name="connsiteX0" fmla="*/ 1082842 w 1082842"/>
              <a:gd name="connsiteY0" fmla="*/ 0 h 2105526"/>
              <a:gd name="connsiteX1" fmla="*/ 1082842 w 1082842"/>
              <a:gd name="connsiteY1" fmla="*/ 2105526 h 2105526"/>
              <a:gd name="connsiteX2" fmla="*/ 12032 w 1082842"/>
              <a:gd name="connsiteY2" fmla="*/ 2105526 h 2105526"/>
              <a:gd name="connsiteX3" fmla="*/ 0 w 1082842"/>
              <a:gd name="connsiteY3" fmla="*/ 1997242 h 2105526"/>
              <a:gd name="connsiteX4" fmla="*/ 974558 w 1082842"/>
              <a:gd name="connsiteY4" fmla="*/ 1985211 h 2105526"/>
              <a:gd name="connsiteX5" fmla="*/ 962527 w 1082842"/>
              <a:gd name="connsiteY5" fmla="*/ 12032 h 2105526"/>
              <a:gd name="connsiteX6" fmla="*/ 1082842 w 1082842"/>
              <a:gd name="connsiteY6" fmla="*/ 0 h 2105526"/>
              <a:gd name="connsiteX0" fmla="*/ 1684421 w 1684421"/>
              <a:gd name="connsiteY0" fmla="*/ 0 h 2117558"/>
              <a:gd name="connsiteX1" fmla="*/ 1082842 w 1684421"/>
              <a:gd name="connsiteY1" fmla="*/ 2117558 h 2117558"/>
              <a:gd name="connsiteX2" fmla="*/ 12032 w 1684421"/>
              <a:gd name="connsiteY2" fmla="*/ 2117558 h 2117558"/>
              <a:gd name="connsiteX3" fmla="*/ 0 w 1684421"/>
              <a:gd name="connsiteY3" fmla="*/ 2009274 h 2117558"/>
              <a:gd name="connsiteX4" fmla="*/ 974558 w 1684421"/>
              <a:gd name="connsiteY4" fmla="*/ 1997243 h 2117558"/>
              <a:gd name="connsiteX5" fmla="*/ 962527 w 1684421"/>
              <a:gd name="connsiteY5" fmla="*/ 24064 h 2117558"/>
              <a:gd name="connsiteX6" fmla="*/ 1684421 w 1684421"/>
              <a:gd name="connsiteY6" fmla="*/ 0 h 2117558"/>
              <a:gd name="connsiteX0" fmla="*/ 1684421 w 1684421"/>
              <a:gd name="connsiteY0" fmla="*/ 12031 h 2129589"/>
              <a:gd name="connsiteX1" fmla="*/ 1082842 w 1684421"/>
              <a:gd name="connsiteY1" fmla="*/ 2129589 h 2129589"/>
              <a:gd name="connsiteX2" fmla="*/ 12032 w 1684421"/>
              <a:gd name="connsiteY2" fmla="*/ 2129589 h 2129589"/>
              <a:gd name="connsiteX3" fmla="*/ 0 w 1684421"/>
              <a:gd name="connsiteY3" fmla="*/ 2021305 h 2129589"/>
              <a:gd name="connsiteX4" fmla="*/ 974558 w 1684421"/>
              <a:gd name="connsiteY4" fmla="*/ 2009274 h 2129589"/>
              <a:gd name="connsiteX5" fmla="*/ 1515980 w 1684421"/>
              <a:gd name="connsiteY5" fmla="*/ 0 h 2129589"/>
              <a:gd name="connsiteX6" fmla="*/ 1684421 w 1684421"/>
              <a:gd name="connsiteY6" fmla="*/ 12031 h 2129589"/>
              <a:gd name="connsiteX0" fmla="*/ 1684421 w 1684421"/>
              <a:gd name="connsiteY0" fmla="*/ 12031 h 2129589"/>
              <a:gd name="connsiteX1" fmla="*/ 1082842 w 1684421"/>
              <a:gd name="connsiteY1" fmla="*/ 2129589 h 2129589"/>
              <a:gd name="connsiteX2" fmla="*/ 12032 w 1684421"/>
              <a:gd name="connsiteY2" fmla="*/ 2129589 h 2129589"/>
              <a:gd name="connsiteX3" fmla="*/ 0 w 1684421"/>
              <a:gd name="connsiteY3" fmla="*/ 2021305 h 2129589"/>
              <a:gd name="connsiteX4" fmla="*/ 974558 w 1684421"/>
              <a:gd name="connsiteY4" fmla="*/ 2009274 h 2129589"/>
              <a:gd name="connsiteX5" fmla="*/ 1515980 w 1684421"/>
              <a:gd name="connsiteY5" fmla="*/ 0 h 2129589"/>
              <a:gd name="connsiteX6" fmla="*/ 1684421 w 1684421"/>
              <a:gd name="connsiteY6" fmla="*/ 12031 h 2129589"/>
              <a:gd name="connsiteX0" fmla="*/ 1684421 w 1684421"/>
              <a:gd name="connsiteY0" fmla="*/ 12031 h 2129589"/>
              <a:gd name="connsiteX1" fmla="*/ 1082842 w 1684421"/>
              <a:gd name="connsiteY1" fmla="*/ 2129589 h 2129589"/>
              <a:gd name="connsiteX2" fmla="*/ 12032 w 1684421"/>
              <a:gd name="connsiteY2" fmla="*/ 2129589 h 2129589"/>
              <a:gd name="connsiteX3" fmla="*/ 0 w 1684421"/>
              <a:gd name="connsiteY3" fmla="*/ 2021305 h 2129589"/>
              <a:gd name="connsiteX4" fmla="*/ 1022684 w 1684421"/>
              <a:gd name="connsiteY4" fmla="*/ 2021305 h 2129589"/>
              <a:gd name="connsiteX5" fmla="*/ 1515980 w 1684421"/>
              <a:gd name="connsiteY5" fmla="*/ 0 h 2129589"/>
              <a:gd name="connsiteX6" fmla="*/ 1684421 w 1684421"/>
              <a:gd name="connsiteY6" fmla="*/ 12031 h 2129589"/>
              <a:gd name="connsiteX0" fmla="*/ 1684421 w 1684421"/>
              <a:gd name="connsiteY0" fmla="*/ 12031 h 2129589"/>
              <a:gd name="connsiteX1" fmla="*/ 1082842 w 1684421"/>
              <a:gd name="connsiteY1" fmla="*/ 2129589 h 2129589"/>
              <a:gd name="connsiteX2" fmla="*/ 12032 w 1684421"/>
              <a:gd name="connsiteY2" fmla="*/ 2129589 h 2129589"/>
              <a:gd name="connsiteX3" fmla="*/ 0 w 1684421"/>
              <a:gd name="connsiteY3" fmla="*/ 2021305 h 2129589"/>
              <a:gd name="connsiteX4" fmla="*/ 1022684 w 1684421"/>
              <a:gd name="connsiteY4" fmla="*/ 2021305 h 2129589"/>
              <a:gd name="connsiteX5" fmla="*/ 1515980 w 1684421"/>
              <a:gd name="connsiteY5" fmla="*/ 0 h 2129589"/>
              <a:gd name="connsiteX6" fmla="*/ 1684421 w 1684421"/>
              <a:gd name="connsiteY6" fmla="*/ 12031 h 2129589"/>
              <a:gd name="connsiteX0" fmla="*/ 1672389 w 1672389"/>
              <a:gd name="connsiteY0" fmla="*/ 12031 h 2129589"/>
              <a:gd name="connsiteX1" fmla="*/ 1070810 w 1672389"/>
              <a:gd name="connsiteY1" fmla="*/ 2129589 h 2129589"/>
              <a:gd name="connsiteX2" fmla="*/ 0 w 1672389"/>
              <a:gd name="connsiteY2" fmla="*/ 2129589 h 2129589"/>
              <a:gd name="connsiteX3" fmla="*/ 72189 w 1672389"/>
              <a:gd name="connsiteY3" fmla="*/ 1792705 h 2129589"/>
              <a:gd name="connsiteX4" fmla="*/ 1010652 w 1672389"/>
              <a:gd name="connsiteY4" fmla="*/ 2021305 h 2129589"/>
              <a:gd name="connsiteX5" fmla="*/ 1503948 w 1672389"/>
              <a:gd name="connsiteY5" fmla="*/ 0 h 2129589"/>
              <a:gd name="connsiteX6" fmla="*/ 1672389 w 1672389"/>
              <a:gd name="connsiteY6" fmla="*/ 12031 h 2129589"/>
              <a:gd name="connsiteX0" fmla="*/ 1624262 w 1624262"/>
              <a:gd name="connsiteY0" fmla="*/ 12031 h 2129589"/>
              <a:gd name="connsiteX1" fmla="*/ 1022683 w 1624262"/>
              <a:gd name="connsiteY1" fmla="*/ 2129589 h 2129589"/>
              <a:gd name="connsiteX2" fmla="*/ 0 w 1624262"/>
              <a:gd name="connsiteY2" fmla="*/ 1913020 h 2129589"/>
              <a:gd name="connsiteX3" fmla="*/ 24062 w 1624262"/>
              <a:gd name="connsiteY3" fmla="*/ 1792705 h 2129589"/>
              <a:gd name="connsiteX4" fmla="*/ 962525 w 1624262"/>
              <a:gd name="connsiteY4" fmla="*/ 2021305 h 2129589"/>
              <a:gd name="connsiteX5" fmla="*/ 1455821 w 1624262"/>
              <a:gd name="connsiteY5" fmla="*/ 0 h 2129589"/>
              <a:gd name="connsiteX6" fmla="*/ 1624262 w 1624262"/>
              <a:gd name="connsiteY6" fmla="*/ 12031 h 2129589"/>
              <a:gd name="connsiteX0" fmla="*/ 1624262 w 1624262"/>
              <a:gd name="connsiteY0" fmla="*/ 12031 h 2129589"/>
              <a:gd name="connsiteX1" fmla="*/ 1022683 w 1624262"/>
              <a:gd name="connsiteY1" fmla="*/ 2129589 h 2129589"/>
              <a:gd name="connsiteX2" fmla="*/ 0 w 1624262"/>
              <a:gd name="connsiteY2" fmla="*/ 1913020 h 2129589"/>
              <a:gd name="connsiteX3" fmla="*/ 24062 w 1624262"/>
              <a:gd name="connsiteY3" fmla="*/ 1792705 h 2129589"/>
              <a:gd name="connsiteX4" fmla="*/ 962525 w 1624262"/>
              <a:gd name="connsiteY4" fmla="*/ 2021305 h 2129589"/>
              <a:gd name="connsiteX5" fmla="*/ 1455821 w 1624262"/>
              <a:gd name="connsiteY5" fmla="*/ 0 h 2129589"/>
              <a:gd name="connsiteX6" fmla="*/ 1624262 w 1624262"/>
              <a:gd name="connsiteY6" fmla="*/ 12031 h 2129589"/>
              <a:gd name="connsiteX0" fmla="*/ 1624262 w 1624262"/>
              <a:gd name="connsiteY0" fmla="*/ 12031 h 2129589"/>
              <a:gd name="connsiteX1" fmla="*/ 1022683 w 1624262"/>
              <a:gd name="connsiteY1" fmla="*/ 2129589 h 2129589"/>
              <a:gd name="connsiteX2" fmla="*/ 0 w 1624262"/>
              <a:gd name="connsiteY2" fmla="*/ 1913020 h 2129589"/>
              <a:gd name="connsiteX3" fmla="*/ 24062 w 1624262"/>
              <a:gd name="connsiteY3" fmla="*/ 1792705 h 2129589"/>
              <a:gd name="connsiteX4" fmla="*/ 962525 w 1624262"/>
              <a:gd name="connsiteY4" fmla="*/ 2021305 h 2129589"/>
              <a:gd name="connsiteX5" fmla="*/ 1455821 w 1624262"/>
              <a:gd name="connsiteY5" fmla="*/ 0 h 2129589"/>
              <a:gd name="connsiteX6" fmla="*/ 1624262 w 1624262"/>
              <a:gd name="connsiteY6" fmla="*/ 12031 h 2129589"/>
              <a:gd name="connsiteX0" fmla="*/ 1624262 w 1624262"/>
              <a:gd name="connsiteY0" fmla="*/ 12031 h 2129589"/>
              <a:gd name="connsiteX1" fmla="*/ 1022683 w 1624262"/>
              <a:gd name="connsiteY1" fmla="*/ 2129589 h 2129589"/>
              <a:gd name="connsiteX2" fmla="*/ 0 w 1624262"/>
              <a:gd name="connsiteY2" fmla="*/ 1913020 h 2129589"/>
              <a:gd name="connsiteX3" fmla="*/ 24062 w 1624262"/>
              <a:gd name="connsiteY3" fmla="*/ 1792705 h 2129589"/>
              <a:gd name="connsiteX4" fmla="*/ 962525 w 1624262"/>
              <a:gd name="connsiteY4" fmla="*/ 2021305 h 2129589"/>
              <a:gd name="connsiteX5" fmla="*/ 1503947 w 1624262"/>
              <a:gd name="connsiteY5" fmla="*/ 0 h 2129589"/>
              <a:gd name="connsiteX6" fmla="*/ 1624262 w 1624262"/>
              <a:gd name="connsiteY6" fmla="*/ 12031 h 2129589"/>
              <a:gd name="connsiteX0" fmla="*/ 1624262 w 1624262"/>
              <a:gd name="connsiteY0" fmla="*/ 12031 h 2129589"/>
              <a:gd name="connsiteX1" fmla="*/ 1022683 w 1624262"/>
              <a:gd name="connsiteY1" fmla="*/ 2129589 h 2129589"/>
              <a:gd name="connsiteX2" fmla="*/ 0 w 1624262"/>
              <a:gd name="connsiteY2" fmla="*/ 1913020 h 2129589"/>
              <a:gd name="connsiteX3" fmla="*/ 24062 w 1624262"/>
              <a:gd name="connsiteY3" fmla="*/ 1792705 h 2129589"/>
              <a:gd name="connsiteX4" fmla="*/ 962525 w 1624262"/>
              <a:gd name="connsiteY4" fmla="*/ 2021305 h 2129589"/>
              <a:gd name="connsiteX5" fmla="*/ 1503947 w 1624262"/>
              <a:gd name="connsiteY5" fmla="*/ 0 h 2129589"/>
              <a:gd name="connsiteX6" fmla="*/ 1624262 w 1624262"/>
              <a:gd name="connsiteY6" fmla="*/ 12031 h 2129589"/>
              <a:gd name="connsiteX0" fmla="*/ 1624262 w 1624262"/>
              <a:gd name="connsiteY0" fmla="*/ 12031 h 2129589"/>
              <a:gd name="connsiteX1" fmla="*/ 1022683 w 1624262"/>
              <a:gd name="connsiteY1" fmla="*/ 2129589 h 2129589"/>
              <a:gd name="connsiteX2" fmla="*/ 0 w 1624262"/>
              <a:gd name="connsiteY2" fmla="*/ 1913020 h 2129589"/>
              <a:gd name="connsiteX3" fmla="*/ 24062 w 1624262"/>
              <a:gd name="connsiteY3" fmla="*/ 1792705 h 2129589"/>
              <a:gd name="connsiteX4" fmla="*/ 962525 w 1624262"/>
              <a:gd name="connsiteY4" fmla="*/ 2021305 h 2129589"/>
              <a:gd name="connsiteX5" fmla="*/ 948050 w 1624262"/>
              <a:gd name="connsiteY5" fmla="*/ 1914921 h 2129589"/>
              <a:gd name="connsiteX6" fmla="*/ 1503947 w 1624262"/>
              <a:gd name="connsiteY6" fmla="*/ 0 h 2129589"/>
              <a:gd name="connsiteX7" fmla="*/ 1624262 w 1624262"/>
              <a:gd name="connsiteY7" fmla="*/ 12031 h 2129589"/>
              <a:gd name="connsiteX0" fmla="*/ 1624262 w 1624262"/>
              <a:gd name="connsiteY0" fmla="*/ 12031 h 2129589"/>
              <a:gd name="connsiteX1" fmla="*/ 1022683 w 1624262"/>
              <a:gd name="connsiteY1" fmla="*/ 2129589 h 2129589"/>
              <a:gd name="connsiteX2" fmla="*/ 0 w 1624262"/>
              <a:gd name="connsiteY2" fmla="*/ 1913020 h 2129589"/>
              <a:gd name="connsiteX3" fmla="*/ 12030 w 1624262"/>
              <a:gd name="connsiteY3" fmla="*/ 1804737 h 2129589"/>
              <a:gd name="connsiteX4" fmla="*/ 962525 w 1624262"/>
              <a:gd name="connsiteY4" fmla="*/ 2021305 h 2129589"/>
              <a:gd name="connsiteX5" fmla="*/ 948050 w 1624262"/>
              <a:gd name="connsiteY5" fmla="*/ 1914921 h 2129589"/>
              <a:gd name="connsiteX6" fmla="*/ 1503947 w 1624262"/>
              <a:gd name="connsiteY6" fmla="*/ 0 h 2129589"/>
              <a:gd name="connsiteX7" fmla="*/ 1624262 w 1624262"/>
              <a:gd name="connsiteY7" fmla="*/ 12031 h 2129589"/>
              <a:gd name="connsiteX0" fmla="*/ 1624262 w 1624262"/>
              <a:gd name="connsiteY0" fmla="*/ 12031 h 2129589"/>
              <a:gd name="connsiteX1" fmla="*/ 1022683 w 1624262"/>
              <a:gd name="connsiteY1" fmla="*/ 2129589 h 2129589"/>
              <a:gd name="connsiteX2" fmla="*/ 0 w 1624262"/>
              <a:gd name="connsiteY2" fmla="*/ 1913020 h 2129589"/>
              <a:gd name="connsiteX3" fmla="*/ 12030 w 1624262"/>
              <a:gd name="connsiteY3" fmla="*/ 1804737 h 2129589"/>
              <a:gd name="connsiteX4" fmla="*/ 481262 w 1624262"/>
              <a:gd name="connsiteY4" fmla="*/ 1900989 h 2129589"/>
              <a:gd name="connsiteX5" fmla="*/ 948050 w 1624262"/>
              <a:gd name="connsiteY5" fmla="*/ 1914921 h 2129589"/>
              <a:gd name="connsiteX6" fmla="*/ 1503947 w 1624262"/>
              <a:gd name="connsiteY6" fmla="*/ 0 h 2129589"/>
              <a:gd name="connsiteX7" fmla="*/ 1624262 w 1624262"/>
              <a:gd name="connsiteY7" fmla="*/ 12031 h 2129589"/>
              <a:gd name="connsiteX0" fmla="*/ 1624262 w 1624262"/>
              <a:gd name="connsiteY0" fmla="*/ 12031 h 2129589"/>
              <a:gd name="connsiteX1" fmla="*/ 1022683 w 1624262"/>
              <a:gd name="connsiteY1" fmla="*/ 2129589 h 2129589"/>
              <a:gd name="connsiteX2" fmla="*/ 0 w 1624262"/>
              <a:gd name="connsiteY2" fmla="*/ 1913020 h 2129589"/>
              <a:gd name="connsiteX3" fmla="*/ 12030 w 1624262"/>
              <a:gd name="connsiteY3" fmla="*/ 1804737 h 2129589"/>
              <a:gd name="connsiteX4" fmla="*/ 481262 w 1624262"/>
              <a:gd name="connsiteY4" fmla="*/ 1900989 h 2129589"/>
              <a:gd name="connsiteX5" fmla="*/ 948050 w 1624262"/>
              <a:gd name="connsiteY5" fmla="*/ 1914921 h 2129589"/>
              <a:gd name="connsiteX6" fmla="*/ 1503947 w 1624262"/>
              <a:gd name="connsiteY6" fmla="*/ 0 h 2129589"/>
              <a:gd name="connsiteX7" fmla="*/ 1624262 w 1624262"/>
              <a:gd name="connsiteY7" fmla="*/ 12031 h 2129589"/>
              <a:gd name="connsiteX0" fmla="*/ 1624262 w 1624262"/>
              <a:gd name="connsiteY0" fmla="*/ 12031 h 2129589"/>
              <a:gd name="connsiteX1" fmla="*/ 1022683 w 1624262"/>
              <a:gd name="connsiteY1" fmla="*/ 2129589 h 2129589"/>
              <a:gd name="connsiteX2" fmla="*/ 0 w 1624262"/>
              <a:gd name="connsiteY2" fmla="*/ 1913020 h 2129589"/>
              <a:gd name="connsiteX3" fmla="*/ 12030 w 1624262"/>
              <a:gd name="connsiteY3" fmla="*/ 1804737 h 2129589"/>
              <a:gd name="connsiteX4" fmla="*/ 481262 w 1624262"/>
              <a:gd name="connsiteY4" fmla="*/ 1900989 h 2129589"/>
              <a:gd name="connsiteX5" fmla="*/ 899924 w 1624262"/>
              <a:gd name="connsiteY5" fmla="*/ 1987110 h 2129589"/>
              <a:gd name="connsiteX6" fmla="*/ 1503947 w 1624262"/>
              <a:gd name="connsiteY6" fmla="*/ 0 h 2129589"/>
              <a:gd name="connsiteX7" fmla="*/ 1624262 w 1624262"/>
              <a:gd name="connsiteY7" fmla="*/ 12031 h 2129589"/>
              <a:gd name="connsiteX0" fmla="*/ 1624262 w 1624262"/>
              <a:gd name="connsiteY0" fmla="*/ 12031 h 2129589"/>
              <a:gd name="connsiteX1" fmla="*/ 1022683 w 1624262"/>
              <a:gd name="connsiteY1" fmla="*/ 2129589 h 2129589"/>
              <a:gd name="connsiteX2" fmla="*/ 0 w 1624262"/>
              <a:gd name="connsiteY2" fmla="*/ 1913020 h 2129589"/>
              <a:gd name="connsiteX3" fmla="*/ 12030 w 1624262"/>
              <a:gd name="connsiteY3" fmla="*/ 1804737 h 2129589"/>
              <a:gd name="connsiteX4" fmla="*/ 481262 w 1624262"/>
              <a:gd name="connsiteY4" fmla="*/ 1900989 h 2129589"/>
              <a:gd name="connsiteX5" fmla="*/ 936019 w 1624262"/>
              <a:gd name="connsiteY5" fmla="*/ 1975079 h 2129589"/>
              <a:gd name="connsiteX6" fmla="*/ 1503947 w 1624262"/>
              <a:gd name="connsiteY6" fmla="*/ 0 h 2129589"/>
              <a:gd name="connsiteX7" fmla="*/ 1624262 w 1624262"/>
              <a:gd name="connsiteY7" fmla="*/ 12031 h 2129589"/>
              <a:gd name="connsiteX0" fmla="*/ 1716114 w 1716114"/>
              <a:gd name="connsiteY0" fmla="*/ 12031 h 2129589"/>
              <a:gd name="connsiteX1" fmla="*/ 1114535 w 1716114"/>
              <a:gd name="connsiteY1" fmla="*/ 2129589 h 2129589"/>
              <a:gd name="connsiteX2" fmla="*/ 91852 w 1716114"/>
              <a:gd name="connsiteY2" fmla="*/ 1913020 h 2129589"/>
              <a:gd name="connsiteX3" fmla="*/ 103882 w 1716114"/>
              <a:gd name="connsiteY3" fmla="*/ 1804737 h 2129589"/>
              <a:gd name="connsiteX4" fmla="*/ 573114 w 1716114"/>
              <a:gd name="connsiteY4" fmla="*/ 1900989 h 2129589"/>
              <a:gd name="connsiteX5" fmla="*/ 1027871 w 1716114"/>
              <a:gd name="connsiteY5" fmla="*/ 1975079 h 2129589"/>
              <a:gd name="connsiteX6" fmla="*/ 1595799 w 1716114"/>
              <a:gd name="connsiteY6" fmla="*/ 0 h 2129589"/>
              <a:gd name="connsiteX7" fmla="*/ 1716114 w 1716114"/>
              <a:gd name="connsiteY7" fmla="*/ 12031 h 2129589"/>
              <a:gd name="connsiteX0" fmla="*/ 1689398 w 1689398"/>
              <a:gd name="connsiteY0" fmla="*/ 12031 h 2129589"/>
              <a:gd name="connsiteX1" fmla="*/ 1087819 w 1689398"/>
              <a:gd name="connsiteY1" fmla="*/ 2129589 h 2129589"/>
              <a:gd name="connsiteX2" fmla="*/ 65136 w 1689398"/>
              <a:gd name="connsiteY2" fmla="*/ 1913020 h 2129589"/>
              <a:gd name="connsiteX3" fmla="*/ 77166 w 1689398"/>
              <a:gd name="connsiteY3" fmla="*/ 1804737 h 2129589"/>
              <a:gd name="connsiteX4" fmla="*/ 546398 w 1689398"/>
              <a:gd name="connsiteY4" fmla="*/ 1900989 h 2129589"/>
              <a:gd name="connsiteX5" fmla="*/ 1001155 w 1689398"/>
              <a:gd name="connsiteY5" fmla="*/ 1975079 h 2129589"/>
              <a:gd name="connsiteX6" fmla="*/ 1569083 w 1689398"/>
              <a:gd name="connsiteY6" fmla="*/ 0 h 2129589"/>
              <a:gd name="connsiteX7" fmla="*/ 1689398 w 1689398"/>
              <a:gd name="connsiteY7" fmla="*/ 12031 h 2129589"/>
              <a:gd name="connsiteX0" fmla="*/ 1705426 w 1705426"/>
              <a:gd name="connsiteY0" fmla="*/ 12031 h 2129589"/>
              <a:gd name="connsiteX1" fmla="*/ 1103847 w 1705426"/>
              <a:gd name="connsiteY1" fmla="*/ 2129589 h 2129589"/>
              <a:gd name="connsiteX2" fmla="*/ 81164 w 1705426"/>
              <a:gd name="connsiteY2" fmla="*/ 1913020 h 2129589"/>
              <a:gd name="connsiteX3" fmla="*/ 93194 w 1705426"/>
              <a:gd name="connsiteY3" fmla="*/ 1804737 h 2129589"/>
              <a:gd name="connsiteX4" fmla="*/ 562426 w 1705426"/>
              <a:gd name="connsiteY4" fmla="*/ 1900989 h 2129589"/>
              <a:gd name="connsiteX5" fmla="*/ 1017183 w 1705426"/>
              <a:gd name="connsiteY5" fmla="*/ 1975079 h 2129589"/>
              <a:gd name="connsiteX6" fmla="*/ 1585111 w 1705426"/>
              <a:gd name="connsiteY6" fmla="*/ 0 h 2129589"/>
              <a:gd name="connsiteX7" fmla="*/ 1705426 w 1705426"/>
              <a:gd name="connsiteY7" fmla="*/ 12031 h 2129589"/>
              <a:gd name="connsiteX0" fmla="*/ 1668040 w 1668040"/>
              <a:gd name="connsiteY0" fmla="*/ 12031 h 2129589"/>
              <a:gd name="connsiteX1" fmla="*/ 1066461 w 1668040"/>
              <a:gd name="connsiteY1" fmla="*/ 2129589 h 2129589"/>
              <a:gd name="connsiteX2" fmla="*/ 43778 w 1668040"/>
              <a:gd name="connsiteY2" fmla="*/ 1913020 h 2129589"/>
              <a:gd name="connsiteX3" fmla="*/ 55808 w 1668040"/>
              <a:gd name="connsiteY3" fmla="*/ 1804737 h 2129589"/>
              <a:gd name="connsiteX4" fmla="*/ 525040 w 1668040"/>
              <a:gd name="connsiteY4" fmla="*/ 1900989 h 2129589"/>
              <a:gd name="connsiteX5" fmla="*/ 979797 w 1668040"/>
              <a:gd name="connsiteY5" fmla="*/ 1975079 h 2129589"/>
              <a:gd name="connsiteX6" fmla="*/ 1547725 w 1668040"/>
              <a:gd name="connsiteY6" fmla="*/ 0 h 2129589"/>
              <a:gd name="connsiteX7" fmla="*/ 1668040 w 1668040"/>
              <a:gd name="connsiteY7" fmla="*/ 12031 h 2129589"/>
              <a:gd name="connsiteX0" fmla="*/ 1719947 w 1719947"/>
              <a:gd name="connsiteY0" fmla="*/ 12031 h 2129589"/>
              <a:gd name="connsiteX1" fmla="*/ 1118368 w 1719947"/>
              <a:gd name="connsiteY1" fmla="*/ 2129589 h 2129589"/>
              <a:gd name="connsiteX2" fmla="*/ 95685 w 1719947"/>
              <a:gd name="connsiteY2" fmla="*/ 1913020 h 2129589"/>
              <a:gd name="connsiteX3" fmla="*/ 107715 w 1719947"/>
              <a:gd name="connsiteY3" fmla="*/ 1804737 h 2129589"/>
              <a:gd name="connsiteX4" fmla="*/ 576947 w 1719947"/>
              <a:gd name="connsiteY4" fmla="*/ 1900989 h 2129589"/>
              <a:gd name="connsiteX5" fmla="*/ 1031704 w 1719947"/>
              <a:gd name="connsiteY5" fmla="*/ 1975079 h 2129589"/>
              <a:gd name="connsiteX6" fmla="*/ 1599632 w 1719947"/>
              <a:gd name="connsiteY6" fmla="*/ 0 h 2129589"/>
              <a:gd name="connsiteX7" fmla="*/ 1719947 w 1719947"/>
              <a:gd name="connsiteY7" fmla="*/ 12031 h 2129589"/>
              <a:gd name="connsiteX0" fmla="*/ 1719947 w 1719947"/>
              <a:gd name="connsiteY0" fmla="*/ 68851 h 2186409"/>
              <a:gd name="connsiteX1" fmla="*/ 1118368 w 1719947"/>
              <a:gd name="connsiteY1" fmla="*/ 2186409 h 2186409"/>
              <a:gd name="connsiteX2" fmla="*/ 95685 w 1719947"/>
              <a:gd name="connsiteY2" fmla="*/ 1969840 h 2186409"/>
              <a:gd name="connsiteX3" fmla="*/ 107715 w 1719947"/>
              <a:gd name="connsiteY3" fmla="*/ 1861557 h 2186409"/>
              <a:gd name="connsiteX4" fmla="*/ 576947 w 1719947"/>
              <a:gd name="connsiteY4" fmla="*/ 1957809 h 2186409"/>
              <a:gd name="connsiteX5" fmla="*/ 1031704 w 1719947"/>
              <a:gd name="connsiteY5" fmla="*/ 2031899 h 2186409"/>
              <a:gd name="connsiteX6" fmla="*/ 1599632 w 1719947"/>
              <a:gd name="connsiteY6" fmla="*/ 56820 h 2186409"/>
              <a:gd name="connsiteX7" fmla="*/ 1719947 w 1719947"/>
              <a:gd name="connsiteY7" fmla="*/ 68851 h 2186409"/>
              <a:gd name="connsiteX0" fmla="*/ 1719947 w 1729197"/>
              <a:gd name="connsiteY0" fmla="*/ 88303 h 2205861"/>
              <a:gd name="connsiteX1" fmla="*/ 1118368 w 1729197"/>
              <a:gd name="connsiteY1" fmla="*/ 2205861 h 2205861"/>
              <a:gd name="connsiteX2" fmla="*/ 95685 w 1729197"/>
              <a:gd name="connsiteY2" fmla="*/ 1989292 h 2205861"/>
              <a:gd name="connsiteX3" fmla="*/ 107715 w 1729197"/>
              <a:gd name="connsiteY3" fmla="*/ 1881009 h 2205861"/>
              <a:gd name="connsiteX4" fmla="*/ 576947 w 1729197"/>
              <a:gd name="connsiteY4" fmla="*/ 1977261 h 2205861"/>
              <a:gd name="connsiteX5" fmla="*/ 1031704 w 1729197"/>
              <a:gd name="connsiteY5" fmla="*/ 2051351 h 2205861"/>
              <a:gd name="connsiteX6" fmla="*/ 1599632 w 1729197"/>
              <a:gd name="connsiteY6" fmla="*/ 76272 h 2205861"/>
              <a:gd name="connsiteX7" fmla="*/ 1719947 w 1729197"/>
              <a:gd name="connsiteY7" fmla="*/ 88303 h 220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29197" h="2205861">
                <a:moveTo>
                  <a:pt x="1719947" y="88303"/>
                </a:moveTo>
                <a:cubicBezTo>
                  <a:pt x="1675832" y="168514"/>
                  <a:pt x="1318894" y="1500008"/>
                  <a:pt x="1118368" y="2205861"/>
                </a:cubicBezTo>
                <a:lnTo>
                  <a:pt x="95685" y="1989292"/>
                </a:lnTo>
                <a:cubicBezTo>
                  <a:pt x="-52704" y="1965228"/>
                  <a:pt x="-12602" y="1860956"/>
                  <a:pt x="107715" y="1881009"/>
                </a:cubicBezTo>
                <a:cubicBezTo>
                  <a:pt x="228032" y="1901062"/>
                  <a:pt x="420536" y="1945177"/>
                  <a:pt x="576947" y="1977261"/>
                </a:cubicBezTo>
                <a:cubicBezTo>
                  <a:pt x="732950" y="2005651"/>
                  <a:pt x="905372" y="2027288"/>
                  <a:pt x="1031704" y="2051351"/>
                </a:cubicBezTo>
                <a:cubicBezTo>
                  <a:pt x="1121941" y="1714467"/>
                  <a:pt x="1561124" y="208936"/>
                  <a:pt x="1599632" y="76272"/>
                </a:cubicBezTo>
                <a:cubicBezTo>
                  <a:pt x="1638140" y="-56392"/>
                  <a:pt x="1764062" y="8092"/>
                  <a:pt x="1719947" y="88303"/>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44" name="Tekstvak 43"/>
          <p:cNvSpPr>
            <a:spLocks noChangeArrowheads="1"/>
          </p:cNvSpPr>
          <p:nvPr/>
        </p:nvSpPr>
        <p:spPr bwMode="auto">
          <a:xfrm>
            <a:off x="1835150" y="2133600"/>
            <a:ext cx="1800225" cy="388938"/>
          </a:xfrm>
          <a:prstGeom prst="roundRect">
            <a:avLst>
              <a:gd name="adj" fmla="val 16667"/>
            </a:avLst>
          </a:prstGeom>
          <a:solidFill>
            <a:schemeClr val="bg1"/>
          </a:solidFill>
          <a:ln w="25400" algn="ctr">
            <a:solidFill>
              <a:schemeClr val="accent1"/>
            </a:solidFill>
            <a:round/>
            <a:headEnd/>
            <a:tailEnd/>
          </a:ln>
        </p:spPr>
        <p:txBody>
          <a:bodyPr/>
          <a:lstStyle/>
          <a:p>
            <a:pPr algn="ctr"/>
            <a:r>
              <a:rPr lang="en-US" smtClean="0">
                <a:solidFill>
                  <a:prstClr val="black"/>
                </a:solidFill>
                <a:latin typeface="Calibri" pitchFamily="34" charset="0"/>
              </a:rPr>
              <a:t>1000x verdund</a:t>
            </a:r>
          </a:p>
        </p:txBody>
      </p:sp>
      <p:sp>
        <p:nvSpPr>
          <p:cNvPr id="4" name="Tekstvak 43"/>
          <p:cNvSpPr>
            <a:spLocks noChangeArrowheads="1"/>
          </p:cNvSpPr>
          <p:nvPr/>
        </p:nvSpPr>
        <p:spPr bwMode="auto">
          <a:xfrm>
            <a:off x="4140200" y="2133600"/>
            <a:ext cx="1655763" cy="388938"/>
          </a:xfrm>
          <a:prstGeom prst="roundRect">
            <a:avLst>
              <a:gd name="adj" fmla="val 16667"/>
            </a:avLst>
          </a:prstGeom>
          <a:solidFill>
            <a:schemeClr val="bg1"/>
          </a:solidFill>
          <a:ln w="25400" algn="ctr">
            <a:solidFill>
              <a:schemeClr val="accent1"/>
            </a:solidFill>
            <a:round/>
            <a:headEnd/>
            <a:tailEnd/>
          </a:ln>
        </p:spPr>
        <p:txBody>
          <a:bodyPr/>
          <a:lstStyle/>
          <a:p>
            <a:pPr algn="ctr"/>
            <a:r>
              <a:rPr lang="en-US" smtClean="0">
                <a:solidFill>
                  <a:prstClr val="black"/>
                </a:solidFill>
                <a:latin typeface="Calibri" pitchFamily="34" charset="0"/>
              </a:rPr>
              <a:t>100x verdund</a:t>
            </a:r>
          </a:p>
        </p:txBody>
      </p:sp>
      <p:sp>
        <p:nvSpPr>
          <p:cNvPr id="56" name="Tekstvak 55"/>
          <p:cNvSpPr txBox="1"/>
          <p:nvPr/>
        </p:nvSpPr>
        <p:spPr>
          <a:xfrm>
            <a:off x="250825" y="3429000"/>
            <a:ext cx="2233613" cy="2511425"/>
          </a:xfrm>
          <a:prstGeom prst="roundRect">
            <a:avLst/>
          </a:prstGeom>
        </p:spPr>
        <p:style>
          <a:lnRef idx="2">
            <a:schemeClr val="accent1"/>
          </a:lnRef>
          <a:fillRef idx="1">
            <a:schemeClr val="lt1"/>
          </a:fillRef>
          <a:effectRef idx="0">
            <a:schemeClr val="accent1"/>
          </a:effectRef>
          <a:fontRef idx="minor">
            <a:schemeClr val="dk1"/>
          </a:fontRef>
        </p:style>
        <p:txBody>
          <a:bodyPr>
            <a:spAutoFit/>
          </a:bodyPr>
          <a:lstStyle/>
          <a:p>
            <a:pPr marL="285750" indent="-285750">
              <a:buFont typeface="Arial" charset="0"/>
              <a:buNone/>
              <a:defRPr/>
            </a:pPr>
            <a:r>
              <a:rPr lang="en-US">
                <a:solidFill>
                  <a:srgbClr val="000000"/>
                </a:solidFill>
                <a:cs typeface="Arial" charset="0"/>
              </a:rPr>
              <a:t>Werk steriel:</a:t>
            </a:r>
          </a:p>
          <a:p>
            <a:pPr marL="285750" indent="-285750">
              <a:buFont typeface="Arial" charset="0"/>
              <a:buChar char="•"/>
              <a:defRPr/>
            </a:pPr>
            <a:r>
              <a:rPr lang="en-US">
                <a:solidFill>
                  <a:srgbClr val="000000"/>
                </a:solidFill>
                <a:cs typeface="Arial" charset="0"/>
              </a:rPr>
              <a:t>Til deksel zo kort mogelijk op</a:t>
            </a:r>
          </a:p>
          <a:p>
            <a:pPr marL="285750" indent="-285750">
              <a:buFont typeface="Arial" charset="0"/>
              <a:buChar char="•"/>
              <a:defRPr/>
            </a:pPr>
            <a:r>
              <a:rPr lang="en-US">
                <a:solidFill>
                  <a:srgbClr val="000000"/>
                </a:solidFill>
                <a:cs typeface="Arial" charset="0"/>
              </a:rPr>
              <a:t>Raak korte deel van de spatel niet met handen aan</a:t>
            </a:r>
          </a:p>
          <a:p>
            <a:pPr marL="285750" indent="-285750">
              <a:buFont typeface="Arial" charset="0"/>
              <a:buChar char="•"/>
              <a:defRPr/>
            </a:pPr>
            <a:endParaRPr lang="en-US">
              <a:solidFill>
                <a:srgbClr val="000000"/>
              </a:solidFill>
              <a:cs typeface="Arial" charset="0"/>
            </a:endParaRPr>
          </a:p>
        </p:txBody>
      </p:sp>
    </p:spTree>
    <p:extLst>
      <p:ext uri="{BB962C8B-B14F-4D97-AF65-F5344CB8AC3E}">
        <p14:creationId xmlns:p14="http://schemas.microsoft.com/office/powerpoint/2010/main" val="32060526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9" presetClass="emph" presetSubtype="0" grpId="0" nodeType="withEffect">
                                  <p:stCondLst>
                                    <p:cond delay="0"/>
                                  </p:stCondLst>
                                  <p:childTnLst>
                                    <p:set>
                                      <p:cBhvr rctx="PPT">
                                        <p:cTn id="14" dur="indefinite"/>
                                        <p:tgtEl>
                                          <p:spTgt spid="75"/>
                                        </p:tgtEl>
                                        <p:attrNameLst>
                                          <p:attrName>style.opacity</p:attrName>
                                        </p:attrNameLst>
                                      </p:cBhvr>
                                      <p:to>
                                        <p:strVal val="0.5"/>
                                      </p:to>
                                    </p:set>
                                    <p:animEffect filter="image" prLst="opacity: 0.5">
                                      <p:cBhvr rctx="IE">
                                        <p:cTn id="15" dur="indefinite"/>
                                        <p:tgtEl>
                                          <p:spTgt spid="75"/>
                                        </p:tgtEl>
                                      </p:cBhvr>
                                    </p:animEffect>
                                  </p:childTnLst>
                                </p:cTn>
                              </p:par>
                              <p:par>
                                <p:cTn id="16" presetID="9" presetClass="emph" presetSubtype="0" grpId="0" nodeType="withEffect">
                                  <p:stCondLst>
                                    <p:cond delay="0"/>
                                  </p:stCondLst>
                                  <p:childTnLst>
                                    <p:set>
                                      <p:cBhvr rctx="PPT">
                                        <p:cTn id="17" dur="indefinite"/>
                                        <p:tgtEl>
                                          <p:spTgt spid="76"/>
                                        </p:tgtEl>
                                        <p:attrNameLst>
                                          <p:attrName>style.opacity</p:attrName>
                                        </p:attrNameLst>
                                      </p:cBhvr>
                                      <p:to>
                                        <p:strVal val="0.5"/>
                                      </p:to>
                                    </p:set>
                                    <p:animEffect filter="image" prLst="opacity: 0.5">
                                      <p:cBhvr rctx="IE">
                                        <p:cTn id="18" dur="indefinite"/>
                                        <p:tgtEl>
                                          <p:spTgt spid="76"/>
                                        </p:tgtEl>
                                      </p:cBhvr>
                                    </p:animEffect>
                                  </p:childTnLst>
                                </p:cTn>
                              </p:par>
                              <p:par>
                                <p:cTn id="19" presetID="9" presetClass="emph" presetSubtype="0" nodeType="withEffect">
                                  <p:stCondLst>
                                    <p:cond delay="0"/>
                                  </p:stCondLst>
                                  <p:childTnLst>
                                    <p:set>
                                      <p:cBhvr rctx="PPT">
                                        <p:cTn id="20" dur="indefinite"/>
                                        <p:tgtEl>
                                          <p:spTgt spid="73"/>
                                        </p:tgtEl>
                                        <p:attrNameLst>
                                          <p:attrName>style.opacity</p:attrName>
                                        </p:attrNameLst>
                                      </p:cBhvr>
                                      <p:to>
                                        <p:strVal val="0.5"/>
                                      </p:to>
                                    </p:set>
                                    <p:animEffect filter="image" prLst="opacity: 0.5">
                                      <p:cBhvr rctx="IE">
                                        <p:cTn id="21" dur="indefinite"/>
                                        <p:tgtEl>
                                          <p:spTgt spid="73"/>
                                        </p:tgtEl>
                                      </p:cBhvr>
                                    </p:animEffect>
                                  </p:childTnLst>
                                </p:cTn>
                              </p:par>
                              <p:par>
                                <p:cTn id="22" presetID="9" presetClass="emph" presetSubtype="0" nodeType="withEffect">
                                  <p:stCondLst>
                                    <p:cond delay="0"/>
                                  </p:stCondLst>
                                  <p:childTnLst>
                                    <p:set>
                                      <p:cBhvr rctx="PPT">
                                        <p:cTn id="23" dur="indefinite"/>
                                        <p:tgtEl>
                                          <p:spTgt spid="74"/>
                                        </p:tgtEl>
                                        <p:attrNameLst>
                                          <p:attrName>style.opacity</p:attrName>
                                        </p:attrNameLst>
                                      </p:cBhvr>
                                      <p:to>
                                        <p:strVal val="0.5"/>
                                      </p:to>
                                    </p:set>
                                    <p:animEffect filter="image" prLst="opacity: 0.5">
                                      <p:cBhvr rctx="IE">
                                        <p:cTn id="24" dur="indefinite"/>
                                        <p:tgtEl>
                                          <p:spTgt spid="74"/>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2" presetClass="path" presetSubtype="0" repeatCount="3000" accel="50000" decel="50000" fill="hold" nodeType="clickEffect">
                                  <p:stCondLst>
                                    <p:cond delay="0"/>
                                  </p:stCondLst>
                                  <p:childTnLst>
                                    <p:animMotion origin="layout" path="M 0.00174 0.00046 C -0.01163 0.02408 -0.03246 0.04051 -0.05642 0.04213 C -0.08038 0.04375 -0.10243 0.03009 -0.11788 0.00695 C -0.10434 -0.01852 -0.08333 -0.03565 -0.05955 -0.03727 C -0.03541 -0.03889 -0.01354 -0.02454 0.00174 0.00046 Z " pathEditMode="relative" rAng="10630088" ptsTypes="fffff">
                                      <p:cBhvr>
                                        <p:cTn id="28" dur="2000" fill="hold"/>
                                        <p:tgtEl>
                                          <p:spTgt spid="14"/>
                                        </p:tgtEl>
                                        <p:attrNameLst>
                                          <p:attrName>ppt_x</p:attrName>
                                          <p:attrName>ppt_y</p:attrName>
                                        </p:attrNameLst>
                                      </p:cBhvr>
                                      <p:rCtr x="-599000" y="208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6" grpId="0" animBg="1"/>
      <p:bldP spid="44" grpId="0" animBg="1"/>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Volg</a:t>
            </a:r>
            <a:r>
              <a:rPr lang="en-US" dirty="0"/>
              <a:t> </a:t>
            </a:r>
            <a:r>
              <a:rPr lang="en-US" i="1" dirty="0"/>
              <a:t>Antibiotica Gezocht!</a:t>
            </a:r>
            <a:endParaRPr lang="nl-NL" dirty="0"/>
          </a:p>
        </p:txBody>
      </p:sp>
      <p:sp>
        <p:nvSpPr>
          <p:cNvPr id="3" name="Tijdelijke aanduiding voor inhoud 2"/>
          <p:cNvSpPr>
            <a:spLocks noGrp="1"/>
          </p:cNvSpPr>
          <p:nvPr>
            <p:ph idx="1"/>
          </p:nvPr>
        </p:nvSpPr>
        <p:spPr/>
        <p:txBody>
          <a:bodyPr/>
          <a:lstStyle/>
          <a:p>
            <a:pPr eaLnBrk="1" hangingPunct="1">
              <a:defRPr/>
            </a:pPr>
            <a:r>
              <a:rPr lang="en-US" dirty="0"/>
              <a:t>‘Like’ </a:t>
            </a:r>
            <a:r>
              <a:rPr lang="en-US" dirty="0" err="1"/>
              <a:t>ons</a:t>
            </a:r>
            <a:r>
              <a:rPr lang="en-US" dirty="0"/>
              <a:t> op Facebook</a:t>
            </a:r>
          </a:p>
          <a:p>
            <a:pPr lvl="1" eaLnBrk="1" hangingPunct="1">
              <a:defRPr/>
            </a:pPr>
            <a:r>
              <a:rPr lang="nl-NL" dirty="0">
                <a:hlinkClick r:id="rId2"/>
              </a:rPr>
              <a:t>www.facebook.com/antibioticagezocht</a:t>
            </a:r>
            <a:r>
              <a:rPr lang="nl-NL" sz="3200" dirty="0"/>
              <a:t> </a:t>
            </a:r>
            <a:endParaRPr lang="en-US" dirty="0"/>
          </a:p>
          <a:p>
            <a:pPr eaLnBrk="1" hangingPunct="1">
              <a:defRPr/>
            </a:pPr>
            <a:endParaRPr lang="en-US" dirty="0"/>
          </a:p>
          <a:p>
            <a:pPr eaLnBrk="1" hangingPunct="1">
              <a:defRPr/>
            </a:pPr>
            <a:r>
              <a:rPr lang="en-US" dirty="0" err="1"/>
              <a:t>Volg</a:t>
            </a:r>
            <a:r>
              <a:rPr lang="en-US" dirty="0"/>
              <a:t> </a:t>
            </a:r>
            <a:r>
              <a:rPr lang="en-US" dirty="0" err="1"/>
              <a:t>ons</a:t>
            </a:r>
            <a:r>
              <a:rPr lang="en-US" dirty="0"/>
              <a:t> op Twitter</a:t>
            </a:r>
          </a:p>
          <a:p>
            <a:pPr lvl="1" eaLnBrk="1" hangingPunct="1">
              <a:defRPr/>
            </a:pPr>
            <a:r>
              <a:rPr lang="nl-NL" dirty="0">
                <a:hlinkClick r:id="rId3"/>
              </a:rPr>
              <a:t>www.twitter.com/TeamLeiden</a:t>
            </a:r>
            <a:r>
              <a:rPr lang="nl-NL" dirty="0"/>
              <a:t> (@</a:t>
            </a:r>
            <a:r>
              <a:rPr lang="nl-NL" dirty="0" err="1"/>
              <a:t>TeamLeiden</a:t>
            </a:r>
            <a:r>
              <a:rPr lang="nl-NL" dirty="0"/>
              <a:t>)</a:t>
            </a:r>
            <a:r>
              <a:rPr lang="nl-NL" sz="3200" dirty="0"/>
              <a:t> </a:t>
            </a:r>
          </a:p>
          <a:p>
            <a:pPr lvl="1" eaLnBrk="1" hangingPunct="1">
              <a:defRPr/>
            </a:pPr>
            <a:endParaRPr lang="en-US" sz="3200" dirty="0"/>
          </a:p>
          <a:p>
            <a:pPr eaLnBrk="1" hangingPunct="1">
              <a:defRPr/>
            </a:pPr>
            <a:r>
              <a:rPr lang="en-US" dirty="0">
                <a:hlinkClick r:id="rId4"/>
              </a:rPr>
              <a:t>www.antibioticagezocht.nl</a:t>
            </a:r>
            <a:endParaRPr lang="en-US" dirty="0"/>
          </a:p>
          <a:p>
            <a:pPr lvl="1" eaLnBrk="1" hangingPunct="1">
              <a:defRPr/>
            </a:pPr>
            <a:endParaRPr lang="nl-NL" sz="3200" dirty="0"/>
          </a:p>
          <a:p>
            <a:endParaRPr lang="nl-NL" dirty="0"/>
          </a:p>
        </p:txBody>
      </p:sp>
      <p:pic>
        <p:nvPicPr>
          <p:cNvPr id="4"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40200" y="3500438"/>
            <a:ext cx="5715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descr="facebook 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72000" y="1844675"/>
            <a:ext cx="3429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93962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528" y="0"/>
            <a:ext cx="9686334" cy="6858000"/>
          </a:xfrm>
          <a:prstGeom prst="rect">
            <a:avLst/>
          </a:prstGeom>
        </p:spPr>
      </p:pic>
    </p:spTree>
    <p:extLst>
      <p:ext uri="{BB962C8B-B14F-4D97-AF65-F5344CB8AC3E}">
        <p14:creationId xmlns:p14="http://schemas.microsoft.com/office/powerpoint/2010/main" val="14097778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Academische Jaarprijs</a:t>
            </a:r>
            <a:endParaRPr lang="nl-NL" dirty="0"/>
          </a:p>
        </p:txBody>
      </p:sp>
      <p:sp>
        <p:nvSpPr>
          <p:cNvPr id="3" name="Tijdelijke aanduiding voor inhoud 2"/>
          <p:cNvSpPr>
            <a:spLocks noGrp="1"/>
          </p:cNvSpPr>
          <p:nvPr>
            <p:ph idx="1"/>
          </p:nvPr>
        </p:nvSpPr>
        <p:spPr/>
        <p:txBody>
          <a:bodyPr/>
          <a:lstStyle/>
          <a:p>
            <a:pPr eaLnBrk="1" hangingPunct="1">
              <a:defRPr/>
            </a:pPr>
            <a:r>
              <a:rPr lang="en-US" dirty="0" err="1"/>
              <a:t>Universiteit</a:t>
            </a:r>
            <a:r>
              <a:rPr lang="en-US" dirty="0"/>
              <a:t> Leiden won in 2011</a:t>
            </a:r>
          </a:p>
          <a:p>
            <a:pPr eaLnBrk="1" hangingPunct="1">
              <a:defRPr/>
            </a:pPr>
            <a:r>
              <a:rPr lang="en-US" dirty="0" err="1"/>
              <a:t>Laten</a:t>
            </a:r>
            <a:r>
              <a:rPr lang="en-US" dirty="0"/>
              <a:t> </a:t>
            </a:r>
            <a:r>
              <a:rPr lang="en-US" dirty="0" err="1"/>
              <a:t>zien</a:t>
            </a:r>
            <a:r>
              <a:rPr lang="en-US" dirty="0"/>
              <a:t> </a:t>
            </a:r>
            <a:r>
              <a:rPr lang="en-US" dirty="0" err="1"/>
              <a:t>wat</a:t>
            </a:r>
            <a:r>
              <a:rPr lang="en-US" dirty="0"/>
              <a:t> </a:t>
            </a:r>
            <a:r>
              <a:rPr lang="en-US" dirty="0" err="1"/>
              <a:t>wetenschap</a:t>
            </a:r>
            <a:r>
              <a:rPr lang="en-US" dirty="0"/>
              <a:t> is</a:t>
            </a:r>
          </a:p>
          <a:p>
            <a:pPr eaLnBrk="1" hangingPunct="1">
              <a:defRPr/>
            </a:pPr>
            <a:r>
              <a:rPr lang="en-US" dirty="0" err="1"/>
              <a:t>Zoektocht</a:t>
            </a:r>
            <a:r>
              <a:rPr lang="en-US" dirty="0"/>
              <a:t> </a:t>
            </a:r>
            <a:r>
              <a:rPr lang="en-US" dirty="0" err="1"/>
              <a:t>naar</a:t>
            </a:r>
            <a:r>
              <a:rPr lang="en-US" dirty="0"/>
              <a:t> </a:t>
            </a:r>
            <a:r>
              <a:rPr lang="en-US" dirty="0" err="1"/>
              <a:t>nieuwe</a:t>
            </a:r>
            <a:r>
              <a:rPr lang="en-US" dirty="0"/>
              <a:t> </a:t>
            </a:r>
            <a:r>
              <a:rPr lang="en-US" dirty="0" err="1"/>
              <a:t>antibiotica</a:t>
            </a:r>
            <a:endParaRPr lang="en-US" dirty="0"/>
          </a:p>
          <a:p>
            <a:pPr eaLnBrk="1" hangingPunct="1">
              <a:defRPr/>
            </a:pPr>
            <a:r>
              <a:rPr lang="en-US" dirty="0" err="1"/>
              <a:t>Leerlingen</a:t>
            </a:r>
            <a:r>
              <a:rPr lang="en-US" dirty="0"/>
              <a:t> </a:t>
            </a:r>
            <a:r>
              <a:rPr lang="en-US" dirty="0" err="1"/>
              <a:t>uit</a:t>
            </a:r>
            <a:r>
              <a:rPr lang="en-US" dirty="0"/>
              <a:t> </a:t>
            </a:r>
          </a:p>
          <a:p>
            <a:pPr eaLnBrk="1" hangingPunct="1">
              <a:buNone/>
              <a:defRPr/>
            </a:pPr>
            <a:r>
              <a:rPr lang="en-US" dirty="0"/>
              <a:t>	</a:t>
            </a:r>
            <a:r>
              <a:rPr lang="en-US" dirty="0" err="1"/>
              <a:t>voortgezet</a:t>
            </a:r>
            <a:r>
              <a:rPr lang="en-US" dirty="0"/>
              <a:t> </a:t>
            </a:r>
            <a:r>
              <a:rPr lang="en-US" dirty="0" err="1"/>
              <a:t>onderwijs</a:t>
            </a:r>
            <a:r>
              <a:rPr lang="en-US" dirty="0"/>
              <a:t> </a:t>
            </a:r>
          </a:p>
          <a:p>
            <a:pPr eaLnBrk="1" hangingPunct="1">
              <a:buNone/>
              <a:defRPr/>
            </a:pPr>
            <a:r>
              <a:rPr lang="en-US" dirty="0"/>
              <a:t>	</a:t>
            </a:r>
            <a:r>
              <a:rPr lang="en-US" dirty="0" err="1"/>
              <a:t>helpen</a:t>
            </a:r>
            <a:r>
              <a:rPr lang="en-US" dirty="0"/>
              <a:t> </a:t>
            </a:r>
            <a:r>
              <a:rPr lang="en-US" dirty="0" err="1"/>
              <a:t>onderzoekers</a:t>
            </a:r>
            <a:endParaRPr lang="en-US" dirty="0"/>
          </a:p>
          <a:p>
            <a:endParaRPr lang="nl-NL" dirty="0"/>
          </a:p>
        </p:txBody>
      </p:sp>
      <p:pic>
        <p:nvPicPr>
          <p:cNvPr id="7" name="Afbeelding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83968" y="3374275"/>
            <a:ext cx="4608512" cy="3295086"/>
          </a:xfrm>
          <a:prstGeom prst="rect">
            <a:avLst/>
          </a:prstGeom>
        </p:spPr>
      </p:pic>
    </p:spTree>
    <p:extLst>
      <p:ext uri="{BB962C8B-B14F-4D97-AF65-F5344CB8AC3E}">
        <p14:creationId xmlns:p14="http://schemas.microsoft.com/office/powerpoint/2010/main" val="5924706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388" y="274638"/>
            <a:ext cx="8785225" cy="1143000"/>
          </a:xfrm>
          <a:solidFill>
            <a:srgbClr val="FFFFFF">
              <a:alpha val="69803"/>
            </a:srgbClr>
          </a:solidFill>
          <a:ln>
            <a:round/>
          </a:ln>
        </p:spPr>
        <p:txBody>
          <a:bodyPr/>
          <a:lstStyle/>
          <a:p>
            <a:pPr eaLnBrk="1" hangingPunct="1">
              <a:defRPr/>
            </a:pPr>
            <a:r>
              <a:rPr lang="en-US" dirty="0" err="1"/>
              <a:t>Vroeger</a:t>
            </a:r>
            <a:r>
              <a:rPr lang="en-US" dirty="0"/>
              <a:t>: </a:t>
            </a:r>
            <a:r>
              <a:rPr lang="en-US" dirty="0" err="1"/>
              <a:t>Zon</a:t>
            </a:r>
            <a:r>
              <a:rPr lang="en-US" dirty="0"/>
              <a:t> en Rust</a:t>
            </a:r>
            <a:endParaRPr lang="nl-NL" dirty="0" smtClean="0"/>
          </a:p>
        </p:txBody>
      </p:sp>
      <p:sp>
        <p:nvSpPr>
          <p:cNvPr id="3" name="Tijdelijke aanduiding voor inhoud 2"/>
          <p:cNvSpPr>
            <a:spLocks noGrp="1"/>
          </p:cNvSpPr>
          <p:nvPr>
            <p:ph idx="1"/>
          </p:nvPr>
        </p:nvSpPr>
        <p:spPr>
          <a:xfrm>
            <a:off x="179388" y="1628775"/>
            <a:ext cx="8785225" cy="5068888"/>
          </a:xfrm>
          <a:prstGeom prst="roundRect">
            <a:avLst>
              <a:gd name="adj" fmla="val 5120"/>
            </a:avLst>
          </a:prstGeom>
          <a:solidFill>
            <a:srgbClr val="FFFFFF">
              <a:alpha val="69019"/>
            </a:srgbClr>
          </a:solidFill>
          <a:ln>
            <a:round/>
          </a:ln>
        </p:spPr>
        <p:txBody>
          <a:bodyPr/>
          <a:lstStyle/>
          <a:p>
            <a:pPr marL="0" indent="0" eaLnBrk="1" hangingPunct="1">
              <a:buNone/>
              <a:defRPr/>
            </a:pPr>
            <a:endParaRPr lang="en-US" dirty="0" smtClean="0"/>
          </a:p>
          <a:p>
            <a:pPr eaLnBrk="1" hangingPunct="1">
              <a:defRPr/>
            </a:pPr>
            <a:endParaRPr lang="nl-NL" dirty="0" smtClean="0"/>
          </a:p>
        </p:txBody>
      </p:sp>
      <p:pic>
        <p:nvPicPr>
          <p:cNvPr id="6" name="Afbeelding 5"/>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724128" y="2420888"/>
            <a:ext cx="2840182" cy="3303907"/>
          </a:xfrm>
          <a:prstGeom prst="rect">
            <a:avLst/>
          </a:prstGeom>
        </p:spPr>
      </p:pic>
      <p:pic>
        <p:nvPicPr>
          <p:cNvPr id="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738" y="2420938"/>
            <a:ext cx="5218112" cy="331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000" dirty="0">
                <a:solidFill>
                  <a:prstClr val="black"/>
                </a:solidFill>
              </a:rPr>
              <a:t>Alexander Fleming ontdekt penicilline</a:t>
            </a:r>
            <a:endParaRPr lang="nl-NL" dirty="0"/>
          </a:p>
        </p:txBody>
      </p:sp>
      <p:sp>
        <p:nvSpPr>
          <p:cNvPr id="3" name="Tijdelijke aanduiding voor inhoud 2"/>
          <p:cNvSpPr>
            <a:spLocks noGrp="1"/>
          </p:cNvSpPr>
          <p:nvPr>
            <p:ph idx="1"/>
          </p:nvPr>
        </p:nvSpPr>
        <p:spPr/>
        <p:txBody>
          <a:bodyPr/>
          <a:lstStyle/>
          <a:p>
            <a:pPr eaLnBrk="1" hangingPunct="1">
              <a:defRPr/>
            </a:pPr>
            <a:r>
              <a:rPr lang="nl-NL" dirty="0"/>
              <a:t>Bacterieplaat met </a:t>
            </a:r>
            <a:br>
              <a:rPr lang="nl-NL" dirty="0"/>
            </a:br>
            <a:r>
              <a:rPr lang="nl-NL" dirty="0"/>
              <a:t>een schimmelinfectie</a:t>
            </a:r>
          </a:p>
          <a:p>
            <a:pPr eaLnBrk="1" hangingPunct="1">
              <a:defRPr/>
            </a:pPr>
            <a:r>
              <a:rPr lang="nl-NL" dirty="0"/>
              <a:t>Bacteriën gingen dood </a:t>
            </a:r>
          </a:p>
          <a:p>
            <a:pPr eaLnBrk="1" hangingPunct="1">
              <a:buNone/>
              <a:defRPr/>
            </a:pPr>
            <a:r>
              <a:rPr lang="nl-NL" dirty="0"/>
              <a:t>	rondom schimmelkolonie</a:t>
            </a:r>
          </a:p>
          <a:p>
            <a:endParaRPr lang="nl-NL"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163" y="1773238"/>
            <a:ext cx="3360737"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http://upload.wikimedia.org/wikipedia/commons/2/25/Penicillin_bild.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55576" y="3923852"/>
            <a:ext cx="2711669" cy="27005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54512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Toen</a:t>
            </a:r>
            <a:r>
              <a:rPr lang="en-US" dirty="0"/>
              <a:t> </a:t>
            </a:r>
            <a:r>
              <a:rPr lang="en-US" dirty="0" err="1"/>
              <a:t>waren</a:t>
            </a:r>
            <a:r>
              <a:rPr lang="en-US" dirty="0"/>
              <a:t> </a:t>
            </a:r>
            <a:r>
              <a:rPr lang="en-US" dirty="0" err="1"/>
              <a:t>er</a:t>
            </a:r>
            <a:r>
              <a:rPr lang="en-US" dirty="0"/>
              <a:t> </a:t>
            </a:r>
            <a:r>
              <a:rPr lang="en-US" dirty="0" err="1"/>
              <a:t>antibiotica</a:t>
            </a:r>
            <a:endParaRPr lang="nl-NL" dirty="0"/>
          </a:p>
        </p:txBody>
      </p:sp>
      <p:sp>
        <p:nvSpPr>
          <p:cNvPr id="3" name="Tijdelijke aanduiding voor inhoud 2"/>
          <p:cNvSpPr>
            <a:spLocks noGrp="1"/>
          </p:cNvSpPr>
          <p:nvPr>
            <p:ph idx="1"/>
          </p:nvPr>
        </p:nvSpPr>
        <p:spPr/>
        <p:txBody>
          <a:bodyPr/>
          <a:lstStyle/>
          <a:p>
            <a:endParaRPr lang="nl-NL"/>
          </a:p>
        </p:txBody>
      </p:sp>
      <p:pic>
        <p:nvPicPr>
          <p:cNvPr id="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69930" y="1916113"/>
            <a:ext cx="2622550" cy="421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2355" y="1916113"/>
            <a:ext cx="3046412" cy="421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18767" y="1916113"/>
            <a:ext cx="2960688" cy="421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94003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Wat</a:t>
            </a:r>
            <a:r>
              <a:rPr lang="en-US" dirty="0"/>
              <a:t> </a:t>
            </a:r>
            <a:r>
              <a:rPr lang="en-US" dirty="0" err="1"/>
              <a:t>zijn</a:t>
            </a:r>
            <a:r>
              <a:rPr lang="en-US" dirty="0"/>
              <a:t> </a:t>
            </a:r>
            <a:r>
              <a:rPr lang="en-US" dirty="0" err="1"/>
              <a:t>antibiotica</a:t>
            </a:r>
            <a:r>
              <a:rPr lang="en-US" dirty="0"/>
              <a:t>?</a:t>
            </a:r>
            <a:endParaRPr lang="nl-NL" dirty="0"/>
          </a:p>
        </p:txBody>
      </p:sp>
      <p:sp>
        <p:nvSpPr>
          <p:cNvPr id="3" name="Tijdelijke aanduiding voor inhoud 2"/>
          <p:cNvSpPr>
            <a:spLocks noGrp="1"/>
          </p:cNvSpPr>
          <p:nvPr>
            <p:ph idx="1"/>
          </p:nvPr>
        </p:nvSpPr>
        <p:spPr/>
        <p:txBody>
          <a:bodyPr/>
          <a:lstStyle/>
          <a:p>
            <a:pPr eaLnBrk="1" hangingPunct="1">
              <a:defRPr/>
            </a:pPr>
            <a:r>
              <a:rPr lang="en-US" dirty="0" err="1"/>
              <a:t>Remt</a:t>
            </a:r>
            <a:r>
              <a:rPr lang="en-US" dirty="0"/>
              <a:t> </a:t>
            </a:r>
            <a:r>
              <a:rPr lang="en-US" dirty="0" err="1"/>
              <a:t>bepaalde</a:t>
            </a:r>
            <a:r>
              <a:rPr lang="en-US" dirty="0"/>
              <a:t> </a:t>
            </a:r>
            <a:br>
              <a:rPr lang="en-US" dirty="0"/>
            </a:br>
            <a:r>
              <a:rPr lang="en-US" dirty="0" err="1"/>
              <a:t>bacteriële</a:t>
            </a:r>
            <a:r>
              <a:rPr lang="en-US" dirty="0"/>
              <a:t> </a:t>
            </a:r>
            <a:r>
              <a:rPr lang="en-US" dirty="0" err="1"/>
              <a:t>processen</a:t>
            </a:r>
            <a:endParaRPr lang="en-US" dirty="0"/>
          </a:p>
          <a:p>
            <a:pPr eaLnBrk="1" hangingPunct="1">
              <a:defRPr/>
            </a:pPr>
            <a:r>
              <a:rPr lang="en-US" dirty="0" err="1"/>
              <a:t>Stopt</a:t>
            </a:r>
            <a:r>
              <a:rPr lang="en-US" dirty="0"/>
              <a:t> de </a:t>
            </a:r>
            <a:r>
              <a:rPr lang="en-US" dirty="0" err="1"/>
              <a:t>groei</a:t>
            </a:r>
            <a:r>
              <a:rPr lang="en-US" dirty="0"/>
              <a:t> of </a:t>
            </a:r>
            <a:br>
              <a:rPr lang="en-US" dirty="0"/>
            </a:br>
            <a:r>
              <a:rPr lang="en-US" dirty="0" err="1"/>
              <a:t>doodt</a:t>
            </a:r>
            <a:r>
              <a:rPr lang="en-US" dirty="0"/>
              <a:t> </a:t>
            </a:r>
            <a:r>
              <a:rPr lang="en-US" dirty="0" err="1"/>
              <a:t>bacteriën</a:t>
            </a:r>
            <a:endParaRPr lang="en-US" dirty="0"/>
          </a:p>
          <a:p>
            <a:pPr eaLnBrk="1" hangingPunct="1">
              <a:defRPr/>
            </a:pPr>
            <a:r>
              <a:rPr lang="en-US" dirty="0" err="1"/>
              <a:t>Geen</a:t>
            </a:r>
            <a:r>
              <a:rPr lang="en-US" dirty="0"/>
              <a:t> </a:t>
            </a:r>
            <a:r>
              <a:rPr lang="en-US" dirty="0" err="1"/>
              <a:t>invloed</a:t>
            </a:r>
            <a:r>
              <a:rPr lang="en-US" dirty="0"/>
              <a:t> op </a:t>
            </a:r>
            <a:br>
              <a:rPr lang="en-US" dirty="0"/>
            </a:br>
            <a:r>
              <a:rPr lang="en-US" dirty="0" err="1"/>
              <a:t>zoogdieren</a:t>
            </a:r>
            <a:endParaRPr lang="en-US" dirty="0"/>
          </a:p>
          <a:p>
            <a:endParaRPr lang="nl-NL" dirty="0"/>
          </a:p>
        </p:txBody>
      </p:sp>
      <p:pic>
        <p:nvPicPr>
          <p:cNvPr id="4" name="Afbeelding 3"/>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211961" y="1628800"/>
            <a:ext cx="4826890" cy="5040560"/>
          </a:xfrm>
          <a:prstGeom prst="rect">
            <a:avLst/>
          </a:prstGeom>
        </p:spPr>
      </p:pic>
    </p:spTree>
    <p:extLst>
      <p:ext uri="{BB962C8B-B14F-4D97-AF65-F5344CB8AC3E}">
        <p14:creationId xmlns:p14="http://schemas.microsoft.com/office/powerpoint/2010/main" val="40783688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Bacteriën</a:t>
            </a:r>
            <a:r>
              <a:rPr lang="en-US" dirty="0"/>
              <a:t> </a:t>
            </a:r>
            <a:r>
              <a:rPr lang="en-US" dirty="0" err="1"/>
              <a:t>worden</a:t>
            </a:r>
            <a:r>
              <a:rPr lang="en-US" dirty="0"/>
              <a:t> </a:t>
            </a:r>
            <a:r>
              <a:rPr lang="en-US" dirty="0" err="1"/>
              <a:t>resistent</a:t>
            </a:r>
            <a:endParaRPr lang="nl-NL" dirty="0"/>
          </a:p>
        </p:txBody>
      </p:sp>
      <p:sp>
        <p:nvSpPr>
          <p:cNvPr id="3" name="Tijdelijke aanduiding voor inhoud 2"/>
          <p:cNvSpPr>
            <a:spLocks noGrp="1"/>
          </p:cNvSpPr>
          <p:nvPr>
            <p:ph idx="1"/>
          </p:nvPr>
        </p:nvSpPr>
        <p:spPr/>
        <p:txBody>
          <a:bodyPr/>
          <a:lstStyle/>
          <a:p>
            <a:pPr eaLnBrk="1" fontAlgn="auto" hangingPunct="1">
              <a:spcAft>
                <a:spcPts val="0"/>
              </a:spcAft>
              <a:buFont typeface="Arial" pitchFamily="34" charset="0"/>
              <a:buChar char="•"/>
              <a:defRPr/>
            </a:pPr>
            <a:r>
              <a:rPr lang="nl-NL" dirty="0"/>
              <a:t>Antibioticum is niet meer </a:t>
            </a:r>
            <a:r>
              <a:rPr lang="nl-NL" dirty="0" smtClean="0"/>
              <a:t>                        schadelijk voor bacterie</a:t>
            </a:r>
            <a:endParaRPr lang="nl-NL" dirty="0"/>
          </a:p>
          <a:p>
            <a:pPr eaLnBrk="1" fontAlgn="auto" hangingPunct="1">
              <a:spcAft>
                <a:spcPts val="0"/>
              </a:spcAft>
              <a:buFont typeface="Arial" pitchFamily="34" charset="0"/>
              <a:buChar char="•"/>
              <a:defRPr/>
            </a:pPr>
            <a:r>
              <a:rPr lang="nl-NL" dirty="0"/>
              <a:t>Evolutie van mechanismes </a:t>
            </a:r>
            <a:br>
              <a:rPr lang="nl-NL" dirty="0"/>
            </a:br>
            <a:r>
              <a:rPr lang="nl-NL" dirty="0"/>
              <a:t>tegen antibiotica</a:t>
            </a:r>
          </a:p>
          <a:p>
            <a:pPr eaLnBrk="1" fontAlgn="auto" hangingPunct="1">
              <a:spcAft>
                <a:spcPts val="0"/>
              </a:spcAft>
              <a:buFont typeface="Arial" pitchFamily="34" charset="0"/>
              <a:buChar char="•"/>
              <a:defRPr/>
            </a:pPr>
            <a:r>
              <a:rPr lang="nl-NL" dirty="0"/>
              <a:t>Overdracht van </a:t>
            </a:r>
            <a:br>
              <a:rPr lang="nl-NL" dirty="0"/>
            </a:br>
            <a:r>
              <a:rPr lang="nl-NL" dirty="0"/>
              <a:t>genetisch materiaal </a:t>
            </a:r>
            <a:br>
              <a:rPr lang="nl-NL" dirty="0"/>
            </a:br>
            <a:r>
              <a:rPr lang="nl-NL" dirty="0"/>
              <a:t>tussen soorten</a:t>
            </a:r>
          </a:p>
          <a:p>
            <a:pPr eaLnBrk="1" fontAlgn="auto" hangingPunct="1">
              <a:spcAft>
                <a:spcPts val="0"/>
              </a:spcAft>
              <a:buFont typeface="Arial" pitchFamily="34" charset="0"/>
              <a:buChar char="•"/>
              <a:defRPr/>
            </a:pPr>
            <a:endParaRPr lang="nl-NL" dirty="0"/>
          </a:p>
          <a:p>
            <a:endParaRPr lang="nl-NL" dirty="0"/>
          </a:p>
        </p:txBody>
      </p:sp>
      <p:pic>
        <p:nvPicPr>
          <p:cNvPr id="5" name="Afbeelding 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148064" y="1628800"/>
            <a:ext cx="3847817" cy="5087310"/>
          </a:xfrm>
          <a:prstGeom prst="rect">
            <a:avLst/>
          </a:prstGeom>
        </p:spPr>
      </p:pic>
    </p:spTree>
    <p:extLst>
      <p:ext uri="{BB962C8B-B14F-4D97-AF65-F5344CB8AC3E}">
        <p14:creationId xmlns:p14="http://schemas.microsoft.com/office/powerpoint/2010/main" val="27528307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Onvoorzichtig</a:t>
            </a:r>
            <a:r>
              <a:rPr lang="en-US" dirty="0"/>
              <a:t> </a:t>
            </a:r>
            <a:r>
              <a:rPr lang="en-US" dirty="0" err="1"/>
              <a:t>gebruik</a:t>
            </a:r>
            <a:endParaRPr lang="nl-NL" dirty="0"/>
          </a:p>
        </p:txBody>
      </p:sp>
      <p:sp>
        <p:nvSpPr>
          <p:cNvPr id="4" name="Tijdelijke aanduiding voor inhoud 2"/>
          <p:cNvSpPr txBox="1">
            <a:spLocks/>
          </p:cNvSpPr>
          <p:nvPr/>
        </p:nvSpPr>
        <p:spPr bwMode="auto">
          <a:xfrm>
            <a:off x="179388" y="1600200"/>
            <a:ext cx="4176712" cy="5033963"/>
          </a:xfrm>
          <a:prstGeom prst="roundRect">
            <a:avLst>
              <a:gd name="adj" fmla="val 5122"/>
            </a:avLst>
          </a:prstGeom>
          <a:solidFill>
            <a:srgbClr val="FFFFFF">
              <a:alpha val="69020"/>
            </a:srgbClr>
          </a:solidFill>
          <a:ln w="57150">
            <a:solidFill>
              <a:schemeClr val="accent1">
                <a:lumMod val="60000"/>
                <a:lumOff val="40000"/>
              </a:schemeClr>
            </a:solidFill>
            <a:miter lim="800000"/>
            <a:headEnd/>
            <a:tailEnd/>
          </a:ln>
        </p:spPr>
        <p:txBody>
          <a:bodyPr vert="horz" wrap="square" lIns="91440" tIns="45720" rIns="91440" bIns="45720" numCol="1" rtlCol="0" anchor="t" anchorCtr="0" compatLnSpc="1">
            <a:prstTxWarp prst="textNoShape">
              <a:avLst/>
            </a:prstTxWarp>
            <a:norm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fontAlgn="auto" hangingPunct="1">
              <a:spcAft>
                <a:spcPts val="0"/>
              </a:spcAft>
              <a:buFont typeface="Arial" pitchFamily="34" charset="0"/>
              <a:buChar char="•"/>
              <a:defRPr/>
            </a:pPr>
            <a:r>
              <a:rPr lang="en-US" dirty="0" err="1" smtClean="0"/>
              <a:t>Overmatig</a:t>
            </a:r>
            <a:r>
              <a:rPr lang="en-US" dirty="0" smtClean="0"/>
              <a:t> </a:t>
            </a:r>
            <a:r>
              <a:rPr lang="en-US" dirty="0" err="1" smtClean="0"/>
              <a:t>gebruik</a:t>
            </a:r>
            <a:r>
              <a:rPr lang="en-US" dirty="0" smtClean="0"/>
              <a:t> </a:t>
            </a:r>
            <a:r>
              <a:rPr lang="en-US" dirty="0" err="1" smtClean="0"/>
              <a:t>bij</a:t>
            </a:r>
            <a:r>
              <a:rPr lang="en-US" dirty="0" smtClean="0"/>
              <a:t> </a:t>
            </a:r>
            <a:r>
              <a:rPr lang="en-US" dirty="0" err="1" smtClean="0"/>
              <a:t>o.a</a:t>
            </a:r>
            <a:r>
              <a:rPr lang="en-US" dirty="0" smtClean="0"/>
              <a:t>. </a:t>
            </a:r>
            <a:r>
              <a:rPr lang="en-US" dirty="0" err="1" smtClean="0"/>
              <a:t>vee</a:t>
            </a:r>
            <a:endParaRPr lang="en-US" dirty="0" smtClean="0"/>
          </a:p>
          <a:p>
            <a:pPr eaLnBrk="1" fontAlgn="auto" hangingPunct="1">
              <a:spcAft>
                <a:spcPts val="0"/>
              </a:spcAft>
              <a:buFont typeface="Arial" pitchFamily="34" charset="0"/>
              <a:buChar char="•"/>
              <a:defRPr/>
            </a:pPr>
            <a:r>
              <a:rPr lang="en-US" dirty="0" err="1" smtClean="0"/>
              <a:t>Niet</a:t>
            </a:r>
            <a:r>
              <a:rPr lang="en-US" dirty="0" smtClean="0"/>
              <a:t> </a:t>
            </a:r>
            <a:r>
              <a:rPr lang="en-US" dirty="0" err="1" smtClean="0"/>
              <a:t>netjes</a:t>
            </a:r>
            <a:r>
              <a:rPr lang="en-US" dirty="0" smtClean="0"/>
              <a:t> </a:t>
            </a:r>
            <a:r>
              <a:rPr lang="en-US" dirty="0" err="1" smtClean="0"/>
              <a:t>afmaken</a:t>
            </a:r>
            <a:r>
              <a:rPr lang="en-US" dirty="0" smtClean="0"/>
              <a:t> van </a:t>
            </a:r>
            <a:r>
              <a:rPr lang="en-US" dirty="0" err="1" smtClean="0"/>
              <a:t>kuur</a:t>
            </a:r>
            <a:endParaRPr lang="en-US" dirty="0" smtClean="0"/>
          </a:p>
          <a:p>
            <a:pPr eaLnBrk="1" fontAlgn="auto" hangingPunct="1">
              <a:spcAft>
                <a:spcPts val="0"/>
              </a:spcAft>
              <a:buFont typeface="Arial" pitchFamily="34" charset="0"/>
              <a:buChar char="•"/>
              <a:defRPr/>
            </a:pPr>
            <a:r>
              <a:rPr lang="en-US" dirty="0" err="1" smtClean="0"/>
              <a:t>Inname</a:t>
            </a:r>
            <a:r>
              <a:rPr lang="en-US" dirty="0" smtClean="0"/>
              <a:t> </a:t>
            </a:r>
            <a:r>
              <a:rPr lang="en-US" dirty="0" err="1" smtClean="0"/>
              <a:t>als</a:t>
            </a:r>
            <a:r>
              <a:rPr lang="en-US" dirty="0" smtClean="0"/>
              <a:t> het </a:t>
            </a:r>
            <a:r>
              <a:rPr lang="en-US" dirty="0" err="1" smtClean="0"/>
              <a:t>eigenlijk</a:t>
            </a:r>
            <a:r>
              <a:rPr lang="en-US" dirty="0" smtClean="0"/>
              <a:t> </a:t>
            </a:r>
            <a:r>
              <a:rPr lang="en-US" dirty="0" err="1" smtClean="0"/>
              <a:t>overbodig</a:t>
            </a:r>
            <a:r>
              <a:rPr lang="en-US" dirty="0" smtClean="0"/>
              <a:t> is</a:t>
            </a:r>
            <a:endParaRPr lang="en-US" dirty="0"/>
          </a:p>
        </p:txBody>
      </p:sp>
      <p:pic>
        <p:nvPicPr>
          <p:cNvPr id="19458" name="Picture 2" descr="File:Manzanar chicken farm, Mori Nakashima 00192u.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58455"/>
          <a:stretch/>
        </p:blipFill>
        <p:spPr bwMode="auto">
          <a:xfrm>
            <a:off x="4621786" y="1700808"/>
            <a:ext cx="4126678" cy="2309813"/>
          </a:xfrm>
          <a:prstGeom prst="rect">
            <a:avLst/>
          </a:prstGeom>
          <a:noFill/>
          <a:extLst>
            <a:ext uri="{909E8E84-426E-40DD-AFC4-6F175D3DCCD1}">
              <a14:hiddenFill xmlns:a14="http://schemas.microsoft.com/office/drawing/2010/main">
                <a:solidFill>
                  <a:srgbClr val="FFFFFF"/>
                </a:solidFill>
              </a14:hiddenFill>
            </a:ext>
          </a:extLst>
        </p:spPr>
      </p:pic>
      <p:pic>
        <p:nvPicPr>
          <p:cNvPr id="19464" name="Picture 8" descr="http://farm5.staticflickr.com/4099/4741451457_6344b99835.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4646937" y="4149080"/>
            <a:ext cx="4101527" cy="2468563"/>
          </a:xfrm>
          <a:prstGeom prst="rect">
            <a:avLst/>
          </a:prstGeom>
          <a:noFill/>
          <a:extLst>
            <a:ext uri="{909E8E84-426E-40DD-AFC4-6F175D3DCCD1}">
              <a14:hiddenFill xmlns:a14="http://schemas.microsoft.com/office/drawing/2010/main">
                <a:solidFill>
                  <a:srgbClr val="FFFFFF"/>
                </a:solidFill>
              </a14:hiddenFill>
            </a:ext>
          </a:extLst>
        </p:spPr>
      </p:pic>
      <p:sp>
        <p:nvSpPr>
          <p:cNvPr id="5" name="Tekstvak 4"/>
          <p:cNvSpPr txBox="1"/>
          <p:nvPr/>
        </p:nvSpPr>
        <p:spPr>
          <a:xfrm>
            <a:off x="4572000" y="6361583"/>
            <a:ext cx="2088232" cy="307777"/>
          </a:xfrm>
          <a:prstGeom prst="rect">
            <a:avLst/>
          </a:prstGeom>
          <a:noFill/>
        </p:spPr>
        <p:txBody>
          <a:bodyPr wrap="square" rtlCol="0">
            <a:spAutoFit/>
          </a:bodyPr>
          <a:lstStyle/>
          <a:p>
            <a:r>
              <a:rPr lang="en-US" sz="1400" dirty="0" err="1" smtClean="0"/>
              <a:t>foto</a:t>
            </a:r>
            <a:r>
              <a:rPr lang="en-US" sz="1400" dirty="0" smtClean="0"/>
              <a:t>: </a:t>
            </a:r>
            <a:r>
              <a:rPr lang="en-US" sz="1400" dirty="0" smtClean="0">
                <a:hlinkClick r:id="rId5"/>
              </a:rPr>
              <a:t>e-</a:t>
            </a:r>
            <a:r>
              <a:rPr lang="en-US" sz="1400" dirty="0" err="1" smtClean="0">
                <a:hlinkClick r:id="rId5"/>
              </a:rPr>
              <a:t>MagineArt</a:t>
            </a:r>
            <a:endParaRPr lang="nl-NL" sz="1400" dirty="0"/>
          </a:p>
        </p:txBody>
      </p:sp>
    </p:spTree>
    <p:extLst>
      <p:ext uri="{BB962C8B-B14F-4D97-AF65-F5344CB8AC3E}">
        <p14:creationId xmlns:p14="http://schemas.microsoft.com/office/powerpoint/2010/main" val="41919785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388" y="274638"/>
            <a:ext cx="8785225" cy="1143000"/>
          </a:xfrm>
        </p:spPr>
        <p:txBody>
          <a:bodyPr rtlCol="0">
            <a:normAutofit/>
          </a:bodyPr>
          <a:lstStyle/>
          <a:p>
            <a:pPr eaLnBrk="1" fontAlgn="auto" hangingPunct="1">
              <a:spcAft>
                <a:spcPts val="0"/>
              </a:spcAft>
              <a:defRPr/>
            </a:pPr>
            <a:r>
              <a:rPr lang="en-US" dirty="0" err="1"/>
              <a:t>Antibiotica</a:t>
            </a:r>
            <a:r>
              <a:rPr lang="en-US" dirty="0"/>
              <a:t> </a:t>
            </a:r>
            <a:r>
              <a:rPr lang="en-US" dirty="0" err="1"/>
              <a:t>producenten</a:t>
            </a:r>
            <a:endParaRPr lang="en-US" dirty="0"/>
          </a:p>
        </p:txBody>
      </p:sp>
      <p:sp>
        <p:nvSpPr>
          <p:cNvPr id="3" name="Tijdelijke aanduiding voor inhoud 2"/>
          <p:cNvSpPr>
            <a:spLocks noGrp="1"/>
          </p:cNvSpPr>
          <p:nvPr>
            <p:ph idx="1"/>
          </p:nvPr>
        </p:nvSpPr>
        <p:spPr>
          <a:xfrm>
            <a:off x="179388" y="1600200"/>
            <a:ext cx="8785225" cy="5068888"/>
          </a:xfrm>
        </p:spPr>
        <p:txBody>
          <a:bodyPr rtlCol="0">
            <a:normAutofit/>
          </a:bodyPr>
          <a:lstStyle/>
          <a:p>
            <a:pPr eaLnBrk="1" fontAlgn="auto" hangingPunct="1">
              <a:spcAft>
                <a:spcPts val="0"/>
              </a:spcAft>
              <a:buFont typeface="Arial" pitchFamily="34" charset="0"/>
              <a:buChar char="•"/>
              <a:defRPr/>
            </a:pPr>
            <a:endParaRPr lang="en-US" dirty="0"/>
          </a:p>
        </p:txBody>
      </p:sp>
      <p:pic>
        <p:nvPicPr>
          <p:cNvPr id="1024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8888" y="1700213"/>
            <a:ext cx="6265862" cy="418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95963" y="3794125"/>
            <a:ext cx="2808287" cy="235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Rechte verbindingslijn met pijl 6"/>
          <p:cNvCxnSpPr/>
          <p:nvPr/>
        </p:nvCxnSpPr>
        <p:spPr>
          <a:xfrm>
            <a:off x="2268538" y="5013325"/>
            <a:ext cx="4464050"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pic>
        <p:nvPicPr>
          <p:cNvPr id="8" name="Tijdelijke aanduiding voor inhoud 5"/>
          <p:cNvPicPr>
            <a:picLocks noChangeAspect="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910879" y="3805411"/>
            <a:ext cx="1106219" cy="1047378"/>
          </a:xfrm>
          <a:prstGeom prst="roundRect">
            <a:avLst>
              <a:gd name="adj" fmla="val 5122"/>
            </a:avLst>
          </a:prstGeom>
          <a:solidFill>
            <a:srgbClr val="FFFFFF">
              <a:alpha val="69020"/>
            </a:srgbClr>
          </a:solidFill>
          <a:ln w="57150">
            <a:solidFill>
              <a:schemeClr val="accent2">
                <a:lumMod val="75000"/>
              </a:schemeClr>
            </a:solidFill>
          </a:ln>
        </p:spPr>
      </p:pic>
      <p:pic>
        <p:nvPicPr>
          <p:cNvPr id="21506" name="Picture 2" descr="C:\Users\TeamLeiden\Desktop\luchtmycelium.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1015" y="3756495"/>
            <a:ext cx="2802560" cy="2336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69220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9" presetClass="exit" presetSubtype="0" fill="hold" nodeType="withEffect">
                                  <p:stCondLst>
                                    <p:cond delay="1000"/>
                                  </p:stCondLst>
                                  <p:childTnLst>
                                    <p:animEffect transition="out" filter="dissolve">
                                      <p:cBhvr>
                                        <p:cTn id="14" dur="2000"/>
                                        <p:tgtEl>
                                          <p:spTgt spid="6"/>
                                        </p:tgtEl>
                                      </p:cBhvr>
                                    </p:animEffect>
                                    <p:set>
                                      <p:cBhvr>
                                        <p:cTn id="15" dur="1" fill="hold">
                                          <p:stCondLst>
                                            <p:cond delay="1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1491</TotalTime>
  <Words>743</Words>
  <Application>Microsoft Office PowerPoint</Application>
  <PresentationFormat>Diavoorstelling (4:3)</PresentationFormat>
  <Paragraphs>81</Paragraphs>
  <Slides>14</Slides>
  <Notes>9</Notes>
  <HiddenSlides>0</HiddenSlides>
  <MMClips>0</MMClips>
  <ScaleCrop>false</ScaleCrop>
  <HeadingPairs>
    <vt:vector size="4" baseType="variant">
      <vt:variant>
        <vt:lpstr>Thema</vt:lpstr>
      </vt:variant>
      <vt:variant>
        <vt:i4>3</vt:i4>
      </vt:variant>
      <vt:variant>
        <vt:lpstr>Diatitels</vt:lpstr>
      </vt:variant>
      <vt:variant>
        <vt:i4>14</vt:i4>
      </vt:variant>
    </vt:vector>
  </HeadingPairs>
  <TitlesOfParts>
    <vt:vector size="17" baseType="lpstr">
      <vt:lpstr>Kantoorthema</vt:lpstr>
      <vt:lpstr>1_Kantoorthema</vt:lpstr>
      <vt:lpstr>2_Kantoorthema</vt:lpstr>
      <vt:lpstr>Antibiotica Gezocht!</vt:lpstr>
      <vt:lpstr>Academische Jaarprijs</vt:lpstr>
      <vt:lpstr>Vroeger: Zon en Rust</vt:lpstr>
      <vt:lpstr>Alexander Fleming ontdekt penicilline</vt:lpstr>
      <vt:lpstr>Toen waren er antibiotica</vt:lpstr>
      <vt:lpstr>Wat zijn antibiotica?</vt:lpstr>
      <vt:lpstr>Bacteriën worden resistent</vt:lpstr>
      <vt:lpstr>Onvoorzichtig gebruik</vt:lpstr>
      <vt:lpstr>Antibiotica producenten</vt:lpstr>
      <vt:lpstr>Doe het zelf en help mee</vt:lpstr>
      <vt:lpstr>Stap 1: extractie uit grond en verdunningsreeks</vt:lpstr>
      <vt:lpstr>Stap 2: uitplaten van verdunningen</vt:lpstr>
      <vt:lpstr>Volg Antibiotica Gezocht!</vt:lpstr>
      <vt:lpstr>PowerPoint-presentatie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Dino</dc:creator>
  <cp:lastModifiedBy>Antibiotica Gezocht!</cp:lastModifiedBy>
  <cp:revision>57</cp:revision>
  <dcterms:created xsi:type="dcterms:W3CDTF">2011-08-23T08:24:22Z</dcterms:created>
  <dcterms:modified xsi:type="dcterms:W3CDTF">2012-08-02T12:35:48Z</dcterms:modified>
</cp:coreProperties>
</file>