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8"/>
  </p:handoutMasterIdLst>
  <p:sldIdLst>
    <p:sldId id="256" r:id="rId2"/>
    <p:sldId id="272" r:id="rId3"/>
    <p:sldId id="273" r:id="rId4"/>
    <p:sldId id="271" r:id="rId5"/>
    <p:sldId id="274" r:id="rId6"/>
    <p:sldId id="275" r:id="rId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74837"/>
    <a:srgbClr val="C5C8FF"/>
    <a:srgbClr val="DFC5FF"/>
    <a:srgbClr val="A97AFE"/>
    <a:srgbClr val="A6D8FA"/>
    <a:srgbClr val="FEF798"/>
    <a:srgbClr val="CDEDFF"/>
    <a:srgbClr val="B7CEE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63" d="100"/>
          <a:sy n="63" d="100"/>
        </p:scale>
        <p:origin x="-2304" y="-12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5C31A2CC-8473-4E96-B659-386FC08AAC21}" type="datetimeFigureOut">
              <a:rPr lang="en-US"/>
              <a:pPr>
                <a:defRPr/>
              </a:pPr>
              <a:t>5/3/2012</a:t>
            </a:fld>
            <a:endParaRPr lang="en-US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73A02C19-234F-47E3-BD90-3DF0309F8E0D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  <p:sp>
        <p:nvSpPr>
          <p:cNvPr id="6" name="Tijdelijke aanduiding voor koptekst 5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936210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3C713C-40E6-4044-A2BB-3F41FE0B33FB}" type="datetimeFigureOut">
              <a:rPr lang="en-US"/>
              <a:pPr>
                <a:defRPr/>
              </a:pPr>
              <a:t>5/3/2012</a:t>
            </a:fld>
            <a:endParaRPr lang="en-US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7059C2-1C5C-4D09-8693-AB771222E399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38463F-2782-4E43-B1AD-6F3574B8F4C4}" type="datetimeFigureOut">
              <a:rPr lang="en-US"/>
              <a:pPr>
                <a:defRPr/>
              </a:pPr>
              <a:t>5/3/2012</a:t>
            </a:fld>
            <a:endParaRPr lang="en-US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DD3AB8-9207-4A06-85DC-3DFE81C5F7F8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AD9C4C-E57D-4A84-A9D0-8C7C88D73C98}" type="datetimeFigureOut">
              <a:rPr lang="en-US"/>
              <a:pPr>
                <a:defRPr/>
              </a:pPr>
              <a:t>5/3/2012</a:t>
            </a:fld>
            <a:endParaRPr lang="en-US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5A23AF-A61E-4D48-BCE6-137AEFB04D6A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512" y="274638"/>
            <a:ext cx="8784976" cy="1143000"/>
          </a:xfrm>
          <a:prstGeom prst="roundRect">
            <a:avLst/>
          </a:prstGeom>
          <a:solidFill>
            <a:srgbClr val="FFFFFF">
              <a:alpha val="69804"/>
            </a:srgb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79512" y="1600200"/>
            <a:ext cx="8784976" cy="5069160"/>
          </a:xfrm>
          <a:prstGeom prst="roundRect">
            <a:avLst>
              <a:gd name="adj" fmla="val 5122"/>
            </a:avLst>
          </a:prstGeom>
          <a:solidFill>
            <a:srgbClr val="FFFFFF">
              <a:alpha val="69020"/>
            </a:srgb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D7A384-D0E2-486C-8BEB-2EDD33044A04}" type="datetimeFigureOut">
              <a:rPr lang="en-US"/>
              <a:pPr>
                <a:defRPr/>
              </a:pPr>
              <a:t>5/3/2012</a:t>
            </a:fld>
            <a:endParaRPr lang="en-US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ABF994-D08D-40BD-870B-D67ECE0F41E7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993A81-B1F8-4874-B3F2-9E2D17C53C63}" type="datetimeFigureOut">
              <a:rPr lang="en-US"/>
              <a:pPr>
                <a:defRPr/>
              </a:pPr>
              <a:t>5/3/2012</a:t>
            </a:fld>
            <a:endParaRPr lang="en-US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315417-1CD8-46A8-AA6F-7EC26D491B10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5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7C0D39-C52F-498C-9AD0-B99C8A31446F}" type="datetimeFigureOut">
              <a:rPr lang="en-US"/>
              <a:pPr>
                <a:defRPr/>
              </a:pPr>
              <a:t>5/3/2012</a:t>
            </a:fld>
            <a:endParaRPr lang="en-US"/>
          </a:p>
        </p:txBody>
      </p:sp>
      <p:sp>
        <p:nvSpPr>
          <p:cNvPr id="6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FAA082-BED9-4A90-A8B1-303679203BF5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7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37AE5C-930A-4DBA-A643-2686E38AC25F}" type="datetimeFigureOut">
              <a:rPr lang="en-US"/>
              <a:pPr>
                <a:defRPr/>
              </a:pPr>
              <a:t>5/3/2012</a:t>
            </a:fld>
            <a:endParaRPr lang="en-US"/>
          </a:p>
        </p:txBody>
      </p:sp>
      <p:sp>
        <p:nvSpPr>
          <p:cNvPr id="8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86A0F5-83A7-436B-87DB-DD1C54779BF4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7B5C87-7592-4D26-9587-61E829FB30E4}" type="datetimeFigureOut">
              <a:rPr lang="en-US"/>
              <a:pPr>
                <a:defRPr/>
              </a:pPr>
              <a:t>5/3/2012</a:t>
            </a:fld>
            <a:endParaRPr lang="en-US"/>
          </a:p>
        </p:txBody>
      </p:sp>
      <p:sp>
        <p:nvSpPr>
          <p:cNvPr id="4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107118-DDF7-45B4-883D-4A264AE8E99D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9711E8-DAF2-4FE5-9989-F650E46DB473}" type="datetimeFigureOut">
              <a:rPr lang="en-US"/>
              <a:pPr>
                <a:defRPr/>
              </a:pPr>
              <a:t>5/3/2012</a:t>
            </a:fld>
            <a:endParaRPr lang="en-US"/>
          </a:p>
        </p:txBody>
      </p:sp>
      <p:sp>
        <p:nvSpPr>
          <p:cNvPr id="3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E5B4D8-2140-4386-A3AF-30C7ADBD5A5F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A8AB8B-F46A-407C-81D1-F512E6F0E2EE}" type="datetimeFigureOut">
              <a:rPr lang="en-US"/>
              <a:pPr>
                <a:defRPr/>
              </a:pPr>
              <a:t>5/3/2012</a:t>
            </a:fld>
            <a:endParaRPr lang="en-US"/>
          </a:p>
        </p:txBody>
      </p:sp>
      <p:sp>
        <p:nvSpPr>
          <p:cNvPr id="6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FE4E2D-A5B0-41E9-97E9-B7855A9A3521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F6DAA0-C478-461C-8E20-BDB563304F8A}" type="datetimeFigureOut">
              <a:rPr lang="en-US"/>
              <a:pPr>
                <a:defRPr/>
              </a:pPr>
              <a:t>5/3/2012</a:t>
            </a:fld>
            <a:endParaRPr lang="en-US"/>
          </a:p>
        </p:txBody>
      </p:sp>
      <p:sp>
        <p:nvSpPr>
          <p:cNvPr id="6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ECBDB9-BCC3-44FC-85CE-F1E523ABB64A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jdelijke aanduiding voor titel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Klik om de stijl te bewerken</a:t>
            </a:r>
            <a:endParaRPr lang="en-US" smtClean="0"/>
          </a:p>
        </p:txBody>
      </p:sp>
      <p:sp>
        <p:nvSpPr>
          <p:cNvPr id="1027" name="Tijdelijke aanduiding voor tekst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smtClean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B2F9D06-FCE3-484B-98B4-540C25BC42C1}" type="datetimeFigureOut">
              <a:rPr lang="en-US"/>
              <a:pPr>
                <a:defRPr/>
              </a:pPr>
              <a:t>5/3/2012</a:t>
            </a:fld>
            <a:endParaRPr lang="en-US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D065AFC-3713-4B9E-90B0-B303134FEB88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  <p:pic>
        <p:nvPicPr>
          <p:cNvPr id="8" name="Afbeelding 7"/>
          <p:cNvPicPr>
            <a:picLocks noChangeAspect="1"/>
          </p:cNvPicPr>
          <p:nvPr userDrawn="1"/>
        </p:nvPicPr>
        <p:blipFill rotWithShape="1">
          <a:blip r:embed="rId13" cstate="print">
            <a:grayscl/>
            <a:extLst/>
          </a:blip>
          <a:srcRect l="16351" r="11953" b="4397"/>
          <a:stretch/>
        </p:blipFill>
        <p:spPr>
          <a:xfrm>
            <a:off x="0" y="0"/>
            <a:ext cx="9144000" cy="6858000"/>
          </a:xfrm>
          <a:prstGeom prst="rect">
            <a:avLst/>
          </a:prstGeom>
          <a:effectLst>
            <a:glow rad="127000">
              <a:schemeClr val="accent1">
                <a:alpha val="36000"/>
              </a:schemeClr>
            </a:glow>
          </a:effec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twitter.com/TeamLeiden" TargetMode="External"/><Relationship Id="rId2" Type="http://schemas.openxmlformats.org/officeDocument/2006/relationships/hyperlink" Target="http://www.facebook.com/antibioticagezocht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png"/><Relationship Id="rId4" Type="http://schemas.openxmlformats.org/officeDocument/2006/relationships/hyperlink" Target="http://www.antibioticagezocht.nl/" TargetMode="Externa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Afbeelding 3"/>
          <p:cNvPicPr>
            <a:picLocks noChangeAspect="1"/>
          </p:cNvPicPr>
          <p:nvPr/>
        </p:nvPicPr>
        <p:blipFill>
          <a:blip r:embed="rId2"/>
          <a:srcRect l="16351" r="11954" b="4398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71600" y="2204864"/>
            <a:ext cx="8172400" cy="3861048"/>
          </a:xfrm>
        </p:spPr>
        <p:txBody>
          <a:bodyPr rtlCol="0">
            <a:noAutofit/>
          </a:bodyPr>
          <a:lstStyle/>
          <a:p>
            <a:pPr algn="r" eaLnBrk="1" fontAlgn="auto" hangingPunct="1">
              <a:spcAft>
                <a:spcPts val="0"/>
              </a:spcAft>
              <a:defRPr/>
            </a:pPr>
            <a:r>
              <a:rPr lang="en-US" sz="9600" b="1" dirty="0" err="1" smtClean="0">
                <a:ln w="18000">
                  <a:solidFill>
                    <a:sysClr val="windowText" lastClr="000000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Lucida Sans" pitchFamily="34" charset="0"/>
              </a:rPr>
              <a:t>Antibiotica</a:t>
            </a:r>
            <a:r>
              <a:rPr lang="en-US" sz="9600" b="1" dirty="0" smtClean="0">
                <a:ln w="18000">
                  <a:solidFill>
                    <a:sysClr val="windowText" lastClr="000000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Lucida Sans" pitchFamily="34" charset="0"/>
              </a:rPr>
              <a:t> </a:t>
            </a:r>
            <a:r>
              <a:rPr lang="en-US" sz="9600" b="1" dirty="0" err="1" smtClean="0">
                <a:ln w="18000">
                  <a:solidFill>
                    <a:sysClr val="windowText" lastClr="000000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Lucida Sans" pitchFamily="34" charset="0"/>
              </a:rPr>
              <a:t>Gezocht</a:t>
            </a:r>
            <a:r>
              <a:rPr lang="en-US" sz="9600" b="1" dirty="0" smtClean="0">
                <a:ln w="18000">
                  <a:solidFill>
                    <a:sysClr val="windowText" lastClr="000000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Lucida Sans" pitchFamily="34" charset="0"/>
              </a:rPr>
              <a:t>!</a:t>
            </a:r>
            <a:endParaRPr lang="en-US" sz="9600" b="1" dirty="0">
              <a:ln w="18000">
                <a:solidFill>
                  <a:sysClr val="windowText" lastClr="000000"/>
                </a:solidFill>
                <a:prstDash val="solid"/>
                <a:miter lim="800000"/>
              </a:ln>
              <a:solidFill>
                <a:schemeClr val="bg1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Lucida Sans" pitchFamily="34" charset="0"/>
            </a:endParaRPr>
          </a:p>
        </p:txBody>
      </p:sp>
      <p:sp>
        <p:nvSpPr>
          <p:cNvPr id="5" name="Rechthoek 4"/>
          <p:cNvSpPr/>
          <p:nvPr/>
        </p:nvSpPr>
        <p:spPr>
          <a:xfrm>
            <a:off x="0" y="5876925"/>
            <a:ext cx="9144000" cy="836613"/>
          </a:xfrm>
          <a:prstGeom prst="rect">
            <a:avLst/>
          </a:prstGeom>
          <a:solidFill>
            <a:srgbClr val="FFFFFF">
              <a:alpha val="61176"/>
            </a:srgbClr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14340" name="Afbeelding 5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9750" y="5911850"/>
            <a:ext cx="1941513" cy="766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1" name="Afbeelding 6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732588" y="5908675"/>
            <a:ext cx="2163762" cy="774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388" y="274638"/>
            <a:ext cx="8785225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smtClean="0"/>
              <a:t>Antibioticaproductie en diffusie</a:t>
            </a:r>
          </a:p>
        </p:txBody>
      </p:sp>
      <p:sp>
        <p:nvSpPr>
          <p:cNvPr id="5" name="Vrije vorm 4"/>
          <p:cNvSpPr/>
          <p:nvPr/>
        </p:nvSpPr>
        <p:spPr>
          <a:xfrm>
            <a:off x="-541338" y="2459038"/>
            <a:ext cx="4284663" cy="4733925"/>
          </a:xfrm>
          <a:custGeom>
            <a:avLst/>
            <a:gdLst>
              <a:gd name="connsiteX0" fmla="*/ 146737 w 4283308"/>
              <a:gd name="connsiteY0" fmla="*/ 1381203 h 4661432"/>
              <a:gd name="connsiteX1" fmla="*/ 146737 w 4283308"/>
              <a:gd name="connsiteY1" fmla="*/ 1381203 h 4661432"/>
              <a:gd name="connsiteX2" fmla="*/ 277365 w 4283308"/>
              <a:gd name="connsiteY2" fmla="*/ 1366689 h 4661432"/>
              <a:gd name="connsiteX3" fmla="*/ 407994 w 4283308"/>
              <a:gd name="connsiteY3" fmla="*/ 1424746 h 4661432"/>
              <a:gd name="connsiteX4" fmla="*/ 451537 w 4283308"/>
              <a:gd name="connsiteY4" fmla="*/ 1439261 h 4661432"/>
              <a:gd name="connsiteX5" fmla="*/ 480565 w 4283308"/>
              <a:gd name="connsiteY5" fmla="*/ 1482803 h 4661432"/>
              <a:gd name="connsiteX6" fmla="*/ 596680 w 4283308"/>
              <a:gd name="connsiteY6" fmla="*/ 1526346 h 4661432"/>
              <a:gd name="connsiteX7" fmla="*/ 727308 w 4283308"/>
              <a:gd name="connsiteY7" fmla="*/ 1584403 h 4661432"/>
              <a:gd name="connsiteX8" fmla="*/ 770851 w 4283308"/>
              <a:gd name="connsiteY8" fmla="*/ 1598918 h 4661432"/>
              <a:gd name="connsiteX9" fmla="*/ 857937 w 4283308"/>
              <a:gd name="connsiteY9" fmla="*/ 1656975 h 4661432"/>
              <a:gd name="connsiteX10" fmla="*/ 930508 w 4283308"/>
              <a:gd name="connsiteY10" fmla="*/ 1729546 h 4661432"/>
              <a:gd name="connsiteX11" fmla="*/ 959537 w 4283308"/>
              <a:gd name="connsiteY11" fmla="*/ 1773089 h 4661432"/>
              <a:gd name="connsiteX12" fmla="*/ 1046623 w 4283308"/>
              <a:gd name="connsiteY12" fmla="*/ 1816632 h 4661432"/>
              <a:gd name="connsiteX13" fmla="*/ 1148223 w 4283308"/>
              <a:gd name="connsiteY13" fmla="*/ 1874689 h 4661432"/>
              <a:gd name="connsiteX14" fmla="*/ 1235308 w 4283308"/>
              <a:gd name="connsiteY14" fmla="*/ 1918232 h 4661432"/>
              <a:gd name="connsiteX15" fmla="*/ 1365937 w 4283308"/>
              <a:gd name="connsiteY15" fmla="*/ 2034346 h 4661432"/>
              <a:gd name="connsiteX16" fmla="*/ 1496565 w 4283308"/>
              <a:gd name="connsiteY16" fmla="*/ 2164975 h 4661432"/>
              <a:gd name="connsiteX17" fmla="*/ 1554623 w 4283308"/>
              <a:gd name="connsiteY17" fmla="*/ 2208518 h 4661432"/>
              <a:gd name="connsiteX18" fmla="*/ 1641708 w 4283308"/>
              <a:gd name="connsiteY18" fmla="*/ 2281089 h 4661432"/>
              <a:gd name="connsiteX19" fmla="*/ 1714280 w 4283308"/>
              <a:gd name="connsiteY19" fmla="*/ 2368175 h 4661432"/>
              <a:gd name="connsiteX20" fmla="*/ 1743308 w 4283308"/>
              <a:gd name="connsiteY20" fmla="*/ 2411718 h 4661432"/>
              <a:gd name="connsiteX21" fmla="*/ 1786851 w 4283308"/>
              <a:gd name="connsiteY21" fmla="*/ 2440746 h 4661432"/>
              <a:gd name="connsiteX22" fmla="*/ 1844908 w 4283308"/>
              <a:gd name="connsiteY22" fmla="*/ 2484289 h 4661432"/>
              <a:gd name="connsiteX23" fmla="*/ 1917480 w 4283308"/>
              <a:gd name="connsiteY23" fmla="*/ 2556861 h 4661432"/>
              <a:gd name="connsiteX24" fmla="*/ 1961023 w 4283308"/>
              <a:gd name="connsiteY24" fmla="*/ 2687489 h 4661432"/>
              <a:gd name="connsiteX25" fmla="*/ 1990051 w 4283308"/>
              <a:gd name="connsiteY25" fmla="*/ 2745546 h 4661432"/>
              <a:gd name="connsiteX26" fmla="*/ 2004565 w 4283308"/>
              <a:gd name="connsiteY26" fmla="*/ 2789089 h 4661432"/>
              <a:gd name="connsiteX27" fmla="*/ 2033594 w 4283308"/>
              <a:gd name="connsiteY27" fmla="*/ 2832632 h 4661432"/>
              <a:gd name="connsiteX28" fmla="*/ 2106165 w 4283308"/>
              <a:gd name="connsiteY28" fmla="*/ 2948746 h 4661432"/>
              <a:gd name="connsiteX29" fmla="*/ 2164223 w 4283308"/>
              <a:gd name="connsiteY29" fmla="*/ 3035832 h 4661432"/>
              <a:gd name="connsiteX30" fmla="*/ 2251308 w 4283308"/>
              <a:gd name="connsiteY30" fmla="*/ 3166461 h 4661432"/>
              <a:gd name="connsiteX31" fmla="*/ 2280337 w 4283308"/>
              <a:gd name="connsiteY31" fmla="*/ 3210003 h 4661432"/>
              <a:gd name="connsiteX32" fmla="*/ 2309365 w 4283308"/>
              <a:gd name="connsiteY32" fmla="*/ 3253546 h 4661432"/>
              <a:gd name="connsiteX33" fmla="*/ 2352908 w 4283308"/>
              <a:gd name="connsiteY33" fmla="*/ 3297089 h 4661432"/>
              <a:gd name="connsiteX34" fmla="*/ 2439994 w 4283308"/>
              <a:gd name="connsiteY34" fmla="*/ 3413203 h 4661432"/>
              <a:gd name="connsiteX35" fmla="*/ 2454508 w 4283308"/>
              <a:gd name="connsiteY35" fmla="*/ 3456746 h 4661432"/>
              <a:gd name="connsiteX36" fmla="*/ 2483537 w 4283308"/>
              <a:gd name="connsiteY36" fmla="*/ 3558346 h 4661432"/>
              <a:gd name="connsiteX37" fmla="*/ 2512565 w 4283308"/>
              <a:gd name="connsiteY37" fmla="*/ 3601889 h 4661432"/>
              <a:gd name="connsiteX38" fmla="*/ 2556108 w 4283308"/>
              <a:gd name="connsiteY38" fmla="*/ 3732518 h 4661432"/>
              <a:gd name="connsiteX39" fmla="*/ 2570623 w 4283308"/>
              <a:gd name="connsiteY39" fmla="*/ 3776061 h 4661432"/>
              <a:gd name="connsiteX40" fmla="*/ 2599651 w 4283308"/>
              <a:gd name="connsiteY40" fmla="*/ 3834118 h 4661432"/>
              <a:gd name="connsiteX41" fmla="*/ 2614165 w 4283308"/>
              <a:gd name="connsiteY41" fmla="*/ 3877661 h 4661432"/>
              <a:gd name="connsiteX42" fmla="*/ 2643194 w 4283308"/>
              <a:gd name="connsiteY42" fmla="*/ 3921203 h 4661432"/>
              <a:gd name="connsiteX43" fmla="*/ 2701251 w 4283308"/>
              <a:gd name="connsiteY43" fmla="*/ 4051832 h 4661432"/>
              <a:gd name="connsiteX44" fmla="*/ 2730280 w 4283308"/>
              <a:gd name="connsiteY44" fmla="*/ 4138918 h 4661432"/>
              <a:gd name="connsiteX45" fmla="*/ 2744794 w 4283308"/>
              <a:gd name="connsiteY45" fmla="*/ 4182461 h 4661432"/>
              <a:gd name="connsiteX46" fmla="*/ 2759308 w 4283308"/>
              <a:gd name="connsiteY46" fmla="*/ 4284061 h 4661432"/>
              <a:gd name="connsiteX47" fmla="*/ 2773823 w 4283308"/>
              <a:gd name="connsiteY47" fmla="*/ 4472746 h 4661432"/>
              <a:gd name="connsiteX48" fmla="*/ 2817365 w 4283308"/>
              <a:gd name="connsiteY48" fmla="*/ 4501775 h 4661432"/>
              <a:gd name="connsiteX49" fmla="*/ 2904451 w 4283308"/>
              <a:gd name="connsiteY49" fmla="*/ 4530803 h 4661432"/>
              <a:gd name="connsiteX50" fmla="*/ 2947994 w 4283308"/>
              <a:gd name="connsiteY50" fmla="*/ 4559832 h 4661432"/>
              <a:gd name="connsiteX51" fmla="*/ 3122165 w 4283308"/>
              <a:gd name="connsiteY51" fmla="*/ 4588861 h 4661432"/>
              <a:gd name="connsiteX52" fmla="*/ 3238280 w 4283308"/>
              <a:gd name="connsiteY52" fmla="*/ 4603375 h 4661432"/>
              <a:gd name="connsiteX53" fmla="*/ 3296337 w 4283308"/>
              <a:gd name="connsiteY53" fmla="*/ 4617889 h 4661432"/>
              <a:gd name="connsiteX54" fmla="*/ 3412451 w 4283308"/>
              <a:gd name="connsiteY54" fmla="*/ 4632403 h 4661432"/>
              <a:gd name="connsiteX55" fmla="*/ 3499537 w 4283308"/>
              <a:gd name="connsiteY55" fmla="*/ 4661432 h 4661432"/>
              <a:gd name="connsiteX56" fmla="*/ 3746280 w 4283308"/>
              <a:gd name="connsiteY56" fmla="*/ 4646918 h 4661432"/>
              <a:gd name="connsiteX57" fmla="*/ 3847880 w 4283308"/>
              <a:gd name="connsiteY57" fmla="*/ 4617889 h 4661432"/>
              <a:gd name="connsiteX58" fmla="*/ 3891423 w 4283308"/>
              <a:gd name="connsiteY58" fmla="*/ 4284061 h 4661432"/>
              <a:gd name="connsiteX59" fmla="*/ 3876908 w 4283308"/>
              <a:gd name="connsiteY59" fmla="*/ 3732518 h 4661432"/>
              <a:gd name="connsiteX60" fmla="*/ 3847880 w 4283308"/>
              <a:gd name="connsiteY60" fmla="*/ 3645432 h 4661432"/>
              <a:gd name="connsiteX61" fmla="*/ 3804337 w 4283308"/>
              <a:gd name="connsiteY61" fmla="*/ 3514803 h 4661432"/>
              <a:gd name="connsiteX62" fmla="*/ 3775308 w 4283308"/>
              <a:gd name="connsiteY62" fmla="*/ 3427718 h 4661432"/>
              <a:gd name="connsiteX63" fmla="*/ 3760794 w 4283308"/>
              <a:gd name="connsiteY63" fmla="*/ 3384175 h 4661432"/>
              <a:gd name="connsiteX64" fmla="*/ 3731765 w 4283308"/>
              <a:gd name="connsiteY64" fmla="*/ 3326118 h 4661432"/>
              <a:gd name="connsiteX65" fmla="*/ 3717251 w 4283308"/>
              <a:gd name="connsiteY65" fmla="*/ 3282575 h 4661432"/>
              <a:gd name="connsiteX66" fmla="*/ 3688223 w 4283308"/>
              <a:gd name="connsiteY66" fmla="*/ 3239032 h 4661432"/>
              <a:gd name="connsiteX67" fmla="*/ 3673708 w 4283308"/>
              <a:gd name="connsiteY67" fmla="*/ 3195489 h 4661432"/>
              <a:gd name="connsiteX68" fmla="*/ 3586623 w 4283308"/>
              <a:gd name="connsiteY68" fmla="*/ 3064861 h 4661432"/>
              <a:gd name="connsiteX69" fmla="*/ 3543080 w 4283308"/>
              <a:gd name="connsiteY69" fmla="*/ 2963261 h 4661432"/>
              <a:gd name="connsiteX70" fmla="*/ 3514051 w 4283308"/>
              <a:gd name="connsiteY70" fmla="*/ 2919718 h 4661432"/>
              <a:gd name="connsiteX71" fmla="*/ 3499537 w 4283308"/>
              <a:gd name="connsiteY71" fmla="*/ 2876175 h 4661432"/>
              <a:gd name="connsiteX72" fmla="*/ 3485023 w 4283308"/>
              <a:gd name="connsiteY72" fmla="*/ 2818118 h 4661432"/>
              <a:gd name="connsiteX73" fmla="*/ 3426965 w 4283308"/>
              <a:gd name="connsiteY73" fmla="*/ 2731032 h 4661432"/>
              <a:gd name="connsiteX74" fmla="*/ 3368908 w 4283308"/>
              <a:gd name="connsiteY74" fmla="*/ 2643946 h 4661432"/>
              <a:gd name="connsiteX75" fmla="*/ 3339880 w 4283308"/>
              <a:gd name="connsiteY75" fmla="*/ 2600403 h 4661432"/>
              <a:gd name="connsiteX76" fmla="*/ 3296337 w 4283308"/>
              <a:gd name="connsiteY76" fmla="*/ 2556861 h 4661432"/>
              <a:gd name="connsiteX77" fmla="*/ 3281823 w 4283308"/>
              <a:gd name="connsiteY77" fmla="*/ 2513318 h 4661432"/>
              <a:gd name="connsiteX78" fmla="*/ 3223765 w 4283308"/>
              <a:gd name="connsiteY78" fmla="*/ 2426232 h 4661432"/>
              <a:gd name="connsiteX79" fmla="*/ 3209251 w 4283308"/>
              <a:gd name="connsiteY79" fmla="*/ 2382689 h 4661432"/>
              <a:gd name="connsiteX80" fmla="*/ 3151194 w 4283308"/>
              <a:gd name="connsiteY80" fmla="*/ 2295603 h 4661432"/>
              <a:gd name="connsiteX81" fmla="*/ 3122165 w 4283308"/>
              <a:gd name="connsiteY81" fmla="*/ 2208518 h 4661432"/>
              <a:gd name="connsiteX82" fmla="*/ 3107651 w 4283308"/>
              <a:gd name="connsiteY82" fmla="*/ 2164975 h 4661432"/>
              <a:gd name="connsiteX83" fmla="*/ 3107651 w 4283308"/>
              <a:gd name="connsiteY83" fmla="*/ 1874689 h 4661432"/>
              <a:gd name="connsiteX84" fmla="*/ 3165708 w 4283308"/>
              <a:gd name="connsiteY84" fmla="*/ 1787603 h 4661432"/>
              <a:gd name="connsiteX85" fmla="*/ 3238280 w 4283308"/>
              <a:gd name="connsiteY85" fmla="*/ 1700518 h 4661432"/>
              <a:gd name="connsiteX86" fmla="*/ 3281823 w 4283308"/>
              <a:gd name="connsiteY86" fmla="*/ 1671489 h 4661432"/>
              <a:gd name="connsiteX87" fmla="*/ 3339880 w 4283308"/>
              <a:gd name="connsiteY87" fmla="*/ 1569889 h 4661432"/>
              <a:gd name="connsiteX88" fmla="*/ 3383423 w 4283308"/>
              <a:gd name="connsiteY88" fmla="*/ 1540861 h 4661432"/>
              <a:gd name="connsiteX89" fmla="*/ 3412451 w 4283308"/>
              <a:gd name="connsiteY89" fmla="*/ 1497318 h 4661432"/>
              <a:gd name="connsiteX90" fmla="*/ 3455994 w 4283308"/>
              <a:gd name="connsiteY90" fmla="*/ 1482803 h 4661432"/>
              <a:gd name="connsiteX91" fmla="*/ 3499537 w 4283308"/>
              <a:gd name="connsiteY91" fmla="*/ 1453775 h 4661432"/>
              <a:gd name="connsiteX92" fmla="*/ 3528565 w 4283308"/>
              <a:gd name="connsiteY92" fmla="*/ 1265089 h 4661432"/>
              <a:gd name="connsiteX93" fmla="*/ 3557594 w 4283308"/>
              <a:gd name="connsiteY93" fmla="*/ 1221546 h 4661432"/>
              <a:gd name="connsiteX94" fmla="*/ 3615651 w 4283308"/>
              <a:gd name="connsiteY94" fmla="*/ 1134461 h 4661432"/>
              <a:gd name="connsiteX95" fmla="*/ 3673708 w 4283308"/>
              <a:gd name="connsiteY95" fmla="*/ 1047375 h 4661432"/>
              <a:gd name="connsiteX96" fmla="*/ 3717251 w 4283308"/>
              <a:gd name="connsiteY96" fmla="*/ 1018346 h 4661432"/>
              <a:gd name="connsiteX97" fmla="*/ 3804337 w 4283308"/>
              <a:gd name="connsiteY97" fmla="*/ 931261 h 4661432"/>
              <a:gd name="connsiteX98" fmla="*/ 3833365 w 4283308"/>
              <a:gd name="connsiteY98" fmla="*/ 887718 h 4661432"/>
              <a:gd name="connsiteX99" fmla="*/ 3920451 w 4283308"/>
              <a:gd name="connsiteY99" fmla="*/ 800632 h 4661432"/>
              <a:gd name="connsiteX100" fmla="*/ 4051080 w 4283308"/>
              <a:gd name="connsiteY100" fmla="*/ 699032 h 4661432"/>
              <a:gd name="connsiteX101" fmla="*/ 4094623 w 4283308"/>
              <a:gd name="connsiteY101" fmla="*/ 670003 h 4661432"/>
              <a:gd name="connsiteX102" fmla="*/ 4123651 w 4283308"/>
              <a:gd name="connsiteY102" fmla="*/ 626461 h 4661432"/>
              <a:gd name="connsiteX103" fmla="*/ 4167194 w 4283308"/>
              <a:gd name="connsiteY103" fmla="*/ 597432 h 4661432"/>
              <a:gd name="connsiteX104" fmla="*/ 4225251 w 4283308"/>
              <a:gd name="connsiteY104" fmla="*/ 510346 h 4661432"/>
              <a:gd name="connsiteX105" fmla="*/ 4239765 w 4283308"/>
              <a:gd name="connsiteY105" fmla="*/ 466803 h 4661432"/>
              <a:gd name="connsiteX106" fmla="*/ 4268794 w 4283308"/>
              <a:gd name="connsiteY106" fmla="*/ 423261 h 4661432"/>
              <a:gd name="connsiteX107" fmla="*/ 4283308 w 4283308"/>
              <a:gd name="connsiteY107" fmla="*/ 321661 h 4661432"/>
              <a:gd name="connsiteX108" fmla="*/ 4268794 w 4283308"/>
              <a:gd name="connsiteY108" fmla="*/ 45889 h 4661432"/>
              <a:gd name="connsiteX109" fmla="*/ 4239765 w 4283308"/>
              <a:gd name="connsiteY109" fmla="*/ 2346 h 4661432"/>
              <a:gd name="connsiteX110" fmla="*/ 3934965 w 4283308"/>
              <a:gd name="connsiteY110" fmla="*/ 16861 h 4661432"/>
              <a:gd name="connsiteX111" fmla="*/ 3760794 w 4283308"/>
              <a:gd name="connsiteY111" fmla="*/ 60403 h 4661432"/>
              <a:gd name="connsiteX112" fmla="*/ 3717251 w 4283308"/>
              <a:gd name="connsiteY112" fmla="*/ 74918 h 4661432"/>
              <a:gd name="connsiteX113" fmla="*/ 3601137 w 4283308"/>
              <a:gd name="connsiteY113" fmla="*/ 103946 h 4661432"/>
              <a:gd name="connsiteX114" fmla="*/ 3514051 w 4283308"/>
              <a:gd name="connsiteY114" fmla="*/ 147489 h 4661432"/>
              <a:gd name="connsiteX115" fmla="*/ 3470508 w 4283308"/>
              <a:gd name="connsiteY115" fmla="*/ 176518 h 4661432"/>
              <a:gd name="connsiteX116" fmla="*/ 3383423 w 4283308"/>
              <a:gd name="connsiteY116" fmla="*/ 205546 h 4661432"/>
              <a:gd name="connsiteX117" fmla="*/ 3339880 w 4283308"/>
              <a:gd name="connsiteY117" fmla="*/ 220061 h 4661432"/>
              <a:gd name="connsiteX118" fmla="*/ 3281823 w 4283308"/>
              <a:gd name="connsiteY118" fmla="*/ 263603 h 4661432"/>
              <a:gd name="connsiteX119" fmla="*/ 3194737 w 4283308"/>
              <a:gd name="connsiteY119" fmla="*/ 321661 h 4661432"/>
              <a:gd name="connsiteX120" fmla="*/ 3165708 w 4283308"/>
              <a:gd name="connsiteY120" fmla="*/ 365203 h 4661432"/>
              <a:gd name="connsiteX121" fmla="*/ 3151194 w 4283308"/>
              <a:gd name="connsiteY121" fmla="*/ 408746 h 4661432"/>
              <a:gd name="connsiteX122" fmla="*/ 3064108 w 4283308"/>
              <a:gd name="connsiteY122" fmla="*/ 495832 h 4661432"/>
              <a:gd name="connsiteX123" fmla="*/ 3035080 w 4283308"/>
              <a:gd name="connsiteY123" fmla="*/ 539375 h 4661432"/>
              <a:gd name="connsiteX124" fmla="*/ 2991537 w 4283308"/>
              <a:gd name="connsiteY124" fmla="*/ 582918 h 4661432"/>
              <a:gd name="connsiteX125" fmla="*/ 2962508 w 4283308"/>
              <a:gd name="connsiteY125" fmla="*/ 626461 h 4661432"/>
              <a:gd name="connsiteX126" fmla="*/ 2918965 w 4283308"/>
              <a:gd name="connsiteY126" fmla="*/ 655489 h 4661432"/>
              <a:gd name="connsiteX127" fmla="*/ 2860908 w 4283308"/>
              <a:gd name="connsiteY127" fmla="*/ 699032 h 4661432"/>
              <a:gd name="connsiteX128" fmla="*/ 2788337 w 4283308"/>
              <a:gd name="connsiteY128" fmla="*/ 771603 h 4661432"/>
              <a:gd name="connsiteX129" fmla="*/ 2715765 w 4283308"/>
              <a:gd name="connsiteY129" fmla="*/ 829661 h 4661432"/>
              <a:gd name="connsiteX130" fmla="*/ 2672223 w 4283308"/>
              <a:gd name="connsiteY130" fmla="*/ 873203 h 4661432"/>
              <a:gd name="connsiteX131" fmla="*/ 2541594 w 4283308"/>
              <a:gd name="connsiteY131" fmla="*/ 960289 h 4661432"/>
              <a:gd name="connsiteX132" fmla="*/ 2454508 w 4283308"/>
              <a:gd name="connsiteY132" fmla="*/ 1018346 h 4661432"/>
              <a:gd name="connsiteX133" fmla="*/ 2410965 w 4283308"/>
              <a:gd name="connsiteY133" fmla="*/ 1032861 h 4661432"/>
              <a:gd name="connsiteX134" fmla="*/ 2323880 w 4283308"/>
              <a:gd name="connsiteY134" fmla="*/ 1076403 h 4661432"/>
              <a:gd name="connsiteX135" fmla="*/ 2280337 w 4283308"/>
              <a:gd name="connsiteY135" fmla="*/ 1105432 h 4661432"/>
              <a:gd name="connsiteX136" fmla="*/ 2222280 w 4283308"/>
              <a:gd name="connsiteY136" fmla="*/ 1090918 h 4661432"/>
              <a:gd name="connsiteX137" fmla="*/ 2135194 w 4283308"/>
              <a:gd name="connsiteY137" fmla="*/ 1032861 h 4661432"/>
              <a:gd name="connsiteX138" fmla="*/ 2091651 w 4283308"/>
              <a:gd name="connsiteY138" fmla="*/ 989318 h 4661432"/>
              <a:gd name="connsiteX139" fmla="*/ 2048108 w 4283308"/>
              <a:gd name="connsiteY139" fmla="*/ 974803 h 4661432"/>
              <a:gd name="connsiteX140" fmla="*/ 1961023 w 4283308"/>
              <a:gd name="connsiteY140" fmla="*/ 916746 h 4661432"/>
              <a:gd name="connsiteX141" fmla="*/ 1873937 w 4283308"/>
              <a:gd name="connsiteY141" fmla="*/ 844175 h 4661432"/>
              <a:gd name="connsiteX142" fmla="*/ 1844908 w 4283308"/>
              <a:gd name="connsiteY142" fmla="*/ 800632 h 4661432"/>
              <a:gd name="connsiteX143" fmla="*/ 1757823 w 4283308"/>
              <a:gd name="connsiteY143" fmla="*/ 728061 h 4661432"/>
              <a:gd name="connsiteX144" fmla="*/ 1728794 w 4283308"/>
              <a:gd name="connsiteY144" fmla="*/ 684518 h 4661432"/>
              <a:gd name="connsiteX145" fmla="*/ 1598165 w 4283308"/>
              <a:gd name="connsiteY145" fmla="*/ 553889 h 4661432"/>
              <a:gd name="connsiteX146" fmla="*/ 1554623 w 4283308"/>
              <a:gd name="connsiteY146" fmla="*/ 524861 h 4661432"/>
              <a:gd name="connsiteX147" fmla="*/ 1423994 w 4283308"/>
              <a:gd name="connsiteY147" fmla="*/ 408746 h 4661432"/>
              <a:gd name="connsiteX148" fmla="*/ 1380451 w 4283308"/>
              <a:gd name="connsiteY148" fmla="*/ 394232 h 4661432"/>
              <a:gd name="connsiteX149" fmla="*/ 1336908 w 4283308"/>
              <a:gd name="connsiteY149" fmla="*/ 365203 h 4661432"/>
              <a:gd name="connsiteX150" fmla="*/ 1191765 w 4283308"/>
              <a:gd name="connsiteY150" fmla="*/ 321661 h 4661432"/>
              <a:gd name="connsiteX151" fmla="*/ 1148223 w 4283308"/>
              <a:gd name="connsiteY151" fmla="*/ 307146 h 4661432"/>
              <a:gd name="connsiteX152" fmla="*/ 1090165 w 4283308"/>
              <a:gd name="connsiteY152" fmla="*/ 292632 h 4661432"/>
              <a:gd name="connsiteX153" fmla="*/ 1046623 w 4283308"/>
              <a:gd name="connsiteY153" fmla="*/ 278118 h 4661432"/>
              <a:gd name="connsiteX154" fmla="*/ 930508 w 4283308"/>
              <a:gd name="connsiteY154" fmla="*/ 249089 h 4661432"/>
              <a:gd name="connsiteX155" fmla="*/ 770851 w 4283308"/>
              <a:gd name="connsiteY155" fmla="*/ 205546 h 4661432"/>
              <a:gd name="connsiteX156" fmla="*/ 640223 w 4283308"/>
              <a:gd name="connsiteY156" fmla="*/ 162003 h 4661432"/>
              <a:gd name="connsiteX157" fmla="*/ 582165 w 4283308"/>
              <a:gd name="connsiteY157" fmla="*/ 147489 h 4661432"/>
              <a:gd name="connsiteX158" fmla="*/ 466051 w 4283308"/>
              <a:gd name="connsiteY158" fmla="*/ 132975 h 4661432"/>
              <a:gd name="connsiteX159" fmla="*/ 393480 w 4283308"/>
              <a:gd name="connsiteY159" fmla="*/ 118461 h 4661432"/>
              <a:gd name="connsiteX160" fmla="*/ 262851 w 4283308"/>
              <a:gd name="connsiteY160" fmla="*/ 103946 h 4661432"/>
              <a:gd name="connsiteX161" fmla="*/ 30623 w 4283308"/>
              <a:gd name="connsiteY161" fmla="*/ 437775 h 4661432"/>
              <a:gd name="connsiteX162" fmla="*/ 45137 w 4283308"/>
              <a:gd name="connsiteY162" fmla="*/ 495832 h 4661432"/>
              <a:gd name="connsiteX163" fmla="*/ 59651 w 4283308"/>
              <a:gd name="connsiteY163" fmla="*/ 626461 h 4661432"/>
              <a:gd name="connsiteX164" fmla="*/ 88680 w 4283308"/>
              <a:gd name="connsiteY164" fmla="*/ 757089 h 4661432"/>
              <a:gd name="connsiteX165" fmla="*/ 103194 w 4283308"/>
              <a:gd name="connsiteY165" fmla="*/ 887718 h 4661432"/>
              <a:gd name="connsiteX166" fmla="*/ 132223 w 4283308"/>
              <a:gd name="connsiteY166" fmla="*/ 974803 h 4661432"/>
              <a:gd name="connsiteX167" fmla="*/ 161251 w 4283308"/>
              <a:gd name="connsiteY167" fmla="*/ 1061889 h 4661432"/>
              <a:gd name="connsiteX168" fmla="*/ 175765 w 4283308"/>
              <a:gd name="connsiteY168" fmla="*/ 1134461 h 4661432"/>
              <a:gd name="connsiteX169" fmla="*/ 190280 w 4283308"/>
              <a:gd name="connsiteY169" fmla="*/ 1178003 h 4661432"/>
              <a:gd name="connsiteX170" fmla="*/ 175765 w 4283308"/>
              <a:gd name="connsiteY170" fmla="*/ 1279603 h 4661432"/>
              <a:gd name="connsiteX171" fmla="*/ 161251 w 4283308"/>
              <a:gd name="connsiteY171" fmla="*/ 1323146 h 4661432"/>
              <a:gd name="connsiteX172" fmla="*/ 219308 w 4283308"/>
              <a:gd name="connsiteY172" fmla="*/ 1395718 h 4661432"/>
              <a:gd name="connsiteX173" fmla="*/ 146737 w 4283308"/>
              <a:gd name="connsiteY173" fmla="*/ 1381203 h 4661432"/>
              <a:gd name="connsiteX0" fmla="*/ 146737 w 4283308"/>
              <a:gd name="connsiteY0" fmla="*/ 1381203 h 4661432"/>
              <a:gd name="connsiteX1" fmla="*/ 146737 w 4283308"/>
              <a:gd name="connsiteY1" fmla="*/ 1381203 h 4661432"/>
              <a:gd name="connsiteX2" fmla="*/ 277365 w 4283308"/>
              <a:gd name="connsiteY2" fmla="*/ 1366689 h 4661432"/>
              <a:gd name="connsiteX3" fmla="*/ 407994 w 4283308"/>
              <a:gd name="connsiteY3" fmla="*/ 1424746 h 4661432"/>
              <a:gd name="connsiteX4" fmla="*/ 451537 w 4283308"/>
              <a:gd name="connsiteY4" fmla="*/ 1439261 h 4661432"/>
              <a:gd name="connsiteX5" fmla="*/ 480565 w 4283308"/>
              <a:gd name="connsiteY5" fmla="*/ 1482803 h 4661432"/>
              <a:gd name="connsiteX6" fmla="*/ 596680 w 4283308"/>
              <a:gd name="connsiteY6" fmla="*/ 1526346 h 4661432"/>
              <a:gd name="connsiteX7" fmla="*/ 727308 w 4283308"/>
              <a:gd name="connsiteY7" fmla="*/ 1584403 h 4661432"/>
              <a:gd name="connsiteX8" fmla="*/ 770851 w 4283308"/>
              <a:gd name="connsiteY8" fmla="*/ 1598918 h 4661432"/>
              <a:gd name="connsiteX9" fmla="*/ 857937 w 4283308"/>
              <a:gd name="connsiteY9" fmla="*/ 1656975 h 4661432"/>
              <a:gd name="connsiteX10" fmla="*/ 930508 w 4283308"/>
              <a:gd name="connsiteY10" fmla="*/ 1729546 h 4661432"/>
              <a:gd name="connsiteX11" fmla="*/ 959537 w 4283308"/>
              <a:gd name="connsiteY11" fmla="*/ 1773089 h 4661432"/>
              <a:gd name="connsiteX12" fmla="*/ 1046623 w 4283308"/>
              <a:gd name="connsiteY12" fmla="*/ 1816632 h 4661432"/>
              <a:gd name="connsiteX13" fmla="*/ 1148223 w 4283308"/>
              <a:gd name="connsiteY13" fmla="*/ 1874689 h 4661432"/>
              <a:gd name="connsiteX14" fmla="*/ 1235308 w 4283308"/>
              <a:gd name="connsiteY14" fmla="*/ 1918232 h 4661432"/>
              <a:gd name="connsiteX15" fmla="*/ 1365937 w 4283308"/>
              <a:gd name="connsiteY15" fmla="*/ 2034346 h 4661432"/>
              <a:gd name="connsiteX16" fmla="*/ 1496565 w 4283308"/>
              <a:gd name="connsiteY16" fmla="*/ 2164975 h 4661432"/>
              <a:gd name="connsiteX17" fmla="*/ 1554623 w 4283308"/>
              <a:gd name="connsiteY17" fmla="*/ 2208518 h 4661432"/>
              <a:gd name="connsiteX18" fmla="*/ 1641708 w 4283308"/>
              <a:gd name="connsiteY18" fmla="*/ 2281089 h 4661432"/>
              <a:gd name="connsiteX19" fmla="*/ 1714280 w 4283308"/>
              <a:gd name="connsiteY19" fmla="*/ 2368175 h 4661432"/>
              <a:gd name="connsiteX20" fmla="*/ 1743308 w 4283308"/>
              <a:gd name="connsiteY20" fmla="*/ 2411718 h 4661432"/>
              <a:gd name="connsiteX21" fmla="*/ 1786851 w 4283308"/>
              <a:gd name="connsiteY21" fmla="*/ 2440746 h 4661432"/>
              <a:gd name="connsiteX22" fmla="*/ 1844908 w 4283308"/>
              <a:gd name="connsiteY22" fmla="*/ 2484289 h 4661432"/>
              <a:gd name="connsiteX23" fmla="*/ 1917480 w 4283308"/>
              <a:gd name="connsiteY23" fmla="*/ 2556861 h 4661432"/>
              <a:gd name="connsiteX24" fmla="*/ 1961023 w 4283308"/>
              <a:gd name="connsiteY24" fmla="*/ 2687489 h 4661432"/>
              <a:gd name="connsiteX25" fmla="*/ 1990051 w 4283308"/>
              <a:gd name="connsiteY25" fmla="*/ 2745546 h 4661432"/>
              <a:gd name="connsiteX26" fmla="*/ 2004565 w 4283308"/>
              <a:gd name="connsiteY26" fmla="*/ 2789089 h 4661432"/>
              <a:gd name="connsiteX27" fmla="*/ 2033594 w 4283308"/>
              <a:gd name="connsiteY27" fmla="*/ 2832632 h 4661432"/>
              <a:gd name="connsiteX28" fmla="*/ 2106165 w 4283308"/>
              <a:gd name="connsiteY28" fmla="*/ 2948746 h 4661432"/>
              <a:gd name="connsiteX29" fmla="*/ 2164223 w 4283308"/>
              <a:gd name="connsiteY29" fmla="*/ 3035832 h 4661432"/>
              <a:gd name="connsiteX30" fmla="*/ 2251308 w 4283308"/>
              <a:gd name="connsiteY30" fmla="*/ 3166461 h 4661432"/>
              <a:gd name="connsiteX31" fmla="*/ 2280337 w 4283308"/>
              <a:gd name="connsiteY31" fmla="*/ 3210003 h 4661432"/>
              <a:gd name="connsiteX32" fmla="*/ 2309365 w 4283308"/>
              <a:gd name="connsiteY32" fmla="*/ 3253546 h 4661432"/>
              <a:gd name="connsiteX33" fmla="*/ 2352908 w 4283308"/>
              <a:gd name="connsiteY33" fmla="*/ 3297089 h 4661432"/>
              <a:gd name="connsiteX34" fmla="*/ 2439994 w 4283308"/>
              <a:gd name="connsiteY34" fmla="*/ 3413203 h 4661432"/>
              <a:gd name="connsiteX35" fmla="*/ 2454508 w 4283308"/>
              <a:gd name="connsiteY35" fmla="*/ 3456746 h 4661432"/>
              <a:gd name="connsiteX36" fmla="*/ 2483537 w 4283308"/>
              <a:gd name="connsiteY36" fmla="*/ 3558346 h 4661432"/>
              <a:gd name="connsiteX37" fmla="*/ 2512565 w 4283308"/>
              <a:gd name="connsiteY37" fmla="*/ 3601889 h 4661432"/>
              <a:gd name="connsiteX38" fmla="*/ 2556108 w 4283308"/>
              <a:gd name="connsiteY38" fmla="*/ 3732518 h 4661432"/>
              <a:gd name="connsiteX39" fmla="*/ 2570623 w 4283308"/>
              <a:gd name="connsiteY39" fmla="*/ 3776061 h 4661432"/>
              <a:gd name="connsiteX40" fmla="*/ 2599651 w 4283308"/>
              <a:gd name="connsiteY40" fmla="*/ 3834118 h 4661432"/>
              <a:gd name="connsiteX41" fmla="*/ 2614165 w 4283308"/>
              <a:gd name="connsiteY41" fmla="*/ 3877661 h 4661432"/>
              <a:gd name="connsiteX42" fmla="*/ 2643194 w 4283308"/>
              <a:gd name="connsiteY42" fmla="*/ 3921203 h 4661432"/>
              <a:gd name="connsiteX43" fmla="*/ 2701251 w 4283308"/>
              <a:gd name="connsiteY43" fmla="*/ 4051832 h 4661432"/>
              <a:gd name="connsiteX44" fmla="*/ 2730280 w 4283308"/>
              <a:gd name="connsiteY44" fmla="*/ 4138918 h 4661432"/>
              <a:gd name="connsiteX45" fmla="*/ 2744794 w 4283308"/>
              <a:gd name="connsiteY45" fmla="*/ 4182461 h 4661432"/>
              <a:gd name="connsiteX46" fmla="*/ 2759308 w 4283308"/>
              <a:gd name="connsiteY46" fmla="*/ 4284061 h 4661432"/>
              <a:gd name="connsiteX47" fmla="*/ 2773823 w 4283308"/>
              <a:gd name="connsiteY47" fmla="*/ 4472746 h 4661432"/>
              <a:gd name="connsiteX48" fmla="*/ 2817365 w 4283308"/>
              <a:gd name="connsiteY48" fmla="*/ 4501775 h 4661432"/>
              <a:gd name="connsiteX49" fmla="*/ 2904451 w 4283308"/>
              <a:gd name="connsiteY49" fmla="*/ 4530803 h 4661432"/>
              <a:gd name="connsiteX50" fmla="*/ 2947994 w 4283308"/>
              <a:gd name="connsiteY50" fmla="*/ 4559832 h 4661432"/>
              <a:gd name="connsiteX51" fmla="*/ 3122165 w 4283308"/>
              <a:gd name="connsiteY51" fmla="*/ 4588861 h 4661432"/>
              <a:gd name="connsiteX52" fmla="*/ 3238280 w 4283308"/>
              <a:gd name="connsiteY52" fmla="*/ 4603375 h 4661432"/>
              <a:gd name="connsiteX53" fmla="*/ 3296337 w 4283308"/>
              <a:gd name="connsiteY53" fmla="*/ 4617889 h 4661432"/>
              <a:gd name="connsiteX54" fmla="*/ 3412451 w 4283308"/>
              <a:gd name="connsiteY54" fmla="*/ 4632403 h 4661432"/>
              <a:gd name="connsiteX55" fmla="*/ 3499537 w 4283308"/>
              <a:gd name="connsiteY55" fmla="*/ 4661432 h 4661432"/>
              <a:gd name="connsiteX56" fmla="*/ 3746280 w 4283308"/>
              <a:gd name="connsiteY56" fmla="*/ 4646918 h 4661432"/>
              <a:gd name="connsiteX57" fmla="*/ 3847880 w 4283308"/>
              <a:gd name="connsiteY57" fmla="*/ 4617889 h 4661432"/>
              <a:gd name="connsiteX58" fmla="*/ 3891423 w 4283308"/>
              <a:gd name="connsiteY58" fmla="*/ 4284061 h 4661432"/>
              <a:gd name="connsiteX59" fmla="*/ 3876908 w 4283308"/>
              <a:gd name="connsiteY59" fmla="*/ 3732518 h 4661432"/>
              <a:gd name="connsiteX60" fmla="*/ 3847880 w 4283308"/>
              <a:gd name="connsiteY60" fmla="*/ 3645432 h 4661432"/>
              <a:gd name="connsiteX61" fmla="*/ 3804337 w 4283308"/>
              <a:gd name="connsiteY61" fmla="*/ 3514803 h 4661432"/>
              <a:gd name="connsiteX62" fmla="*/ 3775308 w 4283308"/>
              <a:gd name="connsiteY62" fmla="*/ 3427718 h 4661432"/>
              <a:gd name="connsiteX63" fmla="*/ 3760794 w 4283308"/>
              <a:gd name="connsiteY63" fmla="*/ 3384175 h 4661432"/>
              <a:gd name="connsiteX64" fmla="*/ 3731765 w 4283308"/>
              <a:gd name="connsiteY64" fmla="*/ 3326118 h 4661432"/>
              <a:gd name="connsiteX65" fmla="*/ 3717251 w 4283308"/>
              <a:gd name="connsiteY65" fmla="*/ 3282575 h 4661432"/>
              <a:gd name="connsiteX66" fmla="*/ 3688223 w 4283308"/>
              <a:gd name="connsiteY66" fmla="*/ 3239032 h 4661432"/>
              <a:gd name="connsiteX67" fmla="*/ 3673708 w 4283308"/>
              <a:gd name="connsiteY67" fmla="*/ 3195489 h 4661432"/>
              <a:gd name="connsiteX68" fmla="*/ 3586623 w 4283308"/>
              <a:gd name="connsiteY68" fmla="*/ 3064861 h 4661432"/>
              <a:gd name="connsiteX69" fmla="*/ 3543080 w 4283308"/>
              <a:gd name="connsiteY69" fmla="*/ 2963261 h 4661432"/>
              <a:gd name="connsiteX70" fmla="*/ 3514051 w 4283308"/>
              <a:gd name="connsiteY70" fmla="*/ 2919718 h 4661432"/>
              <a:gd name="connsiteX71" fmla="*/ 3499537 w 4283308"/>
              <a:gd name="connsiteY71" fmla="*/ 2876175 h 4661432"/>
              <a:gd name="connsiteX72" fmla="*/ 3485023 w 4283308"/>
              <a:gd name="connsiteY72" fmla="*/ 2818118 h 4661432"/>
              <a:gd name="connsiteX73" fmla="*/ 3426965 w 4283308"/>
              <a:gd name="connsiteY73" fmla="*/ 2731032 h 4661432"/>
              <a:gd name="connsiteX74" fmla="*/ 3368908 w 4283308"/>
              <a:gd name="connsiteY74" fmla="*/ 2643946 h 4661432"/>
              <a:gd name="connsiteX75" fmla="*/ 3339880 w 4283308"/>
              <a:gd name="connsiteY75" fmla="*/ 2600403 h 4661432"/>
              <a:gd name="connsiteX76" fmla="*/ 3296337 w 4283308"/>
              <a:gd name="connsiteY76" fmla="*/ 2556861 h 4661432"/>
              <a:gd name="connsiteX77" fmla="*/ 3281823 w 4283308"/>
              <a:gd name="connsiteY77" fmla="*/ 2513318 h 4661432"/>
              <a:gd name="connsiteX78" fmla="*/ 3223765 w 4283308"/>
              <a:gd name="connsiteY78" fmla="*/ 2426232 h 4661432"/>
              <a:gd name="connsiteX79" fmla="*/ 3209251 w 4283308"/>
              <a:gd name="connsiteY79" fmla="*/ 2382689 h 4661432"/>
              <a:gd name="connsiteX80" fmla="*/ 3151194 w 4283308"/>
              <a:gd name="connsiteY80" fmla="*/ 2295603 h 4661432"/>
              <a:gd name="connsiteX81" fmla="*/ 3122165 w 4283308"/>
              <a:gd name="connsiteY81" fmla="*/ 2208518 h 4661432"/>
              <a:gd name="connsiteX82" fmla="*/ 3107651 w 4283308"/>
              <a:gd name="connsiteY82" fmla="*/ 2164975 h 4661432"/>
              <a:gd name="connsiteX83" fmla="*/ 3107651 w 4283308"/>
              <a:gd name="connsiteY83" fmla="*/ 1874689 h 4661432"/>
              <a:gd name="connsiteX84" fmla="*/ 3165708 w 4283308"/>
              <a:gd name="connsiteY84" fmla="*/ 1787603 h 4661432"/>
              <a:gd name="connsiteX85" fmla="*/ 3238280 w 4283308"/>
              <a:gd name="connsiteY85" fmla="*/ 1700518 h 4661432"/>
              <a:gd name="connsiteX86" fmla="*/ 3281823 w 4283308"/>
              <a:gd name="connsiteY86" fmla="*/ 1671489 h 4661432"/>
              <a:gd name="connsiteX87" fmla="*/ 3339880 w 4283308"/>
              <a:gd name="connsiteY87" fmla="*/ 1569889 h 4661432"/>
              <a:gd name="connsiteX88" fmla="*/ 3383423 w 4283308"/>
              <a:gd name="connsiteY88" fmla="*/ 1540861 h 4661432"/>
              <a:gd name="connsiteX89" fmla="*/ 3412451 w 4283308"/>
              <a:gd name="connsiteY89" fmla="*/ 1497318 h 4661432"/>
              <a:gd name="connsiteX90" fmla="*/ 3455994 w 4283308"/>
              <a:gd name="connsiteY90" fmla="*/ 1482803 h 4661432"/>
              <a:gd name="connsiteX91" fmla="*/ 3438577 w 4283308"/>
              <a:gd name="connsiteY91" fmla="*/ 1354715 h 4661432"/>
              <a:gd name="connsiteX92" fmla="*/ 3528565 w 4283308"/>
              <a:gd name="connsiteY92" fmla="*/ 1265089 h 4661432"/>
              <a:gd name="connsiteX93" fmla="*/ 3557594 w 4283308"/>
              <a:gd name="connsiteY93" fmla="*/ 1221546 h 4661432"/>
              <a:gd name="connsiteX94" fmla="*/ 3615651 w 4283308"/>
              <a:gd name="connsiteY94" fmla="*/ 1134461 h 4661432"/>
              <a:gd name="connsiteX95" fmla="*/ 3673708 w 4283308"/>
              <a:gd name="connsiteY95" fmla="*/ 1047375 h 4661432"/>
              <a:gd name="connsiteX96" fmla="*/ 3717251 w 4283308"/>
              <a:gd name="connsiteY96" fmla="*/ 1018346 h 4661432"/>
              <a:gd name="connsiteX97" fmla="*/ 3804337 w 4283308"/>
              <a:gd name="connsiteY97" fmla="*/ 931261 h 4661432"/>
              <a:gd name="connsiteX98" fmla="*/ 3833365 w 4283308"/>
              <a:gd name="connsiteY98" fmla="*/ 887718 h 4661432"/>
              <a:gd name="connsiteX99" fmla="*/ 3920451 w 4283308"/>
              <a:gd name="connsiteY99" fmla="*/ 800632 h 4661432"/>
              <a:gd name="connsiteX100" fmla="*/ 4051080 w 4283308"/>
              <a:gd name="connsiteY100" fmla="*/ 699032 h 4661432"/>
              <a:gd name="connsiteX101" fmla="*/ 4094623 w 4283308"/>
              <a:gd name="connsiteY101" fmla="*/ 670003 h 4661432"/>
              <a:gd name="connsiteX102" fmla="*/ 4123651 w 4283308"/>
              <a:gd name="connsiteY102" fmla="*/ 626461 h 4661432"/>
              <a:gd name="connsiteX103" fmla="*/ 4167194 w 4283308"/>
              <a:gd name="connsiteY103" fmla="*/ 597432 h 4661432"/>
              <a:gd name="connsiteX104" fmla="*/ 4225251 w 4283308"/>
              <a:gd name="connsiteY104" fmla="*/ 510346 h 4661432"/>
              <a:gd name="connsiteX105" fmla="*/ 4239765 w 4283308"/>
              <a:gd name="connsiteY105" fmla="*/ 466803 h 4661432"/>
              <a:gd name="connsiteX106" fmla="*/ 4268794 w 4283308"/>
              <a:gd name="connsiteY106" fmla="*/ 423261 h 4661432"/>
              <a:gd name="connsiteX107" fmla="*/ 4283308 w 4283308"/>
              <a:gd name="connsiteY107" fmla="*/ 321661 h 4661432"/>
              <a:gd name="connsiteX108" fmla="*/ 4268794 w 4283308"/>
              <a:gd name="connsiteY108" fmla="*/ 45889 h 4661432"/>
              <a:gd name="connsiteX109" fmla="*/ 4239765 w 4283308"/>
              <a:gd name="connsiteY109" fmla="*/ 2346 h 4661432"/>
              <a:gd name="connsiteX110" fmla="*/ 3934965 w 4283308"/>
              <a:gd name="connsiteY110" fmla="*/ 16861 h 4661432"/>
              <a:gd name="connsiteX111" fmla="*/ 3760794 w 4283308"/>
              <a:gd name="connsiteY111" fmla="*/ 60403 h 4661432"/>
              <a:gd name="connsiteX112" fmla="*/ 3717251 w 4283308"/>
              <a:gd name="connsiteY112" fmla="*/ 74918 h 4661432"/>
              <a:gd name="connsiteX113" fmla="*/ 3601137 w 4283308"/>
              <a:gd name="connsiteY113" fmla="*/ 103946 h 4661432"/>
              <a:gd name="connsiteX114" fmla="*/ 3514051 w 4283308"/>
              <a:gd name="connsiteY114" fmla="*/ 147489 h 4661432"/>
              <a:gd name="connsiteX115" fmla="*/ 3470508 w 4283308"/>
              <a:gd name="connsiteY115" fmla="*/ 176518 h 4661432"/>
              <a:gd name="connsiteX116" fmla="*/ 3383423 w 4283308"/>
              <a:gd name="connsiteY116" fmla="*/ 205546 h 4661432"/>
              <a:gd name="connsiteX117" fmla="*/ 3339880 w 4283308"/>
              <a:gd name="connsiteY117" fmla="*/ 220061 h 4661432"/>
              <a:gd name="connsiteX118" fmla="*/ 3281823 w 4283308"/>
              <a:gd name="connsiteY118" fmla="*/ 263603 h 4661432"/>
              <a:gd name="connsiteX119" fmla="*/ 3194737 w 4283308"/>
              <a:gd name="connsiteY119" fmla="*/ 321661 h 4661432"/>
              <a:gd name="connsiteX120" fmla="*/ 3165708 w 4283308"/>
              <a:gd name="connsiteY120" fmla="*/ 365203 h 4661432"/>
              <a:gd name="connsiteX121" fmla="*/ 3151194 w 4283308"/>
              <a:gd name="connsiteY121" fmla="*/ 408746 h 4661432"/>
              <a:gd name="connsiteX122" fmla="*/ 3064108 w 4283308"/>
              <a:gd name="connsiteY122" fmla="*/ 495832 h 4661432"/>
              <a:gd name="connsiteX123" fmla="*/ 3035080 w 4283308"/>
              <a:gd name="connsiteY123" fmla="*/ 539375 h 4661432"/>
              <a:gd name="connsiteX124" fmla="*/ 2991537 w 4283308"/>
              <a:gd name="connsiteY124" fmla="*/ 582918 h 4661432"/>
              <a:gd name="connsiteX125" fmla="*/ 2962508 w 4283308"/>
              <a:gd name="connsiteY125" fmla="*/ 626461 h 4661432"/>
              <a:gd name="connsiteX126" fmla="*/ 2918965 w 4283308"/>
              <a:gd name="connsiteY126" fmla="*/ 655489 h 4661432"/>
              <a:gd name="connsiteX127" fmla="*/ 2860908 w 4283308"/>
              <a:gd name="connsiteY127" fmla="*/ 699032 h 4661432"/>
              <a:gd name="connsiteX128" fmla="*/ 2788337 w 4283308"/>
              <a:gd name="connsiteY128" fmla="*/ 771603 h 4661432"/>
              <a:gd name="connsiteX129" fmla="*/ 2715765 w 4283308"/>
              <a:gd name="connsiteY129" fmla="*/ 829661 h 4661432"/>
              <a:gd name="connsiteX130" fmla="*/ 2672223 w 4283308"/>
              <a:gd name="connsiteY130" fmla="*/ 873203 h 4661432"/>
              <a:gd name="connsiteX131" fmla="*/ 2541594 w 4283308"/>
              <a:gd name="connsiteY131" fmla="*/ 960289 h 4661432"/>
              <a:gd name="connsiteX132" fmla="*/ 2454508 w 4283308"/>
              <a:gd name="connsiteY132" fmla="*/ 1018346 h 4661432"/>
              <a:gd name="connsiteX133" fmla="*/ 2410965 w 4283308"/>
              <a:gd name="connsiteY133" fmla="*/ 1032861 h 4661432"/>
              <a:gd name="connsiteX134" fmla="*/ 2323880 w 4283308"/>
              <a:gd name="connsiteY134" fmla="*/ 1076403 h 4661432"/>
              <a:gd name="connsiteX135" fmla="*/ 2280337 w 4283308"/>
              <a:gd name="connsiteY135" fmla="*/ 1105432 h 4661432"/>
              <a:gd name="connsiteX136" fmla="*/ 2222280 w 4283308"/>
              <a:gd name="connsiteY136" fmla="*/ 1090918 h 4661432"/>
              <a:gd name="connsiteX137" fmla="*/ 2135194 w 4283308"/>
              <a:gd name="connsiteY137" fmla="*/ 1032861 h 4661432"/>
              <a:gd name="connsiteX138" fmla="*/ 2091651 w 4283308"/>
              <a:gd name="connsiteY138" fmla="*/ 989318 h 4661432"/>
              <a:gd name="connsiteX139" fmla="*/ 2048108 w 4283308"/>
              <a:gd name="connsiteY139" fmla="*/ 974803 h 4661432"/>
              <a:gd name="connsiteX140" fmla="*/ 1961023 w 4283308"/>
              <a:gd name="connsiteY140" fmla="*/ 916746 h 4661432"/>
              <a:gd name="connsiteX141" fmla="*/ 1873937 w 4283308"/>
              <a:gd name="connsiteY141" fmla="*/ 844175 h 4661432"/>
              <a:gd name="connsiteX142" fmla="*/ 1844908 w 4283308"/>
              <a:gd name="connsiteY142" fmla="*/ 800632 h 4661432"/>
              <a:gd name="connsiteX143" fmla="*/ 1757823 w 4283308"/>
              <a:gd name="connsiteY143" fmla="*/ 728061 h 4661432"/>
              <a:gd name="connsiteX144" fmla="*/ 1728794 w 4283308"/>
              <a:gd name="connsiteY144" fmla="*/ 684518 h 4661432"/>
              <a:gd name="connsiteX145" fmla="*/ 1598165 w 4283308"/>
              <a:gd name="connsiteY145" fmla="*/ 553889 h 4661432"/>
              <a:gd name="connsiteX146" fmla="*/ 1554623 w 4283308"/>
              <a:gd name="connsiteY146" fmla="*/ 524861 h 4661432"/>
              <a:gd name="connsiteX147" fmla="*/ 1423994 w 4283308"/>
              <a:gd name="connsiteY147" fmla="*/ 408746 h 4661432"/>
              <a:gd name="connsiteX148" fmla="*/ 1380451 w 4283308"/>
              <a:gd name="connsiteY148" fmla="*/ 394232 h 4661432"/>
              <a:gd name="connsiteX149" fmla="*/ 1336908 w 4283308"/>
              <a:gd name="connsiteY149" fmla="*/ 365203 h 4661432"/>
              <a:gd name="connsiteX150" fmla="*/ 1191765 w 4283308"/>
              <a:gd name="connsiteY150" fmla="*/ 321661 h 4661432"/>
              <a:gd name="connsiteX151" fmla="*/ 1148223 w 4283308"/>
              <a:gd name="connsiteY151" fmla="*/ 307146 h 4661432"/>
              <a:gd name="connsiteX152" fmla="*/ 1090165 w 4283308"/>
              <a:gd name="connsiteY152" fmla="*/ 292632 h 4661432"/>
              <a:gd name="connsiteX153" fmla="*/ 1046623 w 4283308"/>
              <a:gd name="connsiteY153" fmla="*/ 278118 h 4661432"/>
              <a:gd name="connsiteX154" fmla="*/ 930508 w 4283308"/>
              <a:gd name="connsiteY154" fmla="*/ 249089 h 4661432"/>
              <a:gd name="connsiteX155" fmla="*/ 770851 w 4283308"/>
              <a:gd name="connsiteY155" fmla="*/ 205546 h 4661432"/>
              <a:gd name="connsiteX156" fmla="*/ 640223 w 4283308"/>
              <a:gd name="connsiteY156" fmla="*/ 162003 h 4661432"/>
              <a:gd name="connsiteX157" fmla="*/ 582165 w 4283308"/>
              <a:gd name="connsiteY157" fmla="*/ 147489 h 4661432"/>
              <a:gd name="connsiteX158" fmla="*/ 466051 w 4283308"/>
              <a:gd name="connsiteY158" fmla="*/ 132975 h 4661432"/>
              <a:gd name="connsiteX159" fmla="*/ 393480 w 4283308"/>
              <a:gd name="connsiteY159" fmla="*/ 118461 h 4661432"/>
              <a:gd name="connsiteX160" fmla="*/ 262851 w 4283308"/>
              <a:gd name="connsiteY160" fmla="*/ 103946 h 4661432"/>
              <a:gd name="connsiteX161" fmla="*/ 30623 w 4283308"/>
              <a:gd name="connsiteY161" fmla="*/ 437775 h 4661432"/>
              <a:gd name="connsiteX162" fmla="*/ 45137 w 4283308"/>
              <a:gd name="connsiteY162" fmla="*/ 495832 h 4661432"/>
              <a:gd name="connsiteX163" fmla="*/ 59651 w 4283308"/>
              <a:gd name="connsiteY163" fmla="*/ 626461 h 4661432"/>
              <a:gd name="connsiteX164" fmla="*/ 88680 w 4283308"/>
              <a:gd name="connsiteY164" fmla="*/ 757089 h 4661432"/>
              <a:gd name="connsiteX165" fmla="*/ 103194 w 4283308"/>
              <a:gd name="connsiteY165" fmla="*/ 887718 h 4661432"/>
              <a:gd name="connsiteX166" fmla="*/ 132223 w 4283308"/>
              <a:gd name="connsiteY166" fmla="*/ 974803 h 4661432"/>
              <a:gd name="connsiteX167" fmla="*/ 161251 w 4283308"/>
              <a:gd name="connsiteY167" fmla="*/ 1061889 h 4661432"/>
              <a:gd name="connsiteX168" fmla="*/ 175765 w 4283308"/>
              <a:gd name="connsiteY168" fmla="*/ 1134461 h 4661432"/>
              <a:gd name="connsiteX169" fmla="*/ 190280 w 4283308"/>
              <a:gd name="connsiteY169" fmla="*/ 1178003 h 4661432"/>
              <a:gd name="connsiteX170" fmla="*/ 175765 w 4283308"/>
              <a:gd name="connsiteY170" fmla="*/ 1279603 h 4661432"/>
              <a:gd name="connsiteX171" fmla="*/ 161251 w 4283308"/>
              <a:gd name="connsiteY171" fmla="*/ 1323146 h 4661432"/>
              <a:gd name="connsiteX172" fmla="*/ 219308 w 4283308"/>
              <a:gd name="connsiteY172" fmla="*/ 1395718 h 4661432"/>
              <a:gd name="connsiteX173" fmla="*/ 146737 w 4283308"/>
              <a:gd name="connsiteY173" fmla="*/ 1381203 h 4661432"/>
              <a:gd name="connsiteX0" fmla="*/ 146737 w 4283308"/>
              <a:gd name="connsiteY0" fmla="*/ 1381203 h 4661432"/>
              <a:gd name="connsiteX1" fmla="*/ 146737 w 4283308"/>
              <a:gd name="connsiteY1" fmla="*/ 1381203 h 4661432"/>
              <a:gd name="connsiteX2" fmla="*/ 277365 w 4283308"/>
              <a:gd name="connsiteY2" fmla="*/ 1366689 h 4661432"/>
              <a:gd name="connsiteX3" fmla="*/ 407994 w 4283308"/>
              <a:gd name="connsiteY3" fmla="*/ 1424746 h 4661432"/>
              <a:gd name="connsiteX4" fmla="*/ 451537 w 4283308"/>
              <a:gd name="connsiteY4" fmla="*/ 1439261 h 4661432"/>
              <a:gd name="connsiteX5" fmla="*/ 480565 w 4283308"/>
              <a:gd name="connsiteY5" fmla="*/ 1482803 h 4661432"/>
              <a:gd name="connsiteX6" fmla="*/ 596680 w 4283308"/>
              <a:gd name="connsiteY6" fmla="*/ 1526346 h 4661432"/>
              <a:gd name="connsiteX7" fmla="*/ 727308 w 4283308"/>
              <a:gd name="connsiteY7" fmla="*/ 1584403 h 4661432"/>
              <a:gd name="connsiteX8" fmla="*/ 770851 w 4283308"/>
              <a:gd name="connsiteY8" fmla="*/ 1598918 h 4661432"/>
              <a:gd name="connsiteX9" fmla="*/ 857937 w 4283308"/>
              <a:gd name="connsiteY9" fmla="*/ 1656975 h 4661432"/>
              <a:gd name="connsiteX10" fmla="*/ 930508 w 4283308"/>
              <a:gd name="connsiteY10" fmla="*/ 1729546 h 4661432"/>
              <a:gd name="connsiteX11" fmla="*/ 959537 w 4283308"/>
              <a:gd name="connsiteY11" fmla="*/ 1773089 h 4661432"/>
              <a:gd name="connsiteX12" fmla="*/ 1046623 w 4283308"/>
              <a:gd name="connsiteY12" fmla="*/ 1816632 h 4661432"/>
              <a:gd name="connsiteX13" fmla="*/ 1148223 w 4283308"/>
              <a:gd name="connsiteY13" fmla="*/ 1874689 h 4661432"/>
              <a:gd name="connsiteX14" fmla="*/ 1235308 w 4283308"/>
              <a:gd name="connsiteY14" fmla="*/ 1918232 h 4661432"/>
              <a:gd name="connsiteX15" fmla="*/ 1365937 w 4283308"/>
              <a:gd name="connsiteY15" fmla="*/ 2034346 h 4661432"/>
              <a:gd name="connsiteX16" fmla="*/ 1496565 w 4283308"/>
              <a:gd name="connsiteY16" fmla="*/ 2164975 h 4661432"/>
              <a:gd name="connsiteX17" fmla="*/ 1554623 w 4283308"/>
              <a:gd name="connsiteY17" fmla="*/ 2208518 h 4661432"/>
              <a:gd name="connsiteX18" fmla="*/ 1641708 w 4283308"/>
              <a:gd name="connsiteY18" fmla="*/ 2281089 h 4661432"/>
              <a:gd name="connsiteX19" fmla="*/ 1714280 w 4283308"/>
              <a:gd name="connsiteY19" fmla="*/ 2368175 h 4661432"/>
              <a:gd name="connsiteX20" fmla="*/ 1743308 w 4283308"/>
              <a:gd name="connsiteY20" fmla="*/ 2411718 h 4661432"/>
              <a:gd name="connsiteX21" fmla="*/ 1786851 w 4283308"/>
              <a:gd name="connsiteY21" fmla="*/ 2440746 h 4661432"/>
              <a:gd name="connsiteX22" fmla="*/ 1844908 w 4283308"/>
              <a:gd name="connsiteY22" fmla="*/ 2484289 h 4661432"/>
              <a:gd name="connsiteX23" fmla="*/ 1917480 w 4283308"/>
              <a:gd name="connsiteY23" fmla="*/ 2556861 h 4661432"/>
              <a:gd name="connsiteX24" fmla="*/ 1961023 w 4283308"/>
              <a:gd name="connsiteY24" fmla="*/ 2687489 h 4661432"/>
              <a:gd name="connsiteX25" fmla="*/ 1990051 w 4283308"/>
              <a:gd name="connsiteY25" fmla="*/ 2745546 h 4661432"/>
              <a:gd name="connsiteX26" fmla="*/ 2004565 w 4283308"/>
              <a:gd name="connsiteY26" fmla="*/ 2789089 h 4661432"/>
              <a:gd name="connsiteX27" fmla="*/ 2033594 w 4283308"/>
              <a:gd name="connsiteY27" fmla="*/ 2832632 h 4661432"/>
              <a:gd name="connsiteX28" fmla="*/ 2106165 w 4283308"/>
              <a:gd name="connsiteY28" fmla="*/ 2948746 h 4661432"/>
              <a:gd name="connsiteX29" fmla="*/ 2164223 w 4283308"/>
              <a:gd name="connsiteY29" fmla="*/ 3035832 h 4661432"/>
              <a:gd name="connsiteX30" fmla="*/ 2251308 w 4283308"/>
              <a:gd name="connsiteY30" fmla="*/ 3166461 h 4661432"/>
              <a:gd name="connsiteX31" fmla="*/ 2280337 w 4283308"/>
              <a:gd name="connsiteY31" fmla="*/ 3210003 h 4661432"/>
              <a:gd name="connsiteX32" fmla="*/ 2309365 w 4283308"/>
              <a:gd name="connsiteY32" fmla="*/ 3253546 h 4661432"/>
              <a:gd name="connsiteX33" fmla="*/ 2352908 w 4283308"/>
              <a:gd name="connsiteY33" fmla="*/ 3297089 h 4661432"/>
              <a:gd name="connsiteX34" fmla="*/ 2439994 w 4283308"/>
              <a:gd name="connsiteY34" fmla="*/ 3413203 h 4661432"/>
              <a:gd name="connsiteX35" fmla="*/ 2454508 w 4283308"/>
              <a:gd name="connsiteY35" fmla="*/ 3456746 h 4661432"/>
              <a:gd name="connsiteX36" fmla="*/ 2483537 w 4283308"/>
              <a:gd name="connsiteY36" fmla="*/ 3558346 h 4661432"/>
              <a:gd name="connsiteX37" fmla="*/ 2512565 w 4283308"/>
              <a:gd name="connsiteY37" fmla="*/ 3601889 h 4661432"/>
              <a:gd name="connsiteX38" fmla="*/ 2556108 w 4283308"/>
              <a:gd name="connsiteY38" fmla="*/ 3732518 h 4661432"/>
              <a:gd name="connsiteX39" fmla="*/ 2570623 w 4283308"/>
              <a:gd name="connsiteY39" fmla="*/ 3776061 h 4661432"/>
              <a:gd name="connsiteX40" fmla="*/ 2599651 w 4283308"/>
              <a:gd name="connsiteY40" fmla="*/ 3834118 h 4661432"/>
              <a:gd name="connsiteX41" fmla="*/ 2614165 w 4283308"/>
              <a:gd name="connsiteY41" fmla="*/ 3877661 h 4661432"/>
              <a:gd name="connsiteX42" fmla="*/ 2643194 w 4283308"/>
              <a:gd name="connsiteY42" fmla="*/ 3921203 h 4661432"/>
              <a:gd name="connsiteX43" fmla="*/ 2701251 w 4283308"/>
              <a:gd name="connsiteY43" fmla="*/ 4051832 h 4661432"/>
              <a:gd name="connsiteX44" fmla="*/ 2730280 w 4283308"/>
              <a:gd name="connsiteY44" fmla="*/ 4138918 h 4661432"/>
              <a:gd name="connsiteX45" fmla="*/ 2744794 w 4283308"/>
              <a:gd name="connsiteY45" fmla="*/ 4182461 h 4661432"/>
              <a:gd name="connsiteX46" fmla="*/ 2759308 w 4283308"/>
              <a:gd name="connsiteY46" fmla="*/ 4284061 h 4661432"/>
              <a:gd name="connsiteX47" fmla="*/ 2773823 w 4283308"/>
              <a:gd name="connsiteY47" fmla="*/ 4472746 h 4661432"/>
              <a:gd name="connsiteX48" fmla="*/ 2817365 w 4283308"/>
              <a:gd name="connsiteY48" fmla="*/ 4501775 h 4661432"/>
              <a:gd name="connsiteX49" fmla="*/ 2904451 w 4283308"/>
              <a:gd name="connsiteY49" fmla="*/ 4530803 h 4661432"/>
              <a:gd name="connsiteX50" fmla="*/ 2947994 w 4283308"/>
              <a:gd name="connsiteY50" fmla="*/ 4559832 h 4661432"/>
              <a:gd name="connsiteX51" fmla="*/ 3122165 w 4283308"/>
              <a:gd name="connsiteY51" fmla="*/ 4588861 h 4661432"/>
              <a:gd name="connsiteX52" fmla="*/ 3238280 w 4283308"/>
              <a:gd name="connsiteY52" fmla="*/ 4603375 h 4661432"/>
              <a:gd name="connsiteX53" fmla="*/ 3296337 w 4283308"/>
              <a:gd name="connsiteY53" fmla="*/ 4617889 h 4661432"/>
              <a:gd name="connsiteX54" fmla="*/ 3412451 w 4283308"/>
              <a:gd name="connsiteY54" fmla="*/ 4632403 h 4661432"/>
              <a:gd name="connsiteX55" fmla="*/ 3499537 w 4283308"/>
              <a:gd name="connsiteY55" fmla="*/ 4661432 h 4661432"/>
              <a:gd name="connsiteX56" fmla="*/ 3746280 w 4283308"/>
              <a:gd name="connsiteY56" fmla="*/ 4646918 h 4661432"/>
              <a:gd name="connsiteX57" fmla="*/ 3847880 w 4283308"/>
              <a:gd name="connsiteY57" fmla="*/ 4617889 h 4661432"/>
              <a:gd name="connsiteX58" fmla="*/ 3891423 w 4283308"/>
              <a:gd name="connsiteY58" fmla="*/ 4284061 h 4661432"/>
              <a:gd name="connsiteX59" fmla="*/ 3876908 w 4283308"/>
              <a:gd name="connsiteY59" fmla="*/ 3732518 h 4661432"/>
              <a:gd name="connsiteX60" fmla="*/ 3847880 w 4283308"/>
              <a:gd name="connsiteY60" fmla="*/ 3645432 h 4661432"/>
              <a:gd name="connsiteX61" fmla="*/ 3804337 w 4283308"/>
              <a:gd name="connsiteY61" fmla="*/ 3514803 h 4661432"/>
              <a:gd name="connsiteX62" fmla="*/ 3775308 w 4283308"/>
              <a:gd name="connsiteY62" fmla="*/ 3427718 h 4661432"/>
              <a:gd name="connsiteX63" fmla="*/ 3760794 w 4283308"/>
              <a:gd name="connsiteY63" fmla="*/ 3384175 h 4661432"/>
              <a:gd name="connsiteX64" fmla="*/ 3731765 w 4283308"/>
              <a:gd name="connsiteY64" fmla="*/ 3326118 h 4661432"/>
              <a:gd name="connsiteX65" fmla="*/ 3717251 w 4283308"/>
              <a:gd name="connsiteY65" fmla="*/ 3282575 h 4661432"/>
              <a:gd name="connsiteX66" fmla="*/ 3688223 w 4283308"/>
              <a:gd name="connsiteY66" fmla="*/ 3239032 h 4661432"/>
              <a:gd name="connsiteX67" fmla="*/ 3673708 w 4283308"/>
              <a:gd name="connsiteY67" fmla="*/ 3195489 h 4661432"/>
              <a:gd name="connsiteX68" fmla="*/ 3586623 w 4283308"/>
              <a:gd name="connsiteY68" fmla="*/ 3064861 h 4661432"/>
              <a:gd name="connsiteX69" fmla="*/ 3543080 w 4283308"/>
              <a:gd name="connsiteY69" fmla="*/ 2963261 h 4661432"/>
              <a:gd name="connsiteX70" fmla="*/ 3514051 w 4283308"/>
              <a:gd name="connsiteY70" fmla="*/ 2919718 h 4661432"/>
              <a:gd name="connsiteX71" fmla="*/ 3499537 w 4283308"/>
              <a:gd name="connsiteY71" fmla="*/ 2876175 h 4661432"/>
              <a:gd name="connsiteX72" fmla="*/ 3485023 w 4283308"/>
              <a:gd name="connsiteY72" fmla="*/ 2818118 h 4661432"/>
              <a:gd name="connsiteX73" fmla="*/ 3426965 w 4283308"/>
              <a:gd name="connsiteY73" fmla="*/ 2731032 h 4661432"/>
              <a:gd name="connsiteX74" fmla="*/ 3368908 w 4283308"/>
              <a:gd name="connsiteY74" fmla="*/ 2643946 h 4661432"/>
              <a:gd name="connsiteX75" fmla="*/ 3339880 w 4283308"/>
              <a:gd name="connsiteY75" fmla="*/ 2600403 h 4661432"/>
              <a:gd name="connsiteX76" fmla="*/ 3296337 w 4283308"/>
              <a:gd name="connsiteY76" fmla="*/ 2556861 h 4661432"/>
              <a:gd name="connsiteX77" fmla="*/ 3281823 w 4283308"/>
              <a:gd name="connsiteY77" fmla="*/ 2513318 h 4661432"/>
              <a:gd name="connsiteX78" fmla="*/ 3223765 w 4283308"/>
              <a:gd name="connsiteY78" fmla="*/ 2426232 h 4661432"/>
              <a:gd name="connsiteX79" fmla="*/ 3209251 w 4283308"/>
              <a:gd name="connsiteY79" fmla="*/ 2382689 h 4661432"/>
              <a:gd name="connsiteX80" fmla="*/ 3151194 w 4283308"/>
              <a:gd name="connsiteY80" fmla="*/ 2295603 h 4661432"/>
              <a:gd name="connsiteX81" fmla="*/ 3122165 w 4283308"/>
              <a:gd name="connsiteY81" fmla="*/ 2208518 h 4661432"/>
              <a:gd name="connsiteX82" fmla="*/ 3107651 w 4283308"/>
              <a:gd name="connsiteY82" fmla="*/ 2164975 h 4661432"/>
              <a:gd name="connsiteX83" fmla="*/ 3107651 w 4283308"/>
              <a:gd name="connsiteY83" fmla="*/ 1874689 h 4661432"/>
              <a:gd name="connsiteX84" fmla="*/ 3165708 w 4283308"/>
              <a:gd name="connsiteY84" fmla="*/ 1787603 h 4661432"/>
              <a:gd name="connsiteX85" fmla="*/ 3238280 w 4283308"/>
              <a:gd name="connsiteY85" fmla="*/ 1700518 h 4661432"/>
              <a:gd name="connsiteX86" fmla="*/ 3281823 w 4283308"/>
              <a:gd name="connsiteY86" fmla="*/ 1671489 h 4661432"/>
              <a:gd name="connsiteX87" fmla="*/ 3339880 w 4283308"/>
              <a:gd name="connsiteY87" fmla="*/ 1569889 h 4661432"/>
              <a:gd name="connsiteX88" fmla="*/ 3383423 w 4283308"/>
              <a:gd name="connsiteY88" fmla="*/ 1540861 h 4661432"/>
              <a:gd name="connsiteX89" fmla="*/ 3412451 w 4283308"/>
              <a:gd name="connsiteY89" fmla="*/ 1497318 h 4661432"/>
              <a:gd name="connsiteX90" fmla="*/ 3364554 w 4283308"/>
              <a:gd name="connsiteY90" fmla="*/ 1452323 h 4661432"/>
              <a:gd name="connsiteX91" fmla="*/ 3438577 w 4283308"/>
              <a:gd name="connsiteY91" fmla="*/ 1354715 h 4661432"/>
              <a:gd name="connsiteX92" fmla="*/ 3528565 w 4283308"/>
              <a:gd name="connsiteY92" fmla="*/ 1265089 h 4661432"/>
              <a:gd name="connsiteX93" fmla="*/ 3557594 w 4283308"/>
              <a:gd name="connsiteY93" fmla="*/ 1221546 h 4661432"/>
              <a:gd name="connsiteX94" fmla="*/ 3615651 w 4283308"/>
              <a:gd name="connsiteY94" fmla="*/ 1134461 h 4661432"/>
              <a:gd name="connsiteX95" fmla="*/ 3673708 w 4283308"/>
              <a:gd name="connsiteY95" fmla="*/ 1047375 h 4661432"/>
              <a:gd name="connsiteX96" fmla="*/ 3717251 w 4283308"/>
              <a:gd name="connsiteY96" fmla="*/ 1018346 h 4661432"/>
              <a:gd name="connsiteX97" fmla="*/ 3804337 w 4283308"/>
              <a:gd name="connsiteY97" fmla="*/ 931261 h 4661432"/>
              <a:gd name="connsiteX98" fmla="*/ 3833365 w 4283308"/>
              <a:gd name="connsiteY98" fmla="*/ 887718 h 4661432"/>
              <a:gd name="connsiteX99" fmla="*/ 3920451 w 4283308"/>
              <a:gd name="connsiteY99" fmla="*/ 800632 h 4661432"/>
              <a:gd name="connsiteX100" fmla="*/ 4051080 w 4283308"/>
              <a:gd name="connsiteY100" fmla="*/ 699032 h 4661432"/>
              <a:gd name="connsiteX101" fmla="*/ 4094623 w 4283308"/>
              <a:gd name="connsiteY101" fmla="*/ 670003 h 4661432"/>
              <a:gd name="connsiteX102" fmla="*/ 4123651 w 4283308"/>
              <a:gd name="connsiteY102" fmla="*/ 626461 h 4661432"/>
              <a:gd name="connsiteX103" fmla="*/ 4167194 w 4283308"/>
              <a:gd name="connsiteY103" fmla="*/ 597432 h 4661432"/>
              <a:gd name="connsiteX104" fmla="*/ 4225251 w 4283308"/>
              <a:gd name="connsiteY104" fmla="*/ 510346 h 4661432"/>
              <a:gd name="connsiteX105" fmla="*/ 4239765 w 4283308"/>
              <a:gd name="connsiteY105" fmla="*/ 466803 h 4661432"/>
              <a:gd name="connsiteX106" fmla="*/ 4268794 w 4283308"/>
              <a:gd name="connsiteY106" fmla="*/ 423261 h 4661432"/>
              <a:gd name="connsiteX107" fmla="*/ 4283308 w 4283308"/>
              <a:gd name="connsiteY107" fmla="*/ 321661 h 4661432"/>
              <a:gd name="connsiteX108" fmla="*/ 4268794 w 4283308"/>
              <a:gd name="connsiteY108" fmla="*/ 45889 h 4661432"/>
              <a:gd name="connsiteX109" fmla="*/ 4239765 w 4283308"/>
              <a:gd name="connsiteY109" fmla="*/ 2346 h 4661432"/>
              <a:gd name="connsiteX110" fmla="*/ 3934965 w 4283308"/>
              <a:gd name="connsiteY110" fmla="*/ 16861 h 4661432"/>
              <a:gd name="connsiteX111" fmla="*/ 3760794 w 4283308"/>
              <a:gd name="connsiteY111" fmla="*/ 60403 h 4661432"/>
              <a:gd name="connsiteX112" fmla="*/ 3717251 w 4283308"/>
              <a:gd name="connsiteY112" fmla="*/ 74918 h 4661432"/>
              <a:gd name="connsiteX113" fmla="*/ 3601137 w 4283308"/>
              <a:gd name="connsiteY113" fmla="*/ 103946 h 4661432"/>
              <a:gd name="connsiteX114" fmla="*/ 3514051 w 4283308"/>
              <a:gd name="connsiteY114" fmla="*/ 147489 h 4661432"/>
              <a:gd name="connsiteX115" fmla="*/ 3470508 w 4283308"/>
              <a:gd name="connsiteY115" fmla="*/ 176518 h 4661432"/>
              <a:gd name="connsiteX116" fmla="*/ 3383423 w 4283308"/>
              <a:gd name="connsiteY116" fmla="*/ 205546 h 4661432"/>
              <a:gd name="connsiteX117" fmla="*/ 3339880 w 4283308"/>
              <a:gd name="connsiteY117" fmla="*/ 220061 h 4661432"/>
              <a:gd name="connsiteX118" fmla="*/ 3281823 w 4283308"/>
              <a:gd name="connsiteY118" fmla="*/ 263603 h 4661432"/>
              <a:gd name="connsiteX119" fmla="*/ 3194737 w 4283308"/>
              <a:gd name="connsiteY119" fmla="*/ 321661 h 4661432"/>
              <a:gd name="connsiteX120" fmla="*/ 3165708 w 4283308"/>
              <a:gd name="connsiteY120" fmla="*/ 365203 h 4661432"/>
              <a:gd name="connsiteX121" fmla="*/ 3151194 w 4283308"/>
              <a:gd name="connsiteY121" fmla="*/ 408746 h 4661432"/>
              <a:gd name="connsiteX122" fmla="*/ 3064108 w 4283308"/>
              <a:gd name="connsiteY122" fmla="*/ 495832 h 4661432"/>
              <a:gd name="connsiteX123" fmla="*/ 3035080 w 4283308"/>
              <a:gd name="connsiteY123" fmla="*/ 539375 h 4661432"/>
              <a:gd name="connsiteX124" fmla="*/ 2991537 w 4283308"/>
              <a:gd name="connsiteY124" fmla="*/ 582918 h 4661432"/>
              <a:gd name="connsiteX125" fmla="*/ 2962508 w 4283308"/>
              <a:gd name="connsiteY125" fmla="*/ 626461 h 4661432"/>
              <a:gd name="connsiteX126" fmla="*/ 2918965 w 4283308"/>
              <a:gd name="connsiteY126" fmla="*/ 655489 h 4661432"/>
              <a:gd name="connsiteX127" fmla="*/ 2860908 w 4283308"/>
              <a:gd name="connsiteY127" fmla="*/ 699032 h 4661432"/>
              <a:gd name="connsiteX128" fmla="*/ 2788337 w 4283308"/>
              <a:gd name="connsiteY128" fmla="*/ 771603 h 4661432"/>
              <a:gd name="connsiteX129" fmla="*/ 2715765 w 4283308"/>
              <a:gd name="connsiteY129" fmla="*/ 829661 h 4661432"/>
              <a:gd name="connsiteX130" fmla="*/ 2672223 w 4283308"/>
              <a:gd name="connsiteY130" fmla="*/ 873203 h 4661432"/>
              <a:gd name="connsiteX131" fmla="*/ 2541594 w 4283308"/>
              <a:gd name="connsiteY131" fmla="*/ 960289 h 4661432"/>
              <a:gd name="connsiteX132" fmla="*/ 2454508 w 4283308"/>
              <a:gd name="connsiteY132" fmla="*/ 1018346 h 4661432"/>
              <a:gd name="connsiteX133" fmla="*/ 2410965 w 4283308"/>
              <a:gd name="connsiteY133" fmla="*/ 1032861 h 4661432"/>
              <a:gd name="connsiteX134" fmla="*/ 2323880 w 4283308"/>
              <a:gd name="connsiteY134" fmla="*/ 1076403 h 4661432"/>
              <a:gd name="connsiteX135" fmla="*/ 2280337 w 4283308"/>
              <a:gd name="connsiteY135" fmla="*/ 1105432 h 4661432"/>
              <a:gd name="connsiteX136" fmla="*/ 2222280 w 4283308"/>
              <a:gd name="connsiteY136" fmla="*/ 1090918 h 4661432"/>
              <a:gd name="connsiteX137" fmla="*/ 2135194 w 4283308"/>
              <a:gd name="connsiteY137" fmla="*/ 1032861 h 4661432"/>
              <a:gd name="connsiteX138" fmla="*/ 2091651 w 4283308"/>
              <a:gd name="connsiteY138" fmla="*/ 989318 h 4661432"/>
              <a:gd name="connsiteX139" fmla="*/ 2048108 w 4283308"/>
              <a:gd name="connsiteY139" fmla="*/ 974803 h 4661432"/>
              <a:gd name="connsiteX140" fmla="*/ 1961023 w 4283308"/>
              <a:gd name="connsiteY140" fmla="*/ 916746 h 4661432"/>
              <a:gd name="connsiteX141" fmla="*/ 1873937 w 4283308"/>
              <a:gd name="connsiteY141" fmla="*/ 844175 h 4661432"/>
              <a:gd name="connsiteX142" fmla="*/ 1844908 w 4283308"/>
              <a:gd name="connsiteY142" fmla="*/ 800632 h 4661432"/>
              <a:gd name="connsiteX143" fmla="*/ 1757823 w 4283308"/>
              <a:gd name="connsiteY143" fmla="*/ 728061 h 4661432"/>
              <a:gd name="connsiteX144" fmla="*/ 1728794 w 4283308"/>
              <a:gd name="connsiteY144" fmla="*/ 684518 h 4661432"/>
              <a:gd name="connsiteX145" fmla="*/ 1598165 w 4283308"/>
              <a:gd name="connsiteY145" fmla="*/ 553889 h 4661432"/>
              <a:gd name="connsiteX146" fmla="*/ 1554623 w 4283308"/>
              <a:gd name="connsiteY146" fmla="*/ 524861 h 4661432"/>
              <a:gd name="connsiteX147" fmla="*/ 1423994 w 4283308"/>
              <a:gd name="connsiteY147" fmla="*/ 408746 h 4661432"/>
              <a:gd name="connsiteX148" fmla="*/ 1380451 w 4283308"/>
              <a:gd name="connsiteY148" fmla="*/ 394232 h 4661432"/>
              <a:gd name="connsiteX149" fmla="*/ 1336908 w 4283308"/>
              <a:gd name="connsiteY149" fmla="*/ 365203 h 4661432"/>
              <a:gd name="connsiteX150" fmla="*/ 1191765 w 4283308"/>
              <a:gd name="connsiteY150" fmla="*/ 321661 h 4661432"/>
              <a:gd name="connsiteX151" fmla="*/ 1148223 w 4283308"/>
              <a:gd name="connsiteY151" fmla="*/ 307146 h 4661432"/>
              <a:gd name="connsiteX152" fmla="*/ 1090165 w 4283308"/>
              <a:gd name="connsiteY152" fmla="*/ 292632 h 4661432"/>
              <a:gd name="connsiteX153" fmla="*/ 1046623 w 4283308"/>
              <a:gd name="connsiteY153" fmla="*/ 278118 h 4661432"/>
              <a:gd name="connsiteX154" fmla="*/ 930508 w 4283308"/>
              <a:gd name="connsiteY154" fmla="*/ 249089 h 4661432"/>
              <a:gd name="connsiteX155" fmla="*/ 770851 w 4283308"/>
              <a:gd name="connsiteY155" fmla="*/ 205546 h 4661432"/>
              <a:gd name="connsiteX156" fmla="*/ 640223 w 4283308"/>
              <a:gd name="connsiteY156" fmla="*/ 162003 h 4661432"/>
              <a:gd name="connsiteX157" fmla="*/ 582165 w 4283308"/>
              <a:gd name="connsiteY157" fmla="*/ 147489 h 4661432"/>
              <a:gd name="connsiteX158" fmla="*/ 466051 w 4283308"/>
              <a:gd name="connsiteY158" fmla="*/ 132975 h 4661432"/>
              <a:gd name="connsiteX159" fmla="*/ 393480 w 4283308"/>
              <a:gd name="connsiteY159" fmla="*/ 118461 h 4661432"/>
              <a:gd name="connsiteX160" fmla="*/ 262851 w 4283308"/>
              <a:gd name="connsiteY160" fmla="*/ 103946 h 4661432"/>
              <a:gd name="connsiteX161" fmla="*/ 30623 w 4283308"/>
              <a:gd name="connsiteY161" fmla="*/ 437775 h 4661432"/>
              <a:gd name="connsiteX162" fmla="*/ 45137 w 4283308"/>
              <a:gd name="connsiteY162" fmla="*/ 495832 h 4661432"/>
              <a:gd name="connsiteX163" fmla="*/ 59651 w 4283308"/>
              <a:gd name="connsiteY163" fmla="*/ 626461 h 4661432"/>
              <a:gd name="connsiteX164" fmla="*/ 88680 w 4283308"/>
              <a:gd name="connsiteY164" fmla="*/ 757089 h 4661432"/>
              <a:gd name="connsiteX165" fmla="*/ 103194 w 4283308"/>
              <a:gd name="connsiteY165" fmla="*/ 887718 h 4661432"/>
              <a:gd name="connsiteX166" fmla="*/ 132223 w 4283308"/>
              <a:gd name="connsiteY166" fmla="*/ 974803 h 4661432"/>
              <a:gd name="connsiteX167" fmla="*/ 161251 w 4283308"/>
              <a:gd name="connsiteY167" fmla="*/ 1061889 h 4661432"/>
              <a:gd name="connsiteX168" fmla="*/ 175765 w 4283308"/>
              <a:gd name="connsiteY168" fmla="*/ 1134461 h 4661432"/>
              <a:gd name="connsiteX169" fmla="*/ 190280 w 4283308"/>
              <a:gd name="connsiteY169" fmla="*/ 1178003 h 4661432"/>
              <a:gd name="connsiteX170" fmla="*/ 175765 w 4283308"/>
              <a:gd name="connsiteY170" fmla="*/ 1279603 h 4661432"/>
              <a:gd name="connsiteX171" fmla="*/ 161251 w 4283308"/>
              <a:gd name="connsiteY171" fmla="*/ 1323146 h 4661432"/>
              <a:gd name="connsiteX172" fmla="*/ 219308 w 4283308"/>
              <a:gd name="connsiteY172" fmla="*/ 1395718 h 4661432"/>
              <a:gd name="connsiteX173" fmla="*/ 146737 w 4283308"/>
              <a:gd name="connsiteY173" fmla="*/ 1381203 h 4661432"/>
              <a:gd name="connsiteX0" fmla="*/ 146737 w 4283308"/>
              <a:gd name="connsiteY0" fmla="*/ 1381203 h 4661432"/>
              <a:gd name="connsiteX1" fmla="*/ 146737 w 4283308"/>
              <a:gd name="connsiteY1" fmla="*/ 1381203 h 4661432"/>
              <a:gd name="connsiteX2" fmla="*/ 277365 w 4283308"/>
              <a:gd name="connsiteY2" fmla="*/ 1366689 h 4661432"/>
              <a:gd name="connsiteX3" fmla="*/ 407994 w 4283308"/>
              <a:gd name="connsiteY3" fmla="*/ 1424746 h 4661432"/>
              <a:gd name="connsiteX4" fmla="*/ 451537 w 4283308"/>
              <a:gd name="connsiteY4" fmla="*/ 1439261 h 4661432"/>
              <a:gd name="connsiteX5" fmla="*/ 480565 w 4283308"/>
              <a:gd name="connsiteY5" fmla="*/ 1482803 h 4661432"/>
              <a:gd name="connsiteX6" fmla="*/ 596680 w 4283308"/>
              <a:gd name="connsiteY6" fmla="*/ 1526346 h 4661432"/>
              <a:gd name="connsiteX7" fmla="*/ 727308 w 4283308"/>
              <a:gd name="connsiteY7" fmla="*/ 1584403 h 4661432"/>
              <a:gd name="connsiteX8" fmla="*/ 770851 w 4283308"/>
              <a:gd name="connsiteY8" fmla="*/ 1598918 h 4661432"/>
              <a:gd name="connsiteX9" fmla="*/ 857937 w 4283308"/>
              <a:gd name="connsiteY9" fmla="*/ 1656975 h 4661432"/>
              <a:gd name="connsiteX10" fmla="*/ 930508 w 4283308"/>
              <a:gd name="connsiteY10" fmla="*/ 1729546 h 4661432"/>
              <a:gd name="connsiteX11" fmla="*/ 959537 w 4283308"/>
              <a:gd name="connsiteY11" fmla="*/ 1773089 h 4661432"/>
              <a:gd name="connsiteX12" fmla="*/ 1046623 w 4283308"/>
              <a:gd name="connsiteY12" fmla="*/ 1816632 h 4661432"/>
              <a:gd name="connsiteX13" fmla="*/ 1148223 w 4283308"/>
              <a:gd name="connsiteY13" fmla="*/ 1874689 h 4661432"/>
              <a:gd name="connsiteX14" fmla="*/ 1235308 w 4283308"/>
              <a:gd name="connsiteY14" fmla="*/ 1918232 h 4661432"/>
              <a:gd name="connsiteX15" fmla="*/ 1365937 w 4283308"/>
              <a:gd name="connsiteY15" fmla="*/ 2034346 h 4661432"/>
              <a:gd name="connsiteX16" fmla="*/ 1496565 w 4283308"/>
              <a:gd name="connsiteY16" fmla="*/ 2164975 h 4661432"/>
              <a:gd name="connsiteX17" fmla="*/ 1554623 w 4283308"/>
              <a:gd name="connsiteY17" fmla="*/ 2208518 h 4661432"/>
              <a:gd name="connsiteX18" fmla="*/ 1641708 w 4283308"/>
              <a:gd name="connsiteY18" fmla="*/ 2281089 h 4661432"/>
              <a:gd name="connsiteX19" fmla="*/ 1714280 w 4283308"/>
              <a:gd name="connsiteY19" fmla="*/ 2368175 h 4661432"/>
              <a:gd name="connsiteX20" fmla="*/ 1743308 w 4283308"/>
              <a:gd name="connsiteY20" fmla="*/ 2411718 h 4661432"/>
              <a:gd name="connsiteX21" fmla="*/ 1786851 w 4283308"/>
              <a:gd name="connsiteY21" fmla="*/ 2440746 h 4661432"/>
              <a:gd name="connsiteX22" fmla="*/ 1844908 w 4283308"/>
              <a:gd name="connsiteY22" fmla="*/ 2484289 h 4661432"/>
              <a:gd name="connsiteX23" fmla="*/ 1917480 w 4283308"/>
              <a:gd name="connsiteY23" fmla="*/ 2556861 h 4661432"/>
              <a:gd name="connsiteX24" fmla="*/ 1961023 w 4283308"/>
              <a:gd name="connsiteY24" fmla="*/ 2687489 h 4661432"/>
              <a:gd name="connsiteX25" fmla="*/ 1990051 w 4283308"/>
              <a:gd name="connsiteY25" fmla="*/ 2745546 h 4661432"/>
              <a:gd name="connsiteX26" fmla="*/ 2004565 w 4283308"/>
              <a:gd name="connsiteY26" fmla="*/ 2789089 h 4661432"/>
              <a:gd name="connsiteX27" fmla="*/ 2033594 w 4283308"/>
              <a:gd name="connsiteY27" fmla="*/ 2832632 h 4661432"/>
              <a:gd name="connsiteX28" fmla="*/ 2106165 w 4283308"/>
              <a:gd name="connsiteY28" fmla="*/ 2948746 h 4661432"/>
              <a:gd name="connsiteX29" fmla="*/ 2164223 w 4283308"/>
              <a:gd name="connsiteY29" fmla="*/ 3035832 h 4661432"/>
              <a:gd name="connsiteX30" fmla="*/ 2251308 w 4283308"/>
              <a:gd name="connsiteY30" fmla="*/ 3166461 h 4661432"/>
              <a:gd name="connsiteX31" fmla="*/ 2280337 w 4283308"/>
              <a:gd name="connsiteY31" fmla="*/ 3210003 h 4661432"/>
              <a:gd name="connsiteX32" fmla="*/ 2309365 w 4283308"/>
              <a:gd name="connsiteY32" fmla="*/ 3253546 h 4661432"/>
              <a:gd name="connsiteX33" fmla="*/ 2352908 w 4283308"/>
              <a:gd name="connsiteY33" fmla="*/ 3297089 h 4661432"/>
              <a:gd name="connsiteX34" fmla="*/ 2439994 w 4283308"/>
              <a:gd name="connsiteY34" fmla="*/ 3413203 h 4661432"/>
              <a:gd name="connsiteX35" fmla="*/ 2454508 w 4283308"/>
              <a:gd name="connsiteY35" fmla="*/ 3456746 h 4661432"/>
              <a:gd name="connsiteX36" fmla="*/ 2483537 w 4283308"/>
              <a:gd name="connsiteY36" fmla="*/ 3558346 h 4661432"/>
              <a:gd name="connsiteX37" fmla="*/ 2512565 w 4283308"/>
              <a:gd name="connsiteY37" fmla="*/ 3601889 h 4661432"/>
              <a:gd name="connsiteX38" fmla="*/ 2556108 w 4283308"/>
              <a:gd name="connsiteY38" fmla="*/ 3732518 h 4661432"/>
              <a:gd name="connsiteX39" fmla="*/ 2570623 w 4283308"/>
              <a:gd name="connsiteY39" fmla="*/ 3776061 h 4661432"/>
              <a:gd name="connsiteX40" fmla="*/ 2599651 w 4283308"/>
              <a:gd name="connsiteY40" fmla="*/ 3834118 h 4661432"/>
              <a:gd name="connsiteX41" fmla="*/ 2614165 w 4283308"/>
              <a:gd name="connsiteY41" fmla="*/ 3877661 h 4661432"/>
              <a:gd name="connsiteX42" fmla="*/ 2643194 w 4283308"/>
              <a:gd name="connsiteY42" fmla="*/ 3921203 h 4661432"/>
              <a:gd name="connsiteX43" fmla="*/ 2701251 w 4283308"/>
              <a:gd name="connsiteY43" fmla="*/ 4051832 h 4661432"/>
              <a:gd name="connsiteX44" fmla="*/ 2730280 w 4283308"/>
              <a:gd name="connsiteY44" fmla="*/ 4138918 h 4661432"/>
              <a:gd name="connsiteX45" fmla="*/ 2744794 w 4283308"/>
              <a:gd name="connsiteY45" fmla="*/ 4182461 h 4661432"/>
              <a:gd name="connsiteX46" fmla="*/ 2759308 w 4283308"/>
              <a:gd name="connsiteY46" fmla="*/ 4284061 h 4661432"/>
              <a:gd name="connsiteX47" fmla="*/ 2773823 w 4283308"/>
              <a:gd name="connsiteY47" fmla="*/ 4472746 h 4661432"/>
              <a:gd name="connsiteX48" fmla="*/ 2817365 w 4283308"/>
              <a:gd name="connsiteY48" fmla="*/ 4501775 h 4661432"/>
              <a:gd name="connsiteX49" fmla="*/ 2904451 w 4283308"/>
              <a:gd name="connsiteY49" fmla="*/ 4530803 h 4661432"/>
              <a:gd name="connsiteX50" fmla="*/ 2947994 w 4283308"/>
              <a:gd name="connsiteY50" fmla="*/ 4559832 h 4661432"/>
              <a:gd name="connsiteX51" fmla="*/ 3122165 w 4283308"/>
              <a:gd name="connsiteY51" fmla="*/ 4588861 h 4661432"/>
              <a:gd name="connsiteX52" fmla="*/ 3238280 w 4283308"/>
              <a:gd name="connsiteY52" fmla="*/ 4603375 h 4661432"/>
              <a:gd name="connsiteX53" fmla="*/ 3296337 w 4283308"/>
              <a:gd name="connsiteY53" fmla="*/ 4617889 h 4661432"/>
              <a:gd name="connsiteX54" fmla="*/ 3412451 w 4283308"/>
              <a:gd name="connsiteY54" fmla="*/ 4632403 h 4661432"/>
              <a:gd name="connsiteX55" fmla="*/ 3499537 w 4283308"/>
              <a:gd name="connsiteY55" fmla="*/ 4661432 h 4661432"/>
              <a:gd name="connsiteX56" fmla="*/ 3746280 w 4283308"/>
              <a:gd name="connsiteY56" fmla="*/ 4646918 h 4661432"/>
              <a:gd name="connsiteX57" fmla="*/ 3847880 w 4283308"/>
              <a:gd name="connsiteY57" fmla="*/ 4617889 h 4661432"/>
              <a:gd name="connsiteX58" fmla="*/ 3891423 w 4283308"/>
              <a:gd name="connsiteY58" fmla="*/ 4284061 h 4661432"/>
              <a:gd name="connsiteX59" fmla="*/ 3876908 w 4283308"/>
              <a:gd name="connsiteY59" fmla="*/ 3732518 h 4661432"/>
              <a:gd name="connsiteX60" fmla="*/ 3847880 w 4283308"/>
              <a:gd name="connsiteY60" fmla="*/ 3645432 h 4661432"/>
              <a:gd name="connsiteX61" fmla="*/ 3804337 w 4283308"/>
              <a:gd name="connsiteY61" fmla="*/ 3514803 h 4661432"/>
              <a:gd name="connsiteX62" fmla="*/ 3775308 w 4283308"/>
              <a:gd name="connsiteY62" fmla="*/ 3427718 h 4661432"/>
              <a:gd name="connsiteX63" fmla="*/ 3760794 w 4283308"/>
              <a:gd name="connsiteY63" fmla="*/ 3384175 h 4661432"/>
              <a:gd name="connsiteX64" fmla="*/ 3731765 w 4283308"/>
              <a:gd name="connsiteY64" fmla="*/ 3326118 h 4661432"/>
              <a:gd name="connsiteX65" fmla="*/ 3717251 w 4283308"/>
              <a:gd name="connsiteY65" fmla="*/ 3282575 h 4661432"/>
              <a:gd name="connsiteX66" fmla="*/ 3688223 w 4283308"/>
              <a:gd name="connsiteY66" fmla="*/ 3239032 h 4661432"/>
              <a:gd name="connsiteX67" fmla="*/ 3673708 w 4283308"/>
              <a:gd name="connsiteY67" fmla="*/ 3195489 h 4661432"/>
              <a:gd name="connsiteX68" fmla="*/ 3586623 w 4283308"/>
              <a:gd name="connsiteY68" fmla="*/ 3064861 h 4661432"/>
              <a:gd name="connsiteX69" fmla="*/ 3543080 w 4283308"/>
              <a:gd name="connsiteY69" fmla="*/ 2963261 h 4661432"/>
              <a:gd name="connsiteX70" fmla="*/ 3514051 w 4283308"/>
              <a:gd name="connsiteY70" fmla="*/ 2919718 h 4661432"/>
              <a:gd name="connsiteX71" fmla="*/ 3499537 w 4283308"/>
              <a:gd name="connsiteY71" fmla="*/ 2876175 h 4661432"/>
              <a:gd name="connsiteX72" fmla="*/ 3485023 w 4283308"/>
              <a:gd name="connsiteY72" fmla="*/ 2818118 h 4661432"/>
              <a:gd name="connsiteX73" fmla="*/ 3426965 w 4283308"/>
              <a:gd name="connsiteY73" fmla="*/ 2731032 h 4661432"/>
              <a:gd name="connsiteX74" fmla="*/ 3368908 w 4283308"/>
              <a:gd name="connsiteY74" fmla="*/ 2643946 h 4661432"/>
              <a:gd name="connsiteX75" fmla="*/ 3339880 w 4283308"/>
              <a:gd name="connsiteY75" fmla="*/ 2600403 h 4661432"/>
              <a:gd name="connsiteX76" fmla="*/ 3296337 w 4283308"/>
              <a:gd name="connsiteY76" fmla="*/ 2556861 h 4661432"/>
              <a:gd name="connsiteX77" fmla="*/ 3281823 w 4283308"/>
              <a:gd name="connsiteY77" fmla="*/ 2513318 h 4661432"/>
              <a:gd name="connsiteX78" fmla="*/ 3223765 w 4283308"/>
              <a:gd name="connsiteY78" fmla="*/ 2426232 h 4661432"/>
              <a:gd name="connsiteX79" fmla="*/ 3209251 w 4283308"/>
              <a:gd name="connsiteY79" fmla="*/ 2382689 h 4661432"/>
              <a:gd name="connsiteX80" fmla="*/ 3151194 w 4283308"/>
              <a:gd name="connsiteY80" fmla="*/ 2295603 h 4661432"/>
              <a:gd name="connsiteX81" fmla="*/ 3122165 w 4283308"/>
              <a:gd name="connsiteY81" fmla="*/ 2208518 h 4661432"/>
              <a:gd name="connsiteX82" fmla="*/ 3107651 w 4283308"/>
              <a:gd name="connsiteY82" fmla="*/ 2164975 h 4661432"/>
              <a:gd name="connsiteX83" fmla="*/ 3107651 w 4283308"/>
              <a:gd name="connsiteY83" fmla="*/ 1874689 h 4661432"/>
              <a:gd name="connsiteX84" fmla="*/ 3165708 w 4283308"/>
              <a:gd name="connsiteY84" fmla="*/ 1787603 h 4661432"/>
              <a:gd name="connsiteX85" fmla="*/ 3238280 w 4283308"/>
              <a:gd name="connsiteY85" fmla="*/ 1700518 h 4661432"/>
              <a:gd name="connsiteX86" fmla="*/ 3281823 w 4283308"/>
              <a:gd name="connsiteY86" fmla="*/ 1671489 h 4661432"/>
              <a:gd name="connsiteX87" fmla="*/ 3339880 w 4283308"/>
              <a:gd name="connsiteY87" fmla="*/ 1569889 h 4661432"/>
              <a:gd name="connsiteX88" fmla="*/ 3383423 w 4283308"/>
              <a:gd name="connsiteY88" fmla="*/ 1540861 h 4661432"/>
              <a:gd name="connsiteX89" fmla="*/ 3305771 w 4283308"/>
              <a:gd name="connsiteY89" fmla="*/ 1489698 h 4661432"/>
              <a:gd name="connsiteX90" fmla="*/ 3364554 w 4283308"/>
              <a:gd name="connsiteY90" fmla="*/ 1452323 h 4661432"/>
              <a:gd name="connsiteX91" fmla="*/ 3438577 w 4283308"/>
              <a:gd name="connsiteY91" fmla="*/ 1354715 h 4661432"/>
              <a:gd name="connsiteX92" fmla="*/ 3528565 w 4283308"/>
              <a:gd name="connsiteY92" fmla="*/ 1265089 h 4661432"/>
              <a:gd name="connsiteX93" fmla="*/ 3557594 w 4283308"/>
              <a:gd name="connsiteY93" fmla="*/ 1221546 h 4661432"/>
              <a:gd name="connsiteX94" fmla="*/ 3615651 w 4283308"/>
              <a:gd name="connsiteY94" fmla="*/ 1134461 h 4661432"/>
              <a:gd name="connsiteX95" fmla="*/ 3673708 w 4283308"/>
              <a:gd name="connsiteY95" fmla="*/ 1047375 h 4661432"/>
              <a:gd name="connsiteX96" fmla="*/ 3717251 w 4283308"/>
              <a:gd name="connsiteY96" fmla="*/ 1018346 h 4661432"/>
              <a:gd name="connsiteX97" fmla="*/ 3804337 w 4283308"/>
              <a:gd name="connsiteY97" fmla="*/ 931261 h 4661432"/>
              <a:gd name="connsiteX98" fmla="*/ 3833365 w 4283308"/>
              <a:gd name="connsiteY98" fmla="*/ 887718 h 4661432"/>
              <a:gd name="connsiteX99" fmla="*/ 3920451 w 4283308"/>
              <a:gd name="connsiteY99" fmla="*/ 800632 h 4661432"/>
              <a:gd name="connsiteX100" fmla="*/ 4051080 w 4283308"/>
              <a:gd name="connsiteY100" fmla="*/ 699032 h 4661432"/>
              <a:gd name="connsiteX101" fmla="*/ 4094623 w 4283308"/>
              <a:gd name="connsiteY101" fmla="*/ 670003 h 4661432"/>
              <a:gd name="connsiteX102" fmla="*/ 4123651 w 4283308"/>
              <a:gd name="connsiteY102" fmla="*/ 626461 h 4661432"/>
              <a:gd name="connsiteX103" fmla="*/ 4167194 w 4283308"/>
              <a:gd name="connsiteY103" fmla="*/ 597432 h 4661432"/>
              <a:gd name="connsiteX104" fmla="*/ 4225251 w 4283308"/>
              <a:gd name="connsiteY104" fmla="*/ 510346 h 4661432"/>
              <a:gd name="connsiteX105" fmla="*/ 4239765 w 4283308"/>
              <a:gd name="connsiteY105" fmla="*/ 466803 h 4661432"/>
              <a:gd name="connsiteX106" fmla="*/ 4268794 w 4283308"/>
              <a:gd name="connsiteY106" fmla="*/ 423261 h 4661432"/>
              <a:gd name="connsiteX107" fmla="*/ 4283308 w 4283308"/>
              <a:gd name="connsiteY107" fmla="*/ 321661 h 4661432"/>
              <a:gd name="connsiteX108" fmla="*/ 4268794 w 4283308"/>
              <a:gd name="connsiteY108" fmla="*/ 45889 h 4661432"/>
              <a:gd name="connsiteX109" fmla="*/ 4239765 w 4283308"/>
              <a:gd name="connsiteY109" fmla="*/ 2346 h 4661432"/>
              <a:gd name="connsiteX110" fmla="*/ 3934965 w 4283308"/>
              <a:gd name="connsiteY110" fmla="*/ 16861 h 4661432"/>
              <a:gd name="connsiteX111" fmla="*/ 3760794 w 4283308"/>
              <a:gd name="connsiteY111" fmla="*/ 60403 h 4661432"/>
              <a:gd name="connsiteX112" fmla="*/ 3717251 w 4283308"/>
              <a:gd name="connsiteY112" fmla="*/ 74918 h 4661432"/>
              <a:gd name="connsiteX113" fmla="*/ 3601137 w 4283308"/>
              <a:gd name="connsiteY113" fmla="*/ 103946 h 4661432"/>
              <a:gd name="connsiteX114" fmla="*/ 3514051 w 4283308"/>
              <a:gd name="connsiteY114" fmla="*/ 147489 h 4661432"/>
              <a:gd name="connsiteX115" fmla="*/ 3470508 w 4283308"/>
              <a:gd name="connsiteY115" fmla="*/ 176518 h 4661432"/>
              <a:gd name="connsiteX116" fmla="*/ 3383423 w 4283308"/>
              <a:gd name="connsiteY116" fmla="*/ 205546 h 4661432"/>
              <a:gd name="connsiteX117" fmla="*/ 3339880 w 4283308"/>
              <a:gd name="connsiteY117" fmla="*/ 220061 h 4661432"/>
              <a:gd name="connsiteX118" fmla="*/ 3281823 w 4283308"/>
              <a:gd name="connsiteY118" fmla="*/ 263603 h 4661432"/>
              <a:gd name="connsiteX119" fmla="*/ 3194737 w 4283308"/>
              <a:gd name="connsiteY119" fmla="*/ 321661 h 4661432"/>
              <a:gd name="connsiteX120" fmla="*/ 3165708 w 4283308"/>
              <a:gd name="connsiteY120" fmla="*/ 365203 h 4661432"/>
              <a:gd name="connsiteX121" fmla="*/ 3151194 w 4283308"/>
              <a:gd name="connsiteY121" fmla="*/ 408746 h 4661432"/>
              <a:gd name="connsiteX122" fmla="*/ 3064108 w 4283308"/>
              <a:gd name="connsiteY122" fmla="*/ 495832 h 4661432"/>
              <a:gd name="connsiteX123" fmla="*/ 3035080 w 4283308"/>
              <a:gd name="connsiteY123" fmla="*/ 539375 h 4661432"/>
              <a:gd name="connsiteX124" fmla="*/ 2991537 w 4283308"/>
              <a:gd name="connsiteY124" fmla="*/ 582918 h 4661432"/>
              <a:gd name="connsiteX125" fmla="*/ 2962508 w 4283308"/>
              <a:gd name="connsiteY125" fmla="*/ 626461 h 4661432"/>
              <a:gd name="connsiteX126" fmla="*/ 2918965 w 4283308"/>
              <a:gd name="connsiteY126" fmla="*/ 655489 h 4661432"/>
              <a:gd name="connsiteX127" fmla="*/ 2860908 w 4283308"/>
              <a:gd name="connsiteY127" fmla="*/ 699032 h 4661432"/>
              <a:gd name="connsiteX128" fmla="*/ 2788337 w 4283308"/>
              <a:gd name="connsiteY128" fmla="*/ 771603 h 4661432"/>
              <a:gd name="connsiteX129" fmla="*/ 2715765 w 4283308"/>
              <a:gd name="connsiteY129" fmla="*/ 829661 h 4661432"/>
              <a:gd name="connsiteX130" fmla="*/ 2672223 w 4283308"/>
              <a:gd name="connsiteY130" fmla="*/ 873203 h 4661432"/>
              <a:gd name="connsiteX131" fmla="*/ 2541594 w 4283308"/>
              <a:gd name="connsiteY131" fmla="*/ 960289 h 4661432"/>
              <a:gd name="connsiteX132" fmla="*/ 2454508 w 4283308"/>
              <a:gd name="connsiteY132" fmla="*/ 1018346 h 4661432"/>
              <a:gd name="connsiteX133" fmla="*/ 2410965 w 4283308"/>
              <a:gd name="connsiteY133" fmla="*/ 1032861 h 4661432"/>
              <a:gd name="connsiteX134" fmla="*/ 2323880 w 4283308"/>
              <a:gd name="connsiteY134" fmla="*/ 1076403 h 4661432"/>
              <a:gd name="connsiteX135" fmla="*/ 2280337 w 4283308"/>
              <a:gd name="connsiteY135" fmla="*/ 1105432 h 4661432"/>
              <a:gd name="connsiteX136" fmla="*/ 2222280 w 4283308"/>
              <a:gd name="connsiteY136" fmla="*/ 1090918 h 4661432"/>
              <a:gd name="connsiteX137" fmla="*/ 2135194 w 4283308"/>
              <a:gd name="connsiteY137" fmla="*/ 1032861 h 4661432"/>
              <a:gd name="connsiteX138" fmla="*/ 2091651 w 4283308"/>
              <a:gd name="connsiteY138" fmla="*/ 989318 h 4661432"/>
              <a:gd name="connsiteX139" fmla="*/ 2048108 w 4283308"/>
              <a:gd name="connsiteY139" fmla="*/ 974803 h 4661432"/>
              <a:gd name="connsiteX140" fmla="*/ 1961023 w 4283308"/>
              <a:gd name="connsiteY140" fmla="*/ 916746 h 4661432"/>
              <a:gd name="connsiteX141" fmla="*/ 1873937 w 4283308"/>
              <a:gd name="connsiteY141" fmla="*/ 844175 h 4661432"/>
              <a:gd name="connsiteX142" fmla="*/ 1844908 w 4283308"/>
              <a:gd name="connsiteY142" fmla="*/ 800632 h 4661432"/>
              <a:gd name="connsiteX143" fmla="*/ 1757823 w 4283308"/>
              <a:gd name="connsiteY143" fmla="*/ 728061 h 4661432"/>
              <a:gd name="connsiteX144" fmla="*/ 1728794 w 4283308"/>
              <a:gd name="connsiteY144" fmla="*/ 684518 h 4661432"/>
              <a:gd name="connsiteX145" fmla="*/ 1598165 w 4283308"/>
              <a:gd name="connsiteY145" fmla="*/ 553889 h 4661432"/>
              <a:gd name="connsiteX146" fmla="*/ 1554623 w 4283308"/>
              <a:gd name="connsiteY146" fmla="*/ 524861 h 4661432"/>
              <a:gd name="connsiteX147" fmla="*/ 1423994 w 4283308"/>
              <a:gd name="connsiteY147" fmla="*/ 408746 h 4661432"/>
              <a:gd name="connsiteX148" fmla="*/ 1380451 w 4283308"/>
              <a:gd name="connsiteY148" fmla="*/ 394232 h 4661432"/>
              <a:gd name="connsiteX149" fmla="*/ 1336908 w 4283308"/>
              <a:gd name="connsiteY149" fmla="*/ 365203 h 4661432"/>
              <a:gd name="connsiteX150" fmla="*/ 1191765 w 4283308"/>
              <a:gd name="connsiteY150" fmla="*/ 321661 h 4661432"/>
              <a:gd name="connsiteX151" fmla="*/ 1148223 w 4283308"/>
              <a:gd name="connsiteY151" fmla="*/ 307146 h 4661432"/>
              <a:gd name="connsiteX152" fmla="*/ 1090165 w 4283308"/>
              <a:gd name="connsiteY152" fmla="*/ 292632 h 4661432"/>
              <a:gd name="connsiteX153" fmla="*/ 1046623 w 4283308"/>
              <a:gd name="connsiteY153" fmla="*/ 278118 h 4661432"/>
              <a:gd name="connsiteX154" fmla="*/ 930508 w 4283308"/>
              <a:gd name="connsiteY154" fmla="*/ 249089 h 4661432"/>
              <a:gd name="connsiteX155" fmla="*/ 770851 w 4283308"/>
              <a:gd name="connsiteY155" fmla="*/ 205546 h 4661432"/>
              <a:gd name="connsiteX156" fmla="*/ 640223 w 4283308"/>
              <a:gd name="connsiteY156" fmla="*/ 162003 h 4661432"/>
              <a:gd name="connsiteX157" fmla="*/ 582165 w 4283308"/>
              <a:gd name="connsiteY157" fmla="*/ 147489 h 4661432"/>
              <a:gd name="connsiteX158" fmla="*/ 466051 w 4283308"/>
              <a:gd name="connsiteY158" fmla="*/ 132975 h 4661432"/>
              <a:gd name="connsiteX159" fmla="*/ 393480 w 4283308"/>
              <a:gd name="connsiteY159" fmla="*/ 118461 h 4661432"/>
              <a:gd name="connsiteX160" fmla="*/ 262851 w 4283308"/>
              <a:gd name="connsiteY160" fmla="*/ 103946 h 4661432"/>
              <a:gd name="connsiteX161" fmla="*/ 30623 w 4283308"/>
              <a:gd name="connsiteY161" fmla="*/ 437775 h 4661432"/>
              <a:gd name="connsiteX162" fmla="*/ 45137 w 4283308"/>
              <a:gd name="connsiteY162" fmla="*/ 495832 h 4661432"/>
              <a:gd name="connsiteX163" fmla="*/ 59651 w 4283308"/>
              <a:gd name="connsiteY163" fmla="*/ 626461 h 4661432"/>
              <a:gd name="connsiteX164" fmla="*/ 88680 w 4283308"/>
              <a:gd name="connsiteY164" fmla="*/ 757089 h 4661432"/>
              <a:gd name="connsiteX165" fmla="*/ 103194 w 4283308"/>
              <a:gd name="connsiteY165" fmla="*/ 887718 h 4661432"/>
              <a:gd name="connsiteX166" fmla="*/ 132223 w 4283308"/>
              <a:gd name="connsiteY166" fmla="*/ 974803 h 4661432"/>
              <a:gd name="connsiteX167" fmla="*/ 161251 w 4283308"/>
              <a:gd name="connsiteY167" fmla="*/ 1061889 h 4661432"/>
              <a:gd name="connsiteX168" fmla="*/ 175765 w 4283308"/>
              <a:gd name="connsiteY168" fmla="*/ 1134461 h 4661432"/>
              <a:gd name="connsiteX169" fmla="*/ 190280 w 4283308"/>
              <a:gd name="connsiteY169" fmla="*/ 1178003 h 4661432"/>
              <a:gd name="connsiteX170" fmla="*/ 175765 w 4283308"/>
              <a:gd name="connsiteY170" fmla="*/ 1279603 h 4661432"/>
              <a:gd name="connsiteX171" fmla="*/ 161251 w 4283308"/>
              <a:gd name="connsiteY171" fmla="*/ 1323146 h 4661432"/>
              <a:gd name="connsiteX172" fmla="*/ 219308 w 4283308"/>
              <a:gd name="connsiteY172" fmla="*/ 1395718 h 4661432"/>
              <a:gd name="connsiteX173" fmla="*/ 146737 w 4283308"/>
              <a:gd name="connsiteY173" fmla="*/ 1381203 h 4661432"/>
              <a:gd name="connsiteX0" fmla="*/ 146737 w 4283308"/>
              <a:gd name="connsiteY0" fmla="*/ 1381203 h 4661432"/>
              <a:gd name="connsiteX1" fmla="*/ 146737 w 4283308"/>
              <a:gd name="connsiteY1" fmla="*/ 1381203 h 4661432"/>
              <a:gd name="connsiteX2" fmla="*/ 277365 w 4283308"/>
              <a:gd name="connsiteY2" fmla="*/ 1366689 h 4661432"/>
              <a:gd name="connsiteX3" fmla="*/ 407994 w 4283308"/>
              <a:gd name="connsiteY3" fmla="*/ 1424746 h 4661432"/>
              <a:gd name="connsiteX4" fmla="*/ 451537 w 4283308"/>
              <a:gd name="connsiteY4" fmla="*/ 1439261 h 4661432"/>
              <a:gd name="connsiteX5" fmla="*/ 480565 w 4283308"/>
              <a:gd name="connsiteY5" fmla="*/ 1482803 h 4661432"/>
              <a:gd name="connsiteX6" fmla="*/ 596680 w 4283308"/>
              <a:gd name="connsiteY6" fmla="*/ 1526346 h 4661432"/>
              <a:gd name="connsiteX7" fmla="*/ 727308 w 4283308"/>
              <a:gd name="connsiteY7" fmla="*/ 1584403 h 4661432"/>
              <a:gd name="connsiteX8" fmla="*/ 770851 w 4283308"/>
              <a:gd name="connsiteY8" fmla="*/ 1598918 h 4661432"/>
              <a:gd name="connsiteX9" fmla="*/ 857937 w 4283308"/>
              <a:gd name="connsiteY9" fmla="*/ 1656975 h 4661432"/>
              <a:gd name="connsiteX10" fmla="*/ 930508 w 4283308"/>
              <a:gd name="connsiteY10" fmla="*/ 1729546 h 4661432"/>
              <a:gd name="connsiteX11" fmla="*/ 959537 w 4283308"/>
              <a:gd name="connsiteY11" fmla="*/ 1773089 h 4661432"/>
              <a:gd name="connsiteX12" fmla="*/ 1046623 w 4283308"/>
              <a:gd name="connsiteY12" fmla="*/ 1816632 h 4661432"/>
              <a:gd name="connsiteX13" fmla="*/ 1148223 w 4283308"/>
              <a:gd name="connsiteY13" fmla="*/ 1874689 h 4661432"/>
              <a:gd name="connsiteX14" fmla="*/ 1235308 w 4283308"/>
              <a:gd name="connsiteY14" fmla="*/ 1918232 h 4661432"/>
              <a:gd name="connsiteX15" fmla="*/ 1365937 w 4283308"/>
              <a:gd name="connsiteY15" fmla="*/ 2034346 h 4661432"/>
              <a:gd name="connsiteX16" fmla="*/ 1496565 w 4283308"/>
              <a:gd name="connsiteY16" fmla="*/ 2164975 h 4661432"/>
              <a:gd name="connsiteX17" fmla="*/ 1554623 w 4283308"/>
              <a:gd name="connsiteY17" fmla="*/ 2208518 h 4661432"/>
              <a:gd name="connsiteX18" fmla="*/ 1641708 w 4283308"/>
              <a:gd name="connsiteY18" fmla="*/ 2281089 h 4661432"/>
              <a:gd name="connsiteX19" fmla="*/ 1714280 w 4283308"/>
              <a:gd name="connsiteY19" fmla="*/ 2368175 h 4661432"/>
              <a:gd name="connsiteX20" fmla="*/ 1743308 w 4283308"/>
              <a:gd name="connsiteY20" fmla="*/ 2411718 h 4661432"/>
              <a:gd name="connsiteX21" fmla="*/ 1786851 w 4283308"/>
              <a:gd name="connsiteY21" fmla="*/ 2440746 h 4661432"/>
              <a:gd name="connsiteX22" fmla="*/ 1844908 w 4283308"/>
              <a:gd name="connsiteY22" fmla="*/ 2484289 h 4661432"/>
              <a:gd name="connsiteX23" fmla="*/ 1917480 w 4283308"/>
              <a:gd name="connsiteY23" fmla="*/ 2556861 h 4661432"/>
              <a:gd name="connsiteX24" fmla="*/ 1961023 w 4283308"/>
              <a:gd name="connsiteY24" fmla="*/ 2687489 h 4661432"/>
              <a:gd name="connsiteX25" fmla="*/ 1990051 w 4283308"/>
              <a:gd name="connsiteY25" fmla="*/ 2745546 h 4661432"/>
              <a:gd name="connsiteX26" fmla="*/ 2004565 w 4283308"/>
              <a:gd name="connsiteY26" fmla="*/ 2789089 h 4661432"/>
              <a:gd name="connsiteX27" fmla="*/ 2033594 w 4283308"/>
              <a:gd name="connsiteY27" fmla="*/ 2832632 h 4661432"/>
              <a:gd name="connsiteX28" fmla="*/ 2106165 w 4283308"/>
              <a:gd name="connsiteY28" fmla="*/ 2948746 h 4661432"/>
              <a:gd name="connsiteX29" fmla="*/ 2164223 w 4283308"/>
              <a:gd name="connsiteY29" fmla="*/ 3035832 h 4661432"/>
              <a:gd name="connsiteX30" fmla="*/ 2251308 w 4283308"/>
              <a:gd name="connsiteY30" fmla="*/ 3166461 h 4661432"/>
              <a:gd name="connsiteX31" fmla="*/ 2280337 w 4283308"/>
              <a:gd name="connsiteY31" fmla="*/ 3210003 h 4661432"/>
              <a:gd name="connsiteX32" fmla="*/ 2309365 w 4283308"/>
              <a:gd name="connsiteY32" fmla="*/ 3253546 h 4661432"/>
              <a:gd name="connsiteX33" fmla="*/ 2352908 w 4283308"/>
              <a:gd name="connsiteY33" fmla="*/ 3297089 h 4661432"/>
              <a:gd name="connsiteX34" fmla="*/ 2439994 w 4283308"/>
              <a:gd name="connsiteY34" fmla="*/ 3413203 h 4661432"/>
              <a:gd name="connsiteX35" fmla="*/ 2454508 w 4283308"/>
              <a:gd name="connsiteY35" fmla="*/ 3456746 h 4661432"/>
              <a:gd name="connsiteX36" fmla="*/ 2483537 w 4283308"/>
              <a:gd name="connsiteY36" fmla="*/ 3558346 h 4661432"/>
              <a:gd name="connsiteX37" fmla="*/ 2512565 w 4283308"/>
              <a:gd name="connsiteY37" fmla="*/ 3601889 h 4661432"/>
              <a:gd name="connsiteX38" fmla="*/ 2556108 w 4283308"/>
              <a:gd name="connsiteY38" fmla="*/ 3732518 h 4661432"/>
              <a:gd name="connsiteX39" fmla="*/ 2570623 w 4283308"/>
              <a:gd name="connsiteY39" fmla="*/ 3776061 h 4661432"/>
              <a:gd name="connsiteX40" fmla="*/ 2599651 w 4283308"/>
              <a:gd name="connsiteY40" fmla="*/ 3834118 h 4661432"/>
              <a:gd name="connsiteX41" fmla="*/ 2614165 w 4283308"/>
              <a:gd name="connsiteY41" fmla="*/ 3877661 h 4661432"/>
              <a:gd name="connsiteX42" fmla="*/ 2643194 w 4283308"/>
              <a:gd name="connsiteY42" fmla="*/ 3921203 h 4661432"/>
              <a:gd name="connsiteX43" fmla="*/ 2701251 w 4283308"/>
              <a:gd name="connsiteY43" fmla="*/ 4051832 h 4661432"/>
              <a:gd name="connsiteX44" fmla="*/ 2730280 w 4283308"/>
              <a:gd name="connsiteY44" fmla="*/ 4138918 h 4661432"/>
              <a:gd name="connsiteX45" fmla="*/ 2744794 w 4283308"/>
              <a:gd name="connsiteY45" fmla="*/ 4182461 h 4661432"/>
              <a:gd name="connsiteX46" fmla="*/ 2759308 w 4283308"/>
              <a:gd name="connsiteY46" fmla="*/ 4284061 h 4661432"/>
              <a:gd name="connsiteX47" fmla="*/ 2773823 w 4283308"/>
              <a:gd name="connsiteY47" fmla="*/ 4472746 h 4661432"/>
              <a:gd name="connsiteX48" fmla="*/ 2817365 w 4283308"/>
              <a:gd name="connsiteY48" fmla="*/ 4501775 h 4661432"/>
              <a:gd name="connsiteX49" fmla="*/ 2904451 w 4283308"/>
              <a:gd name="connsiteY49" fmla="*/ 4530803 h 4661432"/>
              <a:gd name="connsiteX50" fmla="*/ 2947994 w 4283308"/>
              <a:gd name="connsiteY50" fmla="*/ 4559832 h 4661432"/>
              <a:gd name="connsiteX51" fmla="*/ 3122165 w 4283308"/>
              <a:gd name="connsiteY51" fmla="*/ 4588861 h 4661432"/>
              <a:gd name="connsiteX52" fmla="*/ 3238280 w 4283308"/>
              <a:gd name="connsiteY52" fmla="*/ 4603375 h 4661432"/>
              <a:gd name="connsiteX53" fmla="*/ 3296337 w 4283308"/>
              <a:gd name="connsiteY53" fmla="*/ 4617889 h 4661432"/>
              <a:gd name="connsiteX54" fmla="*/ 3412451 w 4283308"/>
              <a:gd name="connsiteY54" fmla="*/ 4632403 h 4661432"/>
              <a:gd name="connsiteX55" fmla="*/ 3499537 w 4283308"/>
              <a:gd name="connsiteY55" fmla="*/ 4661432 h 4661432"/>
              <a:gd name="connsiteX56" fmla="*/ 3746280 w 4283308"/>
              <a:gd name="connsiteY56" fmla="*/ 4646918 h 4661432"/>
              <a:gd name="connsiteX57" fmla="*/ 3847880 w 4283308"/>
              <a:gd name="connsiteY57" fmla="*/ 4617889 h 4661432"/>
              <a:gd name="connsiteX58" fmla="*/ 3891423 w 4283308"/>
              <a:gd name="connsiteY58" fmla="*/ 4284061 h 4661432"/>
              <a:gd name="connsiteX59" fmla="*/ 3876908 w 4283308"/>
              <a:gd name="connsiteY59" fmla="*/ 3732518 h 4661432"/>
              <a:gd name="connsiteX60" fmla="*/ 3847880 w 4283308"/>
              <a:gd name="connsiteY60" fmla="*/ 3645432 h 4661432"/>
              <a:gd name="connsiteX61" fmla="*/ 3804337 w 4283308"/>
              <a:gd name="connsiteY61" fmla="*/ 3514803 h 4661432"/>
              <a:gd name="connsiteX62" fmla="*/ 3775308 w 4283308"/>
              <a:gd name="connsiteY62" fmla="*/ 3427718 h 4661432"/>
              <a:gd name="connsiteX63" fmla="*/ 3760794 w 4283308"/>
              <a:gd name="connsiteY63" fmla="*/ 3384175 h 4661432"/>
              <a:gd name="connsiteX64" fmla="*/ 3731765 w 4283308"/>
              <a:gd name="connsiteY64" fmla="*/ 3326118 h 4661432"/>
              <a:gd name="connsiteX65" fmla="*/ 3717251 w 4283308"/>
              <a:gd name="connsiteY65" fmla="*/ 3282575 h 4661432"/>
              <a:gd name="connsiteX66" fmla="*/ 3688223 w 4283308"/>
              <a:gd name="connsiteY66" fmla="*/ 3239032 h 4661432"/>
              <a:gd name="connsiteX67" fmla="*/ 3673708 w 4283308"/>
              <a:gd name="connsiteY67" fmla="*/ 3195489 h 4661432"/>
              <a:gd name="connsiteX68" fmla="*/ 3586623 w 4283308"/>
              <a:gd name="connsiteY68" fmla="*/ 3064861 h 4661432"/>
              <a:gd name="connsiteX69" fmla="*/ 3543080 w 4283308"/>
              <a:gd name="connsiteY69" fmla="*/ 2963261 h 4661432"/>
              <a:gd name="connsiteX70" fmla="*/ 3514051 w 4283308"/>
              <a:gd name="connsiteY70" fmla="*/ 2919718 h 4661432"/>
              <a:gd name="connsiteX71" fmla="*/ 3499537 w 4283308"/>
              <a:gd name="connsiteY71" fmla="*/ 2876175 h 4661432"/>
              <a:gd name="connsiteX72" fmla="*/ 3485023 w 4283308"/>
              <a:gd name="connsiteY72" fmla="*/ 2818118 h 4661432"/>
              <a:gd name="connsiteX73" fmla="*/ 3426965 w 4283308"/>
              <a:gd name="connsiteY73" fmla="*/ 2731032 h 4661432"/>
              <a:gd name="connsiteX74" fmla="*/ 3368908 w 4283308"/>
              <a:gd name="connsiteY74" fmla="*/ 2643946 h 4661432"/>
              <a:gd name="connsiteX75" fmla="*/ 3339880 w 4283308"/>
              <a:gd name="connsiteY75" fmla="*/ 2600403 h 4661432"/>
              <a:gd name="connsiteX76" fmla="*/ 3296337 w 4283308"/>
              <a:gd name="connsiteY76" fmla="*/ 2556861 h 4661432"/>
              <a:gd name="connsiteX77" fmla="*/ 3281823 w 4283308"/>
              <a:gd name="connsiteY77" fmla="*/ 2513318 h 4661432"/>
              <a:gd name="connsiteX78" fmla="*/ 3223765 w 4283308"/>
              <a:gd name="connsiteY78" fmla="*/ 2426232 h 4661432"/>
              <a:gd name="connsiteX79" fmla="*/ 3209251 w 4283308"/>
              <a:gd name="connsiteY79" fmla="*/ 2382689 h 4661432"/>
              <a:gd name="connsiteX80" fmla="*/ 3151194 w 4283308"/>
              <a:gd name="connsiteY80" fmla="*/ 2295603 h 4661432"/>
              <a:gd name="connsiteX81" fmla="*/ 3122165 w 4283308"/>
              <a:gd name="connsiteY81" fmla="*/ 2208518 h 4661432"/>
              <a:gd name="connsiteX82" fmla="*/ 3107651 w 4283308"/>
              <a:gd name="connsiteY82" fmla="*/ 2164975 h 4661432"/>
              <a:gd name="connsiteX83" fmla="*/ 3107651 w 4283308"/>
              <a:gd name="connsiteY83" fmla="*/ 1874689 h 4661432"/>
              <a:gd name="connsiteX84" fmla="*/ 3165708 w 4283308"/>
              <a:gd name="connsiteY84" fmla="*/ 1787603 h 4661432"/>
              <a:gd name="connsiteX85" fmla="*/ 3238280 w 4283308"/>
              <a:gd name="connsiteY85" fmla="*/ 1700518 h 4661432"/>
              <a:gd name="connsiteX86" fmla="*/ 3281823 w 4283308"/>
              <a:gd name="connsiteY86" fmla="*/ 1671489 h 4661432"/>
              <a:gd name="connsiteX87" fmla="*/ 3339880 w 4283308"/>
              <a:gd name="connsiteY87" fmla="*/ 1569889 h 4661432"/>
              <a:gd name="connsiteX88" fmla="*/ 3238643 w 4283308"/>
              <a:gd name="connsiteY88" fmla="*/ 1533241 h 4661432"/>
              <a:gd name="connsiteX89" fmla="*/ 3305771 w 4283308"/>
              <a:gd name="connsiteY89" fmla="*/ 1489698 h 4661432"/>
              <a:gd name="connsiteX90" fmla="*/ 3364554 w 4283308"/>
              <a:gd name="connsiteY90" fmla="*/ 1452323 h 4661432"/>
              <a:gd name="connsiteX91" fmla="*/ 3438577 w 4283308"/>
              <a:gd name="connsiteY91" fmla="*/ 1354715 h 4661432"/>
              <a:gd name="connsiteX92" fmla="*/ 3528565 w 4283308"/>
              <a:gd name="connsiteY92" fmla="*/ 1265089 h 4661432"/>
              <a:gd name="connsiteX93" fmla="*/ 3557594 w 4283308"/>
              <a:gd name="connsiteY93" fmla="*/ 1221546 h 4661432"/>
              <a:gd name="connsiteX94" fmla="*/ 3615651 w 4283308"/>
              <a:gd name="connsiteY94" fmla="*/ 1134461 h 4661432"/>
              <a:gd name="connsiteX95" fmla="*/ 3673708 w 4283308"/>
              <a:gd name="connsiteY95" fmla="*/ 1047375 h 4661432"/>
              <a:gd name="connsiteX96" fmla="*/ 3717251 w 4283308"/>
              <a:gd name="connsiteY96" fmla="*/ 1018346 h 4661432"/>
              <a:gd name="connsiteX97" fmla="*/ 3804337 w 4283308"/>
              <a:gd name="connsiteY97" fmla="*/ 931261 h 4661432"/>
              <a:gd name="connsiteX98" fmla="*/ 3833365 w 4283308"/>
              <a:gd name="connsiteY98" fmla="*/ 887718 h 4661432"/>
              <a:gd name="connsiteX99" fmla="*/ 3920451 w 4283308"/>
              <a:gd name="connsiteY99" fmla="*/ 800632 h 4661432"/>
              <a:gd name="connsiteX100" fmla="*/ 4051080 w 4283308"/>
              <a:gd name="connsiteY100" fmla="*/ 699032 h 4661432"/>
              <a:gd name="connsiteX101" fmla="*/ 4094623 w 4283308"/>
              <a:gd name="connsiteY101" fmla="*/ 670003 h 4661432"/>
              <a:gd name="connsiteX102" fmla="*/ 4123651 w 4283308"/>
              <a:gd name="connsiteY102" fmla="*/ 626461 h 4661432"/>
              <a:gd name="connsiteX103" fmla="*/ 4167194 w 4283308"/>
              <a:gd name="connsiteY103" fmla="*/ 597432 h 4661432"/>
              <a:gd name="connsiteX104" fmla="*/ 4225251 w 4283308"/>
              <a:gd name="connsiteY104" fmla="*/ 510346 h 4661432"/>
              <a:gd name="connsiteX105" fmla="*/ 4239765 w 4283308"/>
              <a:gd name="connsiteY105" fmla="*/ 466803 h 4661432"/>
              <a:gd name="connsiteX106" fmla="*/ 4268794 w 4283308"/>
              <a:gd name="connsiteY106" fmla="*/ 423261 h 4661432"/>
              <a:gd name="connsiteX107" fmla="*/ 4283308 w 4283308"/>
              <a:gd name="connsiteY107" fmla="*/ 321661 h 4661432"/>
              <a:gd name="connsiteX108" fmla="*/ 4268794 w 4283308"/>
              <a:gd name="connsiteY108" fmla="*/ 45889 h 4661432"/>
              <a:gd name="connsiteX109" fmla="*/ 4239765 w 4283308"/>
              <a:gd name="connsiteY109" fmla="*/ 2346 h 4661432"/>
              <a:gd name="connsiteX110" fmla="*/ 3934965 w 4283308"/>
              <a:gd name="connsiteY110" fmla="*/ 16861 h 4661432"/>
              <a:gd name="connsiteX111" fmla="*/ 3760794 w 4283308"/>
              <a:gd name="connsiteY111" fmla="*/ 60403 h 4661432"/>
              <a:gd name="connsiteX112" fmla="*/ 3717251 w 4283308"/>
              <a:gd name="connsiteY112" fmla="*/ 74918 h 4661432"/>
              <a:gd name="connsiteX113" fmla="*/ 3601137 w 4283308"/>
              <a:gd name="connsiteY113" fmla="*/ 103946 h 4661432"/>
              <a:gd name="connsiteX114" fmla="*/ 3514051 w 4283308"/>
              <a:gd name="connsiteY114" fmla="*/ 147489 h 4661432"/>
              <a:gd name="connsiteX115" fmla="*/ 3470508 w 4283308"/>
              <a:gd name="connsiteY115" fmla="*/ 176518 h 4661432"/>
              <a:gd name="connsiteX116" fmla="*/ 3383423 w 4283308"/>
              <a:gd name="connsiteY116" fmla="*/ 205546 h 4661432"/>
              <a:gd name="connsiteX117" fmla="*/ 3339880 w 4283308"/>
              <a:gd name="connsiteY117" fmla="*/ 220061 h 4661432"/>
              <a:gd name="connsiteX118" fmla="*/ 3281823 w 4283308"/>
              <a:gd name="connsiteY118" fmla="*/ 263603 h 4661432"/>
              <a:gd name="connsiteX119" fmla="*/ 3194737 w 4283308"/>
              <a:gd name="connsiteY119" fmla="*/ 321661 h 4661432"/>
              <a:gd name="connsiteX120" fmla="*/ 3165708 w 4283308"/>
              <a:gd name="connsiteY120" fmla="*/ 365203 h 4661432"/>
              <a:gd name="connsiteX121" fmla="*/ 3151194 w 4283308"/>
              <a:gd name="connsiteY121" fmla="*/ 408746 h 4661432"/>
              <a:gd name="connsiteX122" fmla="*/ 3064108 w 4283308"/>
              <a:gd name="connsiteY122" fmla="*/ 495832 h 4661432"/>
              <a:gd name="connsiteX123" fmla="*/ 3035080 w 4283308"/>
              <a:gd name="connsiteY123" fmla="*/ 539375 h 4661432"/>
              <a:gd name="connsiteX124" fmla="*/ 2991537 w 4283308"/>
              <a:gd name="connsiteY124" fmla="*/ 582918 h 4661432"/>
              <a:gd name="connsiteX125" fmla="*/ 2962508 w 4283308"/>
              <a:gd name="connsiteY125" fmla="*/ 626461 h 4661432"/>
              <a:gd name="connsiteX126" fmla="*/ 2918965 w 4283308"/>
              <a:gd name="connsiteY126" fmla="*/ 655489 h 4661432"/>
              <a:gd name="connsiteX127" fmla="*/ 2860908 w 4283308"/>
              <a:gd name="connsiteY127" fmla="*/ 699032 h 4661432"/>
              <a:gd name="connsiteX128" fmla="*/ 2788337 w 4283308"/>
              <a:gd name="connsiteY128" fmla="*/ 771603 h 4661432"/>
              <a:gd name="connsiteX129" fmla="*/ 2715765 w 4283308"/>
              <a:gd name="connsiteY129" fmla="*/ 829661 h 4661432"/>
              <a:gd name="connsiteX130" fmla="*/ 2672223 w 4283308"/>
              <a:gd name="connsiteY130" fmla="*/ 873203 h 4661432"/>
              <a:gd name="connsiteX131" fmla="*/ 2541594 w 4283308"/>
              <a:gd name="connsiteY131" fmla="*/ 960289 h 4661432"/>
              <a:gd name="connsiteX132" fmla="*/ 2454508 w 4283308"/>
              <a:gd name="connsiteY132" fmla="*/ 1018346 h 4661432"/>
              <a:gd name="connsiteX133" fmla="*/ 2410965 w 4283308"/>
              <a:gd name="connsiteY133" fmla="*/ 1032861 h 4661432"/>
              <a:gd name="connsiteX134" fmla="*/ 2323880 w 4283308"/>
              <a:gd name="connsiteY134" fmla="*/ 1076403 h 4661432"/>
              <a:gd name="connsiteX135" fmla="*/ 2280337 w 4283308"/>
              <a:gd name="connsiteY135" fmla="*/ 1105432 h 4661432"/>
              <a:gd name="connsiteX136" fmla="*/ 2222280 w 4283308"/>
              <a:gd name="connsiteY136" fmla="*/ 1090918 h 4661432"/>
              <a:gd name="connsiteX137" fmla="*/ 2135194 w 4283308"/>
              <a:gd name="connsiteY137" fmla="*/ 1032861 h 4661432"/>
              <a:gd name="connsiteX138" fmla="*/ 2091651 w 4283308"/>
              <a:gd name="connsiteY138" fmla="*/ 989318 h 4661432"/>
              <a:gd name="connsiteX139" fmla="*/ 2048108 w 4283308"/>
              <a:gd name="connsiteY139" fmla="*/ 974803 h 4661432"/>
              <a:gd name="connsiteX140" fmla="*/ 1961023 w 4283308"/>
              <a:gd name="connsiteY140" fmla="*/ 916746 h 4661432"/>
              <a:gd name="connsiteX141" fmla="*/ 1873937 w 4283308"/>
              <a:gd name="connsiteY141" fmla="*/ 844175 h 4661432"/>
              <a:gd name="connsiteX142" fmla="*/ 1844908 w 4283308"/>
              <a:gd name="connsiteY142" fmla="*/ 800632 h 4661432"/>
              <a:gd name="connsiteX143" fmla="*/ 1757823 w 4283308"/>
              <a:gd name="connsiteY143" fmla="*/ 728061 h 4661432"/>
              <a:gd name="connsiteX144" fmla="*/ 1728794 w 4283308"/>
              <a:gd name="connsiteY144" fmla="*/ 684518 h 4661432"/>
              <a:gd name="connsiteX145" fmla="*/ 1598165 w 4283308"/>
              <a:gd name="connsiteY145" fmla="*/ 553889 h 4661432"/>
              <a:gd name="connsiteX146" fmla="*/ 1554623 w 4283308"/>
              <a:gd name="connsiteY146" fmla="*/ 524861 h 4661432"/>
              <a:gd name="connsiteX147" fmla="*/ 1423994 w 4283308"/>
              <a:gd name="connsiteY147" fmla="*/ 408746 h 4661432"/>
              <a:gd name="connsiteX148" fmla="*/ 1380451 w 4283308"/>
              <a:gd name="connsiteY148" fmla="*/ 394232 h 4661432"/>
              <a:gd name="connsiteX149" fmla="*/ 1336908 w 4283308"/>
              <a:gd name="connsiteY149" fmla="*/ 365203 h 4661432"/>
              <a:gd name="connsiteX150" fmla="*/ 1191765 w 4283308"/>
              <a:gd name="connsiteY150" fmla="*/ 321661 h 4661432"/>
              <a:gd name="connsiteX151" fmla="*/ 1148223 w 4283308"/>
              <a:gd name="connsiteY151" fmla="*/ 307146 h 4661432"/>
              <a:gd name="connsiteX152" fmla="*/ 1090165 w 4283308"/>
              <a:gd name="connsiteY152" fmla="*/ 292632 h 4661432"/>
              <a:gd name="connsiteX153" fmla="*/ 1046623 w 4283308"/>
              <a:gd name="connsiteY153" fmla="*/ 278118 h 4661432"/>
              <a:gd name="connsiteX154" fmla="*/ 930508 w 4283308"/>
              <a:gd name="connsiteY154" fmla="*/ 249089 h 4661432"/>
              <a:gd name="connsiteX155" fmla="*/ 770851 w 4283308"/>
              <a:gd name="connsiteY155" fmla="*/ 205546 h 4661432"/>
              <a:gd name="connsiteX156" fmla="*/ 640223 w 4283308"/>
              <a:gd name="connsiteY156" fmla="*/ 162003 h 4661432"/>
              <a:gd name="connsiteX157" fmla="*/ 582165 w 4283308"/>
              <a:gd name="connsiteY157" fmla="*/ 147489 h 4661432"/>
              <a:gd name="connsiteX158" fmla="*/ 466051 w 4283308"/>
              <a:gd name="connsiteY158" fmla="*/ 132975 h 4661432"/>
              <a:gd name="connsiteX159" fmla="*/ 393480 w 4283308"/>
              <a:gd name="connsiteY159" fmla="*/ 118461 h 4661432"/>
              <a:gd name="connsiteX160" fmla="*/ 262851 w 4283308"/>
              <a:gd name="connsiteY160" fmla="*/ 103946 h 4661432"/>
              <a:gd name="connsiteX161" fmla="*/ 30623 w 4283308"/>
              <a:gd name="connsiteY161" fmla="*/ 437775 h 4661432"/>
              <a:gd name="connsiteX162" fmla="*/ 45137 w 4283308"/>
              <a:gd name="connsiteY162" fmla="*/ 495832 h 4661432"/>
              <a:gd name="connsiteX163" fmla="*/ 59651 w 4283308"/>
              <a:gd name="connsiteY163" fmla="*/ 626461 h 4661432"/>
              <a:gd name="connsiteX164" fmla="*/ 88680 w 4283308"/>
              <a:gd name="connsiteY164" fmla="*/ 757089 h 4661432"/>
              <a:gd name="connsiteX165" fmla="*/ 103194 w 4283308"/>
              <a:gd name="connsiteY165" fmla="*/ 887718 h 4661432"/>
              <a:gd name="connsiteX166" fmla="*/ 132223 w 4283308"/>
              <a:gd name="connsiteY166" fmla="*/ 974803 h 4661432"/>
              <a:gd name="connsiteX167" fmla="*/ 161251 w 4283308"/>
              <a:gd name="connsiteY167" fmla="*/ 1061889 h 4661432"/>
              <a:gd name="connsiteX168" fmla="*/ 175765 w 4283308"/>
              <a:gd name="connsiteY168" fmla="*/ 1134461 h 4661432"/>
              <a:gd name="connsiteX169" fmla="*/ 190280 w 4283308"/>
              <a:gd name="connsiteY169" fmla="*/ 1178003 h 4661432"/>
              <a:gd name="connsiteX170" fmla="*/ 175765 w 4283308"/>
              <a:gd name="connsiteY170" fmla="*/ 1279603 h 4661432"/>
              <a:gd name="connsiteX171" fmla="*/ 161251 w 4283308"/>
              <a:gd name="connsiteY171" fmla="*/ 1323146 h 4661432"/>
              <a:gd name="connsiteX172" fmla="*/ 219308 w 4283308"/>
              <a:gd name="connsiteY172" fmla="*/ 1395718 h 4661432"/>
              <a:gd name="connsiteX173" fmla="*/ 146737 w 4283308"/>
              <a:gd name="connsiteY173" fmla="*/ 1381203 h 4661432"/>
              <a:gd name="connsiteX0" fmla="*/ 146737 w 4283308"/>
              <a:gd name="connsiteY0" fmla="*/ 1381203 h 4661432"/>
              <a:gd name="connsiteX1" fmla="*/ 146737 w 4283308"/>
              <a:gd name="connsiteY1" fmla="*/ 1381203 h 4661432"/>
              <a:gd name="connsiteX2" fmla="*/ 277365 w 4283308"/>
              <a:gd name="connsiteY2" fmla="*/ 1366689 h 4661432"/>
              <a:gd name="connsiteX3" fmla="*/ 407994 w 4283308"/>
              <a:gd name="connsiteY3" fmla="*/ 1424746 h 4661432"/>
              <a:gd name="connsiteX4" fmla="*/ 451537 w 4283308"/>
              <a:gd name="connsiteY4" fmla="*/ 1439261 h 4661432"/>
              <a:gd name="connsiteX5" fmla="*/ 480565 w 4283308"/>
              <a:gd name="connsiteY5" fmla="*/ 1482803 h 4661432"/>
              <a:gd name="connsiteX6" fmla="*/ 596680 w 4283308"/>
              <a:gd name="connsiteY6" fmla="*/ 1526346 h 4661432"/>
              <a:gd name="connsiteX7" fmla="*/ 727308 w 4283308"/>
              <a:gd name="connsiteY7" fmla="*/ 1584403 h 4661432"/>
              <a:gd name="connsiteX8" fmla="*/ 770851 w 4283308"/>
              <a:gd name="connsiteY8" fmla="*/ 1598918 h 4661432"/>
              <a:gd name="connsiteX9" fmla="*/ 857937 w 4283308"/>
              <a:gd name="connsiteY9" fmla="*/ 1656975 h 4661432"/>
              <a:gd name="connsiteX10" fmla="*/ 930508 w 4283308"/>
              <a:gd name="connsiteY10" fmla="*/ 1729546 h 4661432"/>
              <a:gd name="connsiteX11" fmla="*/ 959537 w 4283308"/>
              <a:gd name="connsiteY11" fmla="*/ 1773089 h 4661432"/>
              <a:gd name="connsiteX12" fmla="*/ 1046623 w 4283308"/>
              <a:gd name="connsiteY12" fmla="*/ 1816632 h 4661432"/>
              <a:gd name="connsiteX13" fmla="*/ 1148223 w 4283308"/>
              <a:gd name="connsiteY13" fmla="*/ 1874689 h 4661432"/>
              <a:gd name="connsiteX14" fmla="*/ 1235308 w 4283308"/>
              <a:gd name="connsiteY14" fmla="*/ 1918232 h 4661432"/>
              <a:gd name="connsiteX15" fmla="*/ 1365937 w 4283308"/>
              <a:gd name="connsiteY15" fmla="*/ 2034346 h 4661432"/>
              <a:gd name="connsiteX16" fmla="*/ 1496565 w 4283308"/>
              <a:gd name="connsiteY16" fmla="*/ 2164975 h 4661432"/>
              <a:gd name="connsiteX17" fmla="*/ 1554623 w 4283308"/>
              <a:gd name="connsiteY17" fmla="*/ 2208518 h 4661432"/>
              <a:gd name="connsiteX18" fmla="*/ 1641708 w 4283308"/>
              <a:gd name="connsiteY18" fmla="*/ 2281089 h 4661432"/>
              <a:gd name="connsiteX19" fmla="*/ 1714280 w 4283308"/>
              <a:gd name="connsiteY19" fmla="*/ 2368175 h 4661432"/>
              <a:gd name="connsiteX20" fmla="*/ 1743308 w 4283308"/>
              <a:gd name="connsiteY20" fmla="*/ 2411718 h 4661432"/>
              <a:gd name="connsiteX21" fmla="*/ 1786851 w 4283308"/>
              <a:gd name="connsiteY21" fmla="*/ 2440746 h 4661432"/>
              <a:gd name="connsiteX22" fmla="*/ 1844908 w 4283308"/>
              <a:gd name="connsiteY22" fmla="*/ 2484289 h 4661432"/>
              <a:gd name="connsiteX23" fmla="*/ 1917480 w 4283308"/>
              <a:gd name="connsiteY23" fmla="*/ 2556861 h 4661432"/>
              <a:gd name="connsiteX24" fmla="*/ 1961023 w 4283308"/>
              <a:gd name="connsiteY24" fmla="*/ 2687489 h 4661432"/>
              <a:gd name="connsiteX25" fmla="*/ 1990051 w 4283308"/>
              <a:gd name="connsiteY25" fmla="*/ 2745546 h 4661432"/>
              <a:gd name="connsiteX26" fmla="*/ 2004565 w 4283308"/>
              <a:gd name="connsiteY26" fmla="*/ 2789089 h 4661432"/>
              <a:gd name="connsiteX27" fmla="*/ 2033594 w 4283308"/>
              <a:gd name="connsiteY27" fmla="*/ 2832632 h 4661432"/>
              <a:gd name="connsiteX28" fmla="*/ 2106165 w 4283308"/>
              <a:gd name="connsiteY28" fmla="*/ 2948746 h 4661432"/>
              <a:gd name="connsiteX29" fmla="*/ 2164223 w 4283308"/>
              <a:gd name="connsiteY29" fmla="*/ 3035832 h 4661432"/>
              <a:gd name="connsiteX30" fmla="*/ 2251308 w 4283308"/>
              <a:gd name="connsiteY30" fmla="*/ 3166461 h 4661432"/>
              <a:gd name="connsiteX31" fmla="*/ 2280337 w 4283308"/>
              <a:gd name="connsiteY31" fmla="*/ 3210003 h 4661432"/>
              <a:gd name="connsiteX32" fmla="*/ 2309365 w 4283308"/>
              <a:gd name="connsiteY32" fmla="*/ 3253546 h 4661432"/>
              <a:gd name="connsiteX33" fmla="*/ 2352908 w 4283308"/>
              <a:gd name="connsiteY33" fmla="*/ 3297089 h 4661432"/>
              <a:gd name="connsiteX34" fmla="*/ 2439994 w 4283308"/>
              <a:gd name="connsiteY34" fmla="*/ 3413203 h 4661432"/>
              <a:gd name="connsiteX35" fmla="*/ 2454508 w 4283308"/>
              <a:gd name="connsiteY35" fmla="*/ 3456746 h 4661432"/>
              <a:gd name="connsiteX36" fmla="*/ 2483537 w 4283308"/>
              <a:gd name="connsiteY36" fmla="*/ 3558346 h 4661432"/>
              <a:gd name="connsiteX37" fmla="*/ 2512565 w 4283308"/>
              <a:gd name="connsiteY37" fmla="*/ 3601889 h 4661432"/>
              <a:gd name="connsiteX38" fmla="*/ 2556108 w 4283308"/>
              <a:gd name="connsiteY38" fmla="*/ 3732518 h 4661432"/>
              <a:gd name="connsiteX39" fmla="*/ 2570623 w 4283308"/>
              <a:gd name="connsiteY39" fmla="*/ 3776061 h 4661432"/>
              <a:gd name="connsiteX40" fmla="*/ 2599651 w 4283308"/>
              <a:gd name="connsiteY40" fmla="*/ 3834118 h 4661432"/>
              <a:gd name="connsiteX41" fmla="*/ 2614165 w 4283308"/>
              <a:gd name="connsiteY41" fmla="*/ 3877661 h 4661432"/>
              <a:gd name="connsiteX42" fmla="*/ 2643194 w 4283308"/>
              <a:gd name="connsiteY42" fmla="*/ 3921203 h 4661432"/>
              <a:gd name="connsiteX43" fmla="*/ 2701251 w 4283308"/>
              <a:gd name="connsiteY43" fmla="*/ 4051832 h 4661432"/>
              <a:gd name="connsiteX44" fmla="*/ 2730280 w 4283308"/>
              <a:gd name="connsiteY44" fmla="*/ 4138918 h 4661432"/>
              <a:gd name="connsiteX45" fmla="*/ 2744794 w 4283308"/>
              <a:gd name="connsiteY45" fmla="*/ 4182461 h 4661432"/>
              <a:gd name="connsiteX46" fmla="*/ 2759308 w 4283308"/>
              <a:gd name="connsiteY46" fmla="*/ 4284061 h 4661432"/>
              <a:gd name="connsiteX47" fmla="*/ 2773823 w 4283308"/>
              <a:gd name="connsiteY47" fmla="*/ 4472746 h 4661432"/>
              <a:gd name="connsiteX48" fmla="*/ 2817365 w 4283308"/>
              <a:gd name="connsiteY48" fmla="*/ 4501775 h 4661432"/>
              <a:gd name="connsiteX49" fmla="*/ 2904451 w 4283308"/>
              <a:gd name="connsiteY49" fmla="*/ 4530803 h 4661432"/>
              <a:gd name="connsiteX50" fmla="*/ 2947994 w 4283308"/>
              <a:gd name="connsiteY50" fmla="*/ 4559832 h 4661432"/>
              <a:gd name="connsiteX51" fmla="*/ 3122165 w 4283308"/>
              <a:gd name="connsiteY51" fmla="*/ 4588861 h 4661432"/>
              <a:gd name="connsiteX52" fmla="*/ 3238280 w 4283308"/>
              <a:gd name="connsiteY52" fmla="*/ 4603375 h 4661432"/>
              <a:gd name="connsiteX53" fmla="*/ 3296337 w 4283308"/>
              <a:gd name="connsiteY53" fmla="*/ 4617889 h 4661432"/>
              <a:gd name="connsiteX54" fmla="*/ 3412451 w 4283308"/>
              <a:gd name="connsiteY54" fmla="*/ 4632403 h 4661432"/>
              <a:gd name="connsiteX55" fmla="*/ 3499537 w 4283308"/>
              <a:gd name="connsiteY55" fmla="*/ 4661432 h 4661432"/>
              <a:gd name="connsiteX56" fmla="*/ 3746280 w 4283308"/>
              <a:gd name="connsiteY56" fmla="*/ 4646918 h 4661432"/>
              <a:gd name="connsiteX57" fmla="*/ 3847880 w 4283308"/>
              <a:gd name="connsiteY57" fmla="*/ 4617889 h 4661432"/>
              <a:gd name="connsiteX58" fmla="*/ 3891423 w 4283308"/>
              <a:gd name="connsiteY58" fmla="*/ 4284061 h 4661432"/>
              <a:gd name="connsiteX59" fmla="*/ 3876908 w 4283308"/>
              <a:gd name="connsiteY59" fmla="*/ 3732518 h 4661432"/>
              <a:gd name="connsiteX60" fmla="*/ 3847880 w 4283308"/>
              <a:gd name="connsiteY60" fmla="*/ 3645432 h 4661432"/>
              <a:gd name="connsiteX61" fmla="*/ 3804337 w 4283308"/>
              <a:gd name="connsiteY61" fmla="*/ 3514803 h 4661432"/>
              <a:gd name="connsiteX62" fmla="*/ 3775308 w 4283308"/>
              <a:gd name="connsiteY62" fmla="*/ 3427718 h 4661432"/>
              <a:gd name="connsiteX63" fmla="*/ 3760794 w 4283308"/>
              <a:gd name="connsiteY63" fmla="*/ 3384175 h 4661432"/>
              <a:gd name="connsiteX64" fmla="*/ 3731765 w 4283308"/>
              <a:gd name="connsiteY64" fmla="*/ 3326118 h 4661432"/>
              <a:gd name="connsiteX65" fmla="*/ 3717251 w 4283308"/>
              <a:gd name="connsiteY65" fmla="*/ 3282575 h 4661432"/>
              <a:gd name="connsiteX66" fmla="*/ 3688223 w 4283308"/>
              <a:gd name="connsiteY66" fmla="*/ 3239032 h 4661432"/>
              <a:gd name="connsiteX67" fmla="*/ 3673708 w 4283308"/>
              <a:gd name="connsiteY67" fmla="*/ 3195489 h 4661432"/>
              <a:gd name="connsiteX68" fmla="*/ 3586623 w 4283308"/>
              <a:gd name="connsiteY68" fmla="*/ 3064861 h 4661432"/>
              <a:gd name="connsiteX69" fmla="*/ 3543080 w 4283308"/>
              <a:gd name="connsiteY69" fmla="*/ 2963261 h 4661432"/>
              <a:gd name="connsiteX70" fmla="*/ 3514051 w 4283308"/>
              <a:gd name="connsiteY70" fmla="*/ 2919718 h 4661432"/>
              <a:gd name="connsiteX71" fmla="*/ 3499537 w 4283308"/>
              <a:gd name="connsiteY71" fmla="*/ 2876175 h 4661432"/>
              <a:gd name="connsiteX72" fmla="*/ 3485023 w 4283308"/>
              <a:gd name="connsiteY72" fmla="*/ 2818118 h 4661432"/>
              <a:gd name="connsiteX73" fmla="*/ 3426965 w 4283308"/>
              <a:gd name="connsiteY73" fmla="*/ 2731032 h 4661432"/>
              <a:gd name="connsiteX74" fmla="*/ 3368908 w 4283308"/>
              <a:gd name="connsiteY74" fmla="*/ 2643946 h 4661432"/>
              <a:gd name="connsiteX75" fmla="*/ 3339880 w 4283308"/>
              <a:gd name="connsiteY75" fmla="*/ 2600403 h 4661432"/>
              <a:gd name="connsiteX76" fmla="*/ 3296337 w 4283308"/>
              <a:gd name="connsiteY76" fmla="*/ 2556861 h 4661432"/>
              <a:gd name="connsiteX77" fmla="*/ 3281823 w 4283308"/>
              <a:gd name="connsiteY77" fmla="*/ 2513318 h 4661432"/>
              <a:gd name="connsiteX78" fmla="*/ 3223765 w 4283308"/>
              <a:gd name="connsiteY78" fmla="*/ 2426232 h 4661432"/>
              <a:gd name="connsiteX79" fmla="*/ 3209251 w 4283308"/>
              <a:gd name="connsiteY79" fmla="*/ 2382689 h 4661432"/>
              <a:gd name="connsiteX80" fmla="*/ 3151194 w 4283308"/>
              <a:gd name="connsiteY80" fmla="*/ 2295603 h 4661432"/>
              <a:gd name="connsiteX81" fmla="*/ 3122165 w 4283308"/>
              <a:gd name="connsiteY81" fmla="*/ 2208518 h 4661432"/>
              <a:gd name="connsiteX82" fmla="*/ 3107651 w 4283308"/>
              <a:gd name="connsiteY82" fmla="*/ 2164975 h 4661432"/>
              <a:gd name="connsiteX83" fmla="*/ 3107651 w 4283308"/>
              <a:gd name="connsiteY83" fmla="*/ 1874689 h 4661432"/>
              <a:gd name="connsiteX84" fmla="*/ 3165708 w 4283308"/>
              <a:gd name="connsiteY84" fmla="*/ 1787603 h 4661432"/>
              <a:gd name="connsiteX85" fmla="*/ 3238280 w 4283308"/>
              <a:gd name="connsiteY85" fmla="*/ 1700518 h 4661432"/>
              <a:gd name="connsiteX86" fmla="*/ 3281823 w 4283308"/>
              <a:gd name="connsiteY86" fmla="*/ 1671489 h 4661432"/>
              <a:gd name="connsiteX87" fmla="*/ 3187480 w 4283308"/>
              <a:gd name="connsiteY87" fmla="*/ 1592749 h 4661432"/>
              <a:gd name="connsiteX88" fmla="*/ 3238643 w 4283308"/>
              <a:gd name="connsiteY88" fmla="*/ 1533241 h 4661432"/>
              <a:gd name="connsiteX89" fmla="*/ 3305771 w 4283308"/>
              <a:gd name="connsiteY89" fmla="*/ 1489698 h 4661432"/>
              <a:gd name="connsiteX90" fmla="*/ 3364554 w 4283308"/>
              <a:gd name="connsiteY90" fmla="*/ 1452323 h 4661432"/>
              <a:gd name="connsiteX91" fmla="*/ 3438577 w 4283308"/>
              <a:gd name="connsiteY91" fmla="*/ 1354715 h 4661432"/>
              <a:gd name="connsiteX92" fmla="*/ 3528565 w 4283308"/>
              <a:gd name="connsiteY92" fmla="*/ 1265089 h 4661432"/>
              <a:gd name="connsiteX93" fmla="*/ 3557594 w 4283308"/>
              <a:gd name="connsiteY93" fmla="*/ 1221546 h 4661432"/>
              <a:gd name="connsiteX94" fmla="*/ 3615651 w 4283308"/>
              <a:gd name="connsiteY94" fmla="*/ 1134461 h 4661432"/>
              <a:gd name="connsiteX95" fmla="*/ 3673708 w 4283308"/>
              <a:gd name="connsiteY95" fmla="*/ 1047375 h 4661432"/>
              <a:gd name="connsiteX96" fmla="*/ 3717251 w 4283308"/>
              <a:gd name="connsiteY96" fmla="*/ 1018346 h 4661432"/>
              <a:gd name="connsiteX97" fmla="*/ 3804337 w 4283308"/>
              <a:gd name="connsiteY97" fmla="*/ 931261 h 4661432"/>
              <a:gd name="connsiteX98" fmla="*/ 3833365 w 4283308"/>
              <a:gd name="connsiteY98" fmla="*/ 887718 h 4661432"/>
              <a:gd name="connsiteX99" fmla="*/ 3920451 w 4283308"/>
              <a:gd name="connsiteY99" fmla="*/ 800632 h 4661432"/>
              <a:gd name="connsiteX100" fmla="*/ 4051080 w 4283308"/>
              <a:gd name="connsiteY100" fmla="*/ 699032 h 4661432"/>
              <a:gd name="connsiteX101" fmla="*/ 4094623 w 4283308"/>
              <a:gd name="connsiteY101" fmla="*/ 670003 h 4661432"/>
              <a:gd name="connsiteX102" fmla="*/ 4123651 w 4283308"/>
              <a:gd name="connsiteY102" fmla="*/ 626461 h 4661432"/>
              <a:gd name="connsiteX103" fmla="*/ 4167194 w 4283308"/>
              <a:gd name="connsiteY103" fmla="*/ 597432 h 4661432"/>
              <a:gd name="connsiteX104" fmla="*/ 4225251 w 4283308"/>
              <a:gd name="connsiteY104" fmla="*/ 510346 h 4661432"/>
              <a:gd name="connsiteX105" fmla="*/ 4239765 w 4283308"/>
              <a:gd name="connsiteY105" fmla="*/ 466803 h 4661432"/>
              <a:gd name="connsiteX106" fmla="*/ 4268794 w 4283308"/>
              <a:gd name="connsiteY106" fmla="*/ 423261 h 4661432"/>
              <a:gd name="connsiteX107" fmla="*/ 4283308 w 4283308"/>
              <a:gd name="connsiteY107" fmla="*/ 321661 h 4661432"/>
              <a:gd name="connsiteX108" fmla="*/ 4268794 w 4283308"/>
              <a:gd name="connsiteY108" fmla="*/ 45889 h 4661432"/>
              <a:gd name="connsiteX109" fmla="*/ 4239765 w 4283308"/>
              <a:gd name="connsiteY109" fmla="*/ 2346 h 4661432"/>
              <a:gd name="connsiteX110" fmla="*/ 3934965 w 4283308"/>
              <a:gd name="connsiteY110" fmla="*/ 16861 h 4661432"/>
              <a:gd name="connsiteX111" fmla="*/ 3760794 w 4283308"/>
              <a:gd name="connsiteY111" fmla="*/ 60403 h 4661432"/>
              <a:gd name="connsiteX112" fmla="*/ 3717251 w 4283308"/>
              <a:gd name="connsiteY112" fmla="*/ 74918 h 4661432"/>
              <a:gd name="connsiteX113" fmla="*/ 3601137 w 4283308"/>
              <a:gd name="connsiteY113" fmla="*/ 103946 h 4661432"/>
              <a:gd name="connsiteX114" fmla="*/ 3514051 w 4283308"/>
              <a:gd name="connsiteY114" fmla="*/ 147489 h 4661432"/>
              <a:gd name="connsiteX115" fmla="*/ 3470508 w 4283308"/>
              <a:gd name="connsiteY115" fmla="*/ 176518 h 4661432"/>
              <a:gd name="connsiteX116" fmla="*/ 3383423 w 4283308"/>
              <a:gd name="connsiteY116" fmla="*/ 205546 h 4661432"/>
              <a:gd name="connsiteX117" fmla="*/ 3339880 w 4283308"/>
              <a:gd name="connsiteY117" fmla="*/ 220061 h 4661432"/>
              <a:gd name="connsiteX118" fmla="*/ 3281823 w 4283308"/>
              <a:gd name="connsiteY118" fmla="*/ 263603 h 4661432"/>
              <a:gd name="connsiteX119" fmla="*/ 3194737 w 4283308"/>
              <a:gd name="connsiteY119" fmla="*/ 321661 h 4661432"/>
              <a:gd name="connsiteX120" fmla="*/ 3165708 w 4283308"/>
              <a:gd name="connsiteY120" fmla="*/ 365203 h 4661432"/>
              <a:gd name="connsiteX121" fmla="*/ 3151194 w 4283308"/>
              <a:gd name="connsiteY121" fmla="*/ 408746 h 4661432"/>
              <a:gd name="connsiteX122" fmla="*/ 3064108 w 4283308"/>
              <a:gd name="connsiteY122" fmla="*/ 495832 h 4661432"/>
              <a:gd name="connsiteX123" fmla="*/ 3035080 w 4283308"/>
              <a:gd name="connsiteY123" fmla="*/ 539375 h 4661432"/>
              <a:gd name="connsiteX124" fmla="*/ 2991537 w 4283308"/>
              <a:gd name="connsiteY124" fmla="*/ 582918 h 4661432"/>
              <a:gd name="connsiteX125" fmla="*/ 2962508 w 4283308"/>
              <a:gd name="connsiteY125" fmla="*/ 626461 h 4661432"/>
              <a:gd name="connsiteX126" fmla="*/ 2918965 w 4283308"/>
              <a:gd name="connsiteY126" fmla="*/ 655489 h 4661432"/>
              <a:gd name="connsiteX127" fmla="*/ 2860908 w 4283308"/>
              <a:gd name="connsiteY127" fmla="*/ 699032 h 4661432"/>
              <a:gd name="connsiteX128" fmla="*/ 2788337 w 4283308"/>
              <a:gd name="connsiteY128" fmla="*/ 771603 h 4661432"/>
              <a:gd name="connsiteX129" fmla="*/ 2715765 w 4283308"/>
              <a:gd name="connsiteY129" fmla="*/ 829661 h 4661432"/>
              <a:gd name="connsiteX130" fmla="*/ 2672223 w 4283308"/>
              <a:gd name="connsiteY130" fmla="*/ 873203 h 4661432"/>
              <a:gd name="connsiteX131" fmla="*/ 2541594 w 4283308"/>
              <a:gd name="connsiteY131" fmla="*/ 960289 h 4661432"/>
              <a:gd name="connsiteX132" fmla="*/ 2454508 w 4283308"/>
              <a:gd name="connsiteY132" fmla="*/ 1018346 h 4661432"/>
              <a:gd name="connsiteX133" fmla="*/ 2410965 w 4283308"/>
              <a:gd name="connsiteY133" fmla="*/ 1032861 h 4661432"/>
              <a:gd name="connsiteX134" fmla="*/ 2323880 w 4283308"/>
              <a:gd name="connsiteY134" fmla="*/ 1076403 h 4661432"/>
              <a:gd name="connsiteX135" fmla="*/ 2280337 w 4283308"/>
              <a:gd name="connsiteY135" fmla="*/ 1105432 h 4661432"/>
              <a:gd name="connsiteX136" fmla="*/ 2222280 w 4283308"/>
              <a:gd name="connsiteY136" fmla="*/ 1090918 h 4661432"/>
              <a:gd name="connsiteX137" fmla="*/ 2135194 w 4283308"/>
              <a:gd name="connsiteY137" fmla="*/ 1032861 h 4661432"/>
              <a:gd name="connsiteX138" fmla="*/ 2091651 w 4283308"/>
              <a:gd name="connsiteY138" fmla="*/ 989318 h 4661432"/>
              <a:gd name="connsiteX139" fmla="*/ 2048108 w 4283308"/>
              <a:gd name="connsiteY139" fmla="*/ 974803 h 4661432"/>
              <a:gd name="connsiteX140" fmla="*/ 1961023 w 4283308"/>
              <a:gd name="connsiteY140" fmla="*/ 916746 h 4661432"/>
              <a:gd name="connsiteX141" fmla="*/ 1873937 w 4283308"/>
              <a:gd name="connsiteY141" fmla="*/ 844175 h 4661432"/>
              <a:gd name="connsiteX142" fmla="*/ 1844908 w 4283308"/>
              <a:gd name="connsiteY142" fmla="*/ 800632 h 4661432"/>
              <a:gd name="connsiteX143" fmla="*/ 1757823 w 4283308"/>
              <a:gd name="connsiteY143" fmla="*/ 728061 h 4661432"/>
              <a:gd name="connsiteX144" fmla="*/ 1728794 w 4283308"/>
              <a:gd name="connsiteY144" fmla="*/ 684518 h 4661432"/>
              <a:gd name="connsiteX145" fmla="*/ 1598165 w 4283308"/>
              <a:gd name="connsiteY145" fmla="*/ 553889 h 4661432"/>
              <a:gd name="connsiteX146" fmla="*/ 1554623 w 4283308"/>
              <a:gd name="connsiteY146" fmla="*/ 524861 h 4661432"/>
              <a:gd name="connsiteX147" fmla="*/ 1423994 w 4283308"/>
              <a:gd name="connsiteY147" fmla="*/ 408746 h 4661432"/>
              <a:gd name="connsiteX148" fmla="*/ 1380451 w 4283308"/>
              <a:gd name="connsiteY148" fmla="*/ 394232 h 4661432"/>
              <a:gd name="connsiteX149" fmla="*/ 1336908 w 4283308"/>
              <a:gd name="connsiteY149" fmla="*/ 365203 h 4661432"/>
              <a:gd name="connsiteX150" fmla="*/ 1191765 w 4283308"/>
              <a:gd name="connsiteY150" fmla="*/ 321661 h 4661432"/>
              <a:gd name="connsiteX151" fmla="*/ 1148223 w 4283308"/>
              <a:gd name="connsiteY151" fmla="*/ 307146 h 4661432"/>
              <a:gd name="connsiteX152" fmla="*/ 1090165 w 4283308"/>
              <a:gd name="connsiteY152" fmla="*/ 292632 h 4661432"/>
              <a:gd name="connsiteX153" fmla="*/ 1046623 w 4283308"/>
              <a:gd name="connsiteY153" fmla="*/ 278118 h 4661432"/>
              <a:gd name="connsiteX154" fmla="*/ 930508 w 4283308"/>
              <a:gd name="connsiteY154" fmla="*/ 249089 h 4661432"/>
              <a:gd name="connsiteX155" fmla="*/ 770851 w 4283308"/>
              <a:gd name="connsiteY155" fmla="*/ 205546 h 4661432"/>
              <a:gd name="connsiteX156" fmla="*/ 640223 w 4283308"/>
              <a:gd name="connsiteY156" fmla="*/ 162003 h 4661432"/>
              <a:gd name="connsiteX157" fmla="*/ 582165 w 4283308"/>
              <a:gd name="connsiteY157" fmla="*/ 147489 h 4661432"/>
              <a:gd name="connsiteX158" fmla="*/ 466051 w 4283308"/>
              <a:gd name="connsiteY158" fmla="*/ 132975 h 4661432"/>
              <a:gd name="connsiteX159" fmla="*/ 393480 w 4283308"/>
              <a:gd name="connsiteY159" fmla="*/ 118461 h 4661432"/>
              <a:gd name="connsiteX160" fmla="*/ 262851 w 4283308"/>
              <a:gd name="connsiteY160" fmla="*/ 103946 h 4661432"/>
              <a:gd name="connsiteX161" fmla="*/ 30623 w 4283308"/>
              <a:gd name="connsiteY161" fmla="*/ 437775 h 4661432"/>
              <a:gd name="connsiteX162" fmla="*/ 45137 w 4283308"/>
              <a:gd name="connsiteY162" fmla="*/ 495832 h 4661432"/>
              <a:gd name="connsiteX163" fmla="*/ 59651 w 4283308"/>
              <a:gd name="connsiteY163" fmla="*/ 626461 h 4661432"/>
              <a:gd name="connsiteX164" fmla="*/ 88680 w 4283308"/>
              <a:gd name="connsiteY164" fmla="*/ 757089 h 4661432"/>
              <a:gd name="connsiteX165" fmla="*/ 103194 w 4283308"/>
              <a:gd name="connsiteY165" fmla="*/ 887718 h 4661432"/>
              <a:gd name="connsiteX166" fmla="*/ 132223 w 4283308"/>
              <a:gd name="connsiteY166" fmla="*/ 974803 h 4661432"/>
              <a:gd name="connsiteX167" fmla="*/ 161251 w 4283308"/>
              <a:gd name="connsiteY167" fmla="*/ 1061889 h 4661432"/>
              <a:gd name="connsiteX168" fmla="*/ 175765 w 4283308"/>
              <a:gd name="connsiteY168" fmla="*/ 1134461 h 4661432"/>
              <a:gd name="connsiteX169" fmla="*/ 190280 w 4283308"/>
              <a:gd name="connsiteY169" fmla="*/ 1178003 h 4661432"/>
              <a:gd name="connsiteX170" fmla="*/ 175765 w 4283308"/>
              <a:gd name="connsiteY170" fmla="*/ 1279603 h 4661432"/>
              <a:gd name="connsiteX171" fmla="*/ 161251 w 4283308"/>
              <a:gd name="connsiteY171" fmla="*/ 1323146 h 4661432"/>
              <a:gd name="connsiteX172" fmla="*/ 219308 w 4283308"/>
              <a:gd name="connsiteY172" fmla="*/ 1395718 h 4661432"/>
              <a:gd name="connsiteX173" fmla="*/ 146737 w 4283308"/>
              <a:gd name="connsiteY173" fmla="*/ 1381203 h 4661432"/>
              <a:gd name="connsiteX0" fmla="*/ 146737 w 4283308"/>
              <a:gd name="connsiteY0" fmla="*/ 1381203 h 4661432"/>
              <a:gd name="connsiteX1" fmla="*/ 146737 w 4283308"/>
              <a:gd name="connsiteY1" fmla="*/ 1381203 h 4661432"/>
              <a:gd name="connsiteX2" fmla="*/ 277365 w 4283308"/>
              <a:gd name="connsiteY2" fmla="*/ 1366689 h 4661432"/>
              <a:gd name="connsiteX3" fmla="*/ 407994 w 4283308"/>
              <a:gd name="connsiteY3" fmla="*/ 1424746 h 4661432"/>
              <a:gd name="connsiteX4" fmla="*/ 451537 w 4283308"/>
              <a:gd name="connsiteY4" fmla="*/ 1439261 h 4661432"/>
              <a:gd name="connsiteX5" fmla="*/ 480565 w 4283308"/>
              <a:gd name="connsiteY5" fmla="*/ 1482803 h 4661432"/>
              <a:gd name="connsiteX6" fmla="*/ 596680 w 4283308"/>
              <a:gd name="connsiteY6" fmla="*/ 1526346 h 4661432"/>
              <a:gd name="connsiteX7" fmla="*/ 727308 w 4283308"/>
              <a:gd name="connsiteY7" fmla="*/ 1584403 h 4661432"/>
              <a:gd name="connsiteX8" fmla="*/ 770851 w 4283308"/>
              <a:gd name="connsiteY8" fmla="*/ 1598918 h 4661432"/>
              <a:gd name="connsiteX9" fmla="*/ 857937 w 4283308"/>
              <a:gd name="connsiteY9" fmla="*/ 1656975 h 4661432"/>
              <a:gd name="connsiteX10" fmla="*/ 930508 w 4283308"/>
              <a:gd name="connsiteY10" fmla="*/ 1729546 h 4661432"/>
              <a:gd name="connsiteX11" fmla="*/ 959537 w 4283308"/>
              <a:gd name="connsiteY11" fmla="*/ 1773089 h 4661432"/>
              <a:gd name="connsiteX12" fmla="*/ 1046623 w 4283308"/>
              <a:gd name="connsiteY12" fmla="*/ 1816632 h 4661432"/>
              <a:gd name="connsiteX13" fmla="*/ 1148223 w 4283308"/>
              <a:gd name="connsiteY13" fmla="*/ 1874689 h 4661432"/>
              <a:gd name="connsiteX14" fmla="*/ 1235308 w 4283308"/>
              <a:gd name="connsiteY14" fmla="*/ 1918232 h 4661432"/>
              <a:gd name="connsiteX15" fmla="*/ 1365937 w 4283308"/>
              <a:gd name="connsiteY15" fmla="*/ 2034346 h 4661432"/>
              <a:gd name="connsiteX16" fmla="*/ 1496565 w 4283308"/>
              <a:gd name="connsiteY16" fmla="*/ 2164975 h 4661432"/>
              <a:gd name="connsiteX17" fmla="*/ 1554623 w 4283308"/>
              <a:gd name="connsiteY17" fmla="*/ 2208518 h 4661432"/>
              <a:gd name="connsiteX18" fmla="*/ 1641708 w 4283308"/>
              <a:gd name="connsiteY18" fmla="*/ 2281089 h 4661432"/>
              <a:gd name="connsiteX19" fmla="*/ 1714280 w 4283308"/>
              <a:gd name="connsiteY19" fmla="*/ 2368175 h 4661432"/>
              <a:gd name="connsiteX20" fmla="*/ 1743308 w 4283308"/>
              <a:gd name="connsiteY20" fmla="*/ 2411718 h 4661432"/>
              <a:gd name="connsiteX21" fmla="*/ 1786851 w 4283308"/>
              <a:gd name="connsiteY21" fmla="*/ 2440746 h 4661432"/>
              <a:gd name="connsiteX22" fmla="*/ 1844908 w 4283308"/>
              <a:gd name="connsiteY22" fmla="*/ 2484289 h 4661432"/>
              <a:gd name="connsiteX23" fmla="*/ 1917480 w 4283308"/>
              <a:gd name="connsiteY23" fmla="*/ 2556861 h 4661432"/>
              <a:gd name="connsiteX24" fmla="*/ 1961023 w 4283308"/>
              <a:gd name="connsiteY24" fmla="*/ 2687489 h 4661432"/>
              <a:gd name="connsiteX25" fmla="*/ 1990051 w 4283308"/>
              <a:gd name="connsiteY25" fmla="*/ 2745546 h 4661432"/>
              <a:gd name="connsiteX26" fmla="*/ 2004565 w 4283308"/>
              <a:gd name="connsiteY26" fmla="*/ 2789089 h 4661432"/>
              <a:gd name="connsiteX27" fmla="*/ 2033594 w 4283308"/>
              <a:gd name="connsiteY27" fmla="*/ 2832632 h 4661432"/>
              <a:gd name="connsiteX28" fmla="*/ 2106165 w 4283308"/>
              <a:gd name="connsiteY28" fmla="*/ 2948746 h 4661432"/>
              <a:gd name="connsiteX29" fmla="*/ 2164223 w 4283308"/>
              <a:gd name="connsiteY29" fmla="*/ 3035832 h 4661432"/>
              <a:gd name="connsiteX30" fmla="*/ 2251308 w 4283308"/>
              <a:gd name="connsiteY30" fmla="*/ 3166461 h 4661432"/>
              <a:gd name="connsiteX31" fmla="*/ 2280337 w 4283308"/>
              <a:gd name="connsiteY31" fmla="*/ 3210003 h 4661432"/>
              <a:gd name="connsiteX32" fmla="*/ 2309365 w 4283308"/>
              <a:gd name="connsiteY32" fmla="*/ 3253546 h 4661432"/>
              <a:gd name="connsiteX33" fmla="*/ 2352908 w 4283308"/>
              <a:gd name="connsiteY33" fmla="*/ 3297089 h 4661432"/>
              <a:gd name="connsiteX34" fmla="*/ 2439994 w 4283308"/>
              <a:gd name="connsiteY34" fmla="*/ 3413203 h 4661432"/>
              <a:gd name="connsiteX35" fmla="*/ 2454508 w 4283308"/>
              <a:gd name="connsiteY35" fmla="*/ 3456746 h 4661432"/>
              <a:gd name="connsiteX36" fmla="*/ 2483537 w 4283308"/>
              <a:gd name="connsiteY36" fmla="*/ 3558346 h 4661432"/>
              <a:gd name="connsiteX37" fmla="*/ 2512565 w 4283308"/>
              <a:gd name="connsiteY37" fmla="*/ 3601889 h 4661432"/>
              <a:gd name="connsiteX38" fmla="*/ 2556108 w 4283308"/>
              <a:gd name="connsiteY38" fmla="*/ 3732518 h 4661432"/>
              <a:gd name="connsiteX39" fmla="*/ 2570623 w 4283308"/>
              <a:gd name="connsiteY39" fmla="*/ 3776061 h 4661432"/>
              <a:gd name="connsiteX40" fmla="*/ 2599651 w 4283308"/>
              <a:gd name="connsiteY40" fmla="*/ 3834118 h 4661432"/>
              <a:gd name="connsiteX41" fmla="*/ 2614165 w 4283308"/>
              <a:gd name="connsiteY41" fmla="*/ 3877661 h 4661432"/>
              <a:gd name="connsiteX42" fmla="*/ 2643194 w 4283308"/>
              <a:gd name="connsiteY42" fmla="*/ 3921203 h 4661432"/>
              <a:gd name="connsiteX43" fmla="*/ 2701251 w 4283308"/>
              <a:gd name="connsiteY43" fmla="*/ 4051832 h 4661432"/>
              <a:gd name="connsiteX44" fmla="*/ 2730280 w 4283308"/>
              <a:gd name="connsiteY44" fmla="*/ 4138918 h 4661432"/>
              <a:gd name="connsiteX45" fmla="*/ 2744794 w 4283308"/>
              <a:gd name="connsiteY45" fmla="*/ 4182461 h 4661432"/>
              <a:gd name="connsiteX46" fmla="*/ 2759308 w 4283308"/>
              <a:gd name="connsiteY46" fmla="*/ 4284061 h 4661432"/>
              <a:gd name="connsiteX47" fmla="*/ 2773823 w 4283308"/>
              <a:gd name="connsiteY47" fmla="*/ 4472746 h 4661432"/>
              <a:gd name="connsiteX48" fmla="*/ 2817365 w 4283308"/>
              <a:gd name="connsiteY48" fmla="*/ 4501775 h 4661432"/>
              <a:gd name="connsiteX49" fmla="*/ 2904451 w 4283308"/>
              <a:gd name="connsiteY49" fmla="*/ 4530803 h 4661432"/>
              <a:gd name="connsiteX50" fmla="*/ 2947994 w 4283308"/>
              <a:gd name="connsiteY50" fmla="*/ 4559832 h 4661432"/>
              <a:gd name="connsiteX51" fmla="*/ 3122165 w 4283308"/>
              <a:gd name="connsiteY51" fmla="*/ 4588861 h 4661432"/>
              <a:gd name="connsiteX52" fmla="*/ 3238280 w 4283308"/>
              <a:gd name="connsiteY52" fmla="*/ 4603375 h 4661432"/>
              <a:gd name="connsiteX53" fmla="*/ 3296337 w 4283308"/>
              <a:gd name="connsiteY53" fmla="*/ 4617889 h 4661432"/>
              <a:gd name="connsiteX54" fmla="*/ 3412451 w 4283308"/>
              <a:gd name="connsiteY54" fmla="*/ 4632403 h 4661432"/>
              <a:gd name="connsiteX55" fmla="*/ 3499537 w 4283308"/>
              <a:gd name="connsiteY55" fmla="*/ 4661432 h 4661432"/>
              <a:gd name="connsiteX56" fmla="*/ 3746280 w 4283308"/>
              <a:gd name="connsiteY56" fmla="*/ 4646918 h 4661432"/>
              <a:gd name="connsiteX57" fmla="*/ 3847880 w 4283308"/>
              <a:gd name="connsiteY57" fmla="*/ 4617889 h 4661432"/>
              <a:gd name="connsiteX58" fmla="*/ 3891423 w 4283308"/>
              <a:gd name="connsiteY58" fmla="*/ 4284061 h 4661432"/>
              <a:gd name="connsiteX59" fmla="*/ 3876908 w 4283308"/>
              <a:gd name="connsiteY59" fmla="*/ 3732518 h 4661432"/>
              <a:gd name="connsiteX60" fmla="*/ 3847880 w 4283308"/>
              <a:gd name="connsiteY60" fmla="*/ 3645432 h 4661432"/>
              <a:gd name="connsiteX61" fmla="*/ 3804337 w 4283308"/>
              <a:gd name="connsiteY61" fmla="*/ 3514803 h 4661432"/>
              <a:gd name="connsiteX62" fmla="*/ 3775308 w 4283308"/>
              <a:gd name="connsiteY62" fmla="*/ 3427718 h 4661432"/>
              <a:gd name="connsiteX63" fmla="*/ 3760794 w 4283308"/>
              <a:gd name="connsiteY63" fmla="*/ 3384175 h 4661432"/>
              <a:gd name="connsiteX64" fmla="*/ 3731765 w 4283308"/>
              <a:gd name="connsiteY64" fmla="*/ 3326118 h 4661432"/>
              <a:gd name="connsiteX65" fmla="*/ 3717251 w 4283308"/>
              <a:gd name="connsiteY65" fmla="*/ 3282575 h 4661432"/>
              <a:gd name="connsiteX66" fmla="*/ 3688223 w 4283308"/>
              <a:gd name="connsiteY66" fmla="*/ 3239032 h 4661432"/>
              <a:gd name="connsiteX67" fmla="*/ 3673708 w 4283308"/>
              <a:gd name="connsiteY67" fmla="*/ 3195489 h 4661432"/>
              <a:gd name="connsiteX68" fmla="*/ 3586623 w 4283308"/>
              <a:gd name="connsiteY68" fmla="*/ 3064861 h 4661432"/>
              <a:gd name="connsiteX69" fmla="*/ 3543080 w 4283308"/>
              <a:gd name="connsiteY69" fmla="*/ 2963261 h 4661432"/>
              <a:gd name="connsiteX70" fmla="*/ 3514051 w 4283308"/>
              <a:gd name="connsiteY70" fmla="*/ 2919718 h 4661432"/>
              <a:gd name="connsiteX71" fmla="*/ 3499537 w 4283308"/>
              <a:gd name="connsiteY71" fmla="*/ 2876175 h 4661432"/>
              <a:gd name="connsiteX72" fmla="*/ 3485023 w 4283308"/>
              <a:gd name="connsiteY72" fmla="*/ 2818118 h 4661432"/>
              <a:gd name="connsiteX73" fmla="*/ 3426965 w 4283308"/>
              <a:gd name="connsiteY73" fmla="*/ 2731032 h 4661432"/>
              <a:gd name="connsiteX74" fmla="*/ 3368908 w 4283308"/>
              <a:gd name="connsiteY74" fmla="*/ 2643946 h 4661432"/>
              <a:gd name="connsiteX75" fmla="*/ 3339880 w 4283308"/>
              <a:gd name="connsiteY75" fmla="*/ 2600403 h 4661432"/>
              <a:gd name="connsiteX76" fmla="*/ 3296337 w 4283308"/>
              <a:gd name="connsiteY76" fmla="*/ 2556861 h 4661432"/>
              <a:gd name="connsiteX77" fmla="*/ 3281823 w 4283308"/>
              <a:gd name="connsiteY77" fmla="*/ 2513318 h 4661432"/>
              <a:gd name="connsiteX78" fmla="*/ 3223765 w 4283308"/>
              <a:gd name="connsiteY78" fmla="*/ 2426232 h 4661432"/>
              <a:gd name="connsiteX79" fmla="*/ 3209251 w 4283308"/>
              <a:gd name="connsiteY79" fmla="*/ 2382689 h 4661432"/>
              <a:gd name="connsiteX80" fmla="*/ 3151194 w 4283308"/>
              <a:gd name="connsiteY80" fmla="*/ 2295603 h 4661432"/>
              <a:gd name="connsiteX81" fmla="*/ 3122165 w 4283308"/>
              <a:gd name="connsiteY81" fmla="*/ 2208518 h 4661432"/>
              <a:gd name="connsiteX82" fmla="*/ 3107651 w 4283308"/>
              <a:gd name="connsiteY82" fmla="*/ 2164975 h 4661432"/>
              <a:gd name="connsiteX83" fmla="*/ 3107651 w 4283308"/>
              <a:gd name="connsiteY83" fmla="*/ 1874689 h 4661432"/>
              <a:gd name="connsiteX84" fmla="*/ 3165708 w 4283308"/>
              <a:gd name="connsiteY84" fmla="*/ 1787603 h 4661432"/>
              <a:gd name="connsiteX85" fmla="*/ 3238280 w 4283308"/>
              <a:gd name="connsiteY85" fmla="*/ 1700518 h 4661432"/>
              <a:gd name="connsiteX86" fmla="*/ 3083703 w 4283308"/>
              <a:gd name="connsiteY86" fmla="*/ 1656249 h 4661432"/>
              <a:gd name="connsiteX87" fmla="*/ 3187480 w 4283308"/>
              <a:gd name="connsiteY87" fmla="*/ 1592749 h 4661432"/>
              <a:gd name="connsiteX88" fmla="*/ 3238643 w 4283308"/>
              <a:gd name="connsiteY88" fmla="*/ 1533241 h 4661432"/>
              <a:gd name="connsiteX89" fmla="*/ 3305771 w 4283308"/>
              <a:gd name="connsiteY89" fmla="*/ 1489698 h 4661432"/>
              <a:gd name="connsiteX90" fmla="*/ 3364554 w 4283308"/>
              <a:gd name="connsiteY90" fmla="*/ 1452323 h 4661432"/>
              <a:gd name="connsiteX91" fmla="*/ 3438577 w 4283308"/>
              <a:gd name="connsiteY91" fmla="*/ 1354715 h 4661432"/>
              <a:gd name="connsiteX92" fmla="*/ 3528565 w 4283308"/>
              <a:gd name="connsiteY92" fmla="*/ 1265089 h 4661432"/>
              <a:gd name="connsiteX93" fmla="*/ 3557594 w 4283308"/>
              <a:gd name="connsiteY93" fmla="*/ 1221546 h 4661432"/>
              <a:gd name="connsiteX94" fmla="*/ 3615651 w 4283308"/>
              <a:gd name="connsiteY94" fmla="*/ 1134461 h 4661432"/>
              <a:gd name="connsiteX95" fmla="*/ 3673708 w 4283308"/>
              <a:gd name="connsiteY95" fmla="*/ 1047375 h 4661432"/>
              <a:gd name="connsiteX96" fmla="*/ 3717251 w 4283308"/>
              <a:gd name="connsiteY96" fmla="*/ 1018346 h 4661432"/>
              <a:gd name="connsiteX97" fmla="*/ 3804337 w 4283308"/>
              <a:gd name="connsiteY97" fmla="*/ 931261 h 4661432"/>
              <a:gd name="connsiteX98" fmla="*/ 3833365 w 4283308"/>
              <a:gd name="connsiteY98" fmla="*/ 887718 h 4661432"/>
              <a:gd name="connsiteX99" fmla="*/ 3920451 w 4283308"/>
              <a:gd name="connsiteY99" fmla="*/ 800632 h 4661432"/>
              <a:gd name="connsiteX100" fmla="*/ 4051080 w 4283308"/>
              <a:gd name="connsiteY100" fmla="*/ 699032 h 4661432"/>
              <a:gd name="connsiteX101" fmla="*/ 4094623 w 4283308"/>
              <a:gd name="connsiteY101" fmla="*/ 670003 h 4661432"/>
              <a:gd name="connsiteX102" fmla="*/ 4123651 w 4283308"/>
              <a:gd name="connsiteY102" fmla="*/ 626461 h 4661432"/>
              <a:gd name="connsiteX103" fmla="*/ 4167194 w 4283308"/>
              <a:gd name="connsiteY103" fmla="*/ 597432 h 4661432"/>
              <a:gd name="connsiteX104" fmla="*/ 4225251 w 4283308"/>
              <a:gd name="connsiteY104" fmla="*/ 510346 h 4661432"/>
              <a:gd name="connsiteX105" fmla="*/ 4239765 w 4283308"/>
              <a:gd name="connsiteY105" fmla="*/ 466803 h 4661432"/>
              <a:gd name="connsiteX106" fmla="*/ 4268794 w 4283308"/>
              <a:gd name="connsiteY106" fmla="*/ 423261 h 4661432"/>
              <a:gd name="connsiteX107" fmla="*/ 4283308 w 4283308"/>
              <a:gd name="connsiteY107" fmla="*/ 321661 h 4661432"/>
              <a:gd name="connsiteX108" fmla="*/ 4268794 w 4283308"/>
              <a:gd name="connsiteY108" fmla="*/ 45889 h 4661432"/>
              <a:gd name="connsiteX109" fmla="*/ 4239765 w 4283308"/>
              <a:gd name="connsiteY109" fmla="*/ 2346 h 4661432"/>
              <a:gd name="connsiteX110" fmla="*/ 3934965 w 4283308"/>
              <a:gd name="connsiteY110" fmla="*/ 16861 h 4661432"/>
              <a:gd name="connsiteX111" fmla="*/ 3760794 w 4283308"/>
              <a:gd name="connsiteY111" fmla="*/ 60403 h 4661432"/>
              <a:gd name="connsiteX112" fmla="*/ 3717251 w 4283308"/>
              <a:gd name="connsiteY112" fmla="*/ 74918 h 4661432"/>
              <a:gd name="connsiteX113" fmla="*/ 3601137 w 4283308"/>
              <a:gd name="connsiteY113" fmla="*/ 103946 h 4661432"/>
              <a:gd name="connsiteX114" fmla="*/ 3514051 w 4283308"/>
              <a:gd name="connsiteY114" fmla="*/ 147489 h 4661432"/>
              <a:gd name="connsiteX115" fmla="*/ 3470508 w 4283308"/>
              <a:gd name="connsiteY115" fmla="*/ 176518 h 4661432"/>
              <a:gd name="connsiteX116" fmla="*/ 3383423 w 4283308"/>
              <a:gd name="connsiteY116" fmla="*/ 205546 h 4661432"/>
              <a:gd name="connsiteX117" fmla="*/ 3339880 w 4283308"/>
              <a:gd name="connsiteY117" fmla="*/ 220061 h 4661432"/>
              <a:gd name="connsiteX118" fmla="*/ 3281823 w 4283308"/>
              <a:gd name="connsiteY118" fmla="*/ 263603 h 4661432"/>
              <a:gd name="connsiteX119" fmla="*/ 3194737 w 4283308"/>
              <a:gd name="connsiteY119" fmla="*/ 321661 h 4661432"/>
              <a:gd name="connsiteX120" fmla="*/ 3165708 w 4283308"/>
              <a:gd name="connsiteY120" fmla="*/ 365203 h 4661432"/>
              <a:gd name="connsiteX121" fmla="*/ 3151194 w 4283308"/>
              <a:gd name="connsiteY121" fmla="*/ 408746 h 4661432"/>
              <a:gd name="connsiteX122" fmla="*/ 3064108 w 4283308"/>
              <a:gd name="connsiteY122" fmla="*/ 495832 h 4661432"/>
              <a:gd name="connsiteX123" fmla="*/ 3035080 w 4283308"/>
              <a:gd name="connsiteY123" fmla="*/ 539375 h 4661432"/>
              <a:gd name="connsiteX124" fmla="*/ 2991537 w 4283308"/>
              <a:gd name="connsiteY124" fmla="*/ 582918 h 4661432"/>
              <a:gd name="connsiteX125" fmla="*/ 2962508 w 4283308"/>
              <a:gd name="connsiteY125" fmla="*/ 626461 h 4661432"/>
              <a:gd name="connsiteX126" fmla="*/ 2918965 w 4283308"/>
              <a:gd name="connsiteY126" fmla="*/ 655489 h 4661432"/>
              <a:gd name="connsiteX127" fmla="*/ 2860908 w 4283308"/>
              <a:gd name="connsiteY127" fmla="*/ 699032 h 4661432"/>
              <a:gd name="connsiteX128" fmla="*/ 2788337 w 4283308"/>
              <a:gd name="connsiteY128" fmla="*/ 771603 h 4661432"/>
              <a:gd name="connsiteX129" fmla="*/ 2715765 w 4283308"/>
              <a:gd name="connsiteY129" fmla="*/ 829661 h 4661432"/>
              <a:gd name="connsiteX130" fmla="*/ 2672223 w 4283308"/>
              <a:gd name="connsiteY130" fmla="*/ 873203 h 4661432"/>
              <a:gd name="connsiteX131" fmla="*/ 2541594 w 4283308"/>
              <a:gd name="connsiteY131" fmla="*/ 960289 h 4661432"/>
              <a:gd name="connsiteX132" fmla="*/ 2454508 w 4283308"/>
              <a:gd name="connsiteY132" fmla="*/ 1018346 h 4661432"/>
              <a:gd name="connsiteX133" fmla="*/ 2410965 w 4283308"/>
              <a:gd name="connsiteY133" fmla="*/ 1032861 h 4661432"/>
              <a:gd name="connsiteX134" fmla="*/ 2323880 w 4283308"/>
              <a:gd name="connsiteY134" fmla="*/ 1076403 h 4661432"/>
              <a:gd name="connsiteX135" fmla="*/ 2280337 w 4283308"/>
              <a:gd name="connsiteY135" fmla="*/ 1105432 h 4661432"/>
              <a:gd name="connsiteX136" fmla="*/ 2222280 w 4283308"/>
              <a:gd name="connsiteY136" fmla="*/ 1090918 h 4661432"/>
              <a:gd name="connsiteX137" fmla="*/ 2135194 w 4283308"/>
              <a:gd name="connsiteY137" fmla="*/ 1032861 h 4661432"/>
              <a:gd name="connsiteX138" fmla="*/ 2091651 w 4283308"/>
              <a:gd name="connsiteY138" fmla="*/ 989318 h 4661432"/>
              <a:gd name="connsiteX139" fmla="*/ 2048108 w 4283308"/>
              <a:gd name="connsiteY139" fmla="*/ 974803 h 4661432"/>
              <a:gd name="connsiteX140" fmla="*/ 1961023 w 4283308"/>
              <a:gd name="connsiteY140" fmla="*/ 916746 h 4661432"/>
              <a:gd name="connsiteX141" fmla="*/ 1873937 w 4283308"/>
              <a:gd name="connsiteY141" fmla="*/ 844175 h 4661432"/>
              <a:gd name="connsiteX142" fmla="*/ 1844908 w 4283308"/>
              <a:gd name="connsiteY142" fmla="*/ 800632 h 4661432"/>
              <a:gd name="connsiteX143" fmla="*/ 1757823 w 4283308"/>
              <a:gd name="connsiteY143" fmla="*/ 728061 h 4661432"/>
              <a:gd name="connsiteX144" fmla="*/ 1728794 w 4283308"/>
              <a:gd name="connsiteY144" fmla="*/ 684518 h 4661432"/>
              <a:gd name="connsiteX145" fmla="*/ 1598165 w 4283308"/>
              <a:gd name="connsiteY145" fmla="*/ 553889 h 4661432"/>
              <a:gd name="connsiteX146" fmla="*/ 1554623 w 4283308"/>
              <a:gd name="connsiteY146" fmla="*/ 524861 h 4661432"/>
              <a:gd name="connsiteX147" fmla="*/ 1423994 w 4283308"/>
              <a:gd name="connsiteY147" fmla="*/ 408746 h 4661432"/>
              <a:gd name="connsiteX148" fmla="*/ 1380451 w 4283308"/>
              <a:gd name="connsiteY148" fmla="*/ 394232 h 4661432"/>
              <a:gd name="connsiteX149" fmla="*/ 1336908 w 4283308"/>
              <a:gd name="connsiteY149" fmla="*/ 365203 h 4661432"/>
              <a:gd name="connsiteX150" fmla="*/ 1191765 w 4283308"/>
              <a:gd name="connsiteY150" fmla="*/ 321661 h 4661432"/>
              <a:gd name="connsiteX151" fmla="*/ 1148223 w 4283308"/>
              <a:gd name="connsiteY151" fmla="*/ 307146 h 4661432"/>
              <a:gd name="connsiteX152" fmla="*/ 1090165 w 4283308"/>
              <a:gd name="connsiteY152" fmla="*/ 292632 h 4661432"/>
              <a:gd name="connsiteX153" fmla="*/ 1046623 w 4283308"/>
              <a:gd name="connsiteY153" fmla="*/ 278118 h 4661432"/>
              <a:gd name="connsiteX154" fmla="*/ 930508 w 4283308"/>
              <a:gd name="connsiteY154" fmla="*/ 249089 h 4661432"/>
              <a:gd name="connsiteX155" fmla="*/ 770851 w 4283308"/>
              <a:gd name="connsiteY155" fmla="*/ 205546 h 4661432"/>
              <a:gd name="connsiteX156" fmla="*/ 640223 w 4283308"/>
              <a:gd name="connsiteY156" fmla="*/ 162003 h 4661432"/>
              <a:gd name="connsiteX157" fmla="*/ 582165 w 4283308"/>
              <a:gd name="connsiteY157" fmla="*/ 147489 h 4661432"/>
              <a:gd name="connsiteX158" fmla="*/ 466051 w 4283308"/>
              <a:gd name="connsiteY158" fmla="*/ 132975 h 4661432"/>
              <a:gd name="connsiteX159" fmla="*/ 393480 w 4283308"/>
              <a:gd name="connsiteY159" fmla="*/ 118461 h 4661432"/>
              <a:gd name="connsiteX160" fmla="*/ 262851 w 4283308"/>
              <a:gd name="connsiteY160" fmla="*/ 103946 h 4661432"/>
              <a:gd name="connsiteX161" fmla="*/ 30623 w 4283308"/>
              <a:gd name="connsiteY161" fmla="*/ 437775 h 4661432"/>
              <a:gd name="connsiteX162" fmla="*/ 45137 w 4283308"/>
              <a:gd name="connsiteY162" fmla="*/ 495832 h 4661432"/>
              <a:gd name="connsiteX163" fmla="*/ 59651 w 4283308"/>
              <a:gd name="connsiteY163" fmla="*/ 626461 h 4661432"/>
              <a:gd name="connsiteX164" fmla="*/ 88680 w 4283308"/>
              <a:gd name="connsiteY164" fmla="*/ 757089 h 4661432"/>
              <a:gd name="connsiteX165" fmla="*/ 103194 w 4283308"/>
              <a:gd name="connsiteY165" fmla="*/ 887718 h 4661432"/>
              <a:gd name="connsiteX166" fmla="*/ 132223 w 4283308"/>
              <a:gd name="connsiteY166" fmla="*/ 974803 h 4661432"/>
              <a:gd name="connsiteX167" fmla="*/ 161251 w 4283308"/>
              <a:gd name="connsiteY167" fmla="*/ 1061889 h 4661432"/>
              <a:gd name="connsiteX168" fmla="*/ 175765 w 4283308"/>
              <a:gd name="connsiteY168" fmla="*/ 1134461 h 4661432"/>
              <a:gd name="connsiteX169" fmla="*/ 190280 w 4283308"/>
              <a:gd name="connsiteY169" fmla="*/ 1178003 h 4661432"/>
              <a:gd name="connsiteX170" fmla="*/ 175765 w 4283308"/>
              <a:gd name="connsiteY170" fmla="*/ 1279603 h 4661432"/>
              <a:gd name="connsiteX171" fmla="*/ 161251 w 4283308"/>
              <a:gd name="connsiteY171" fmla="*/ 1323146 h 4661432"/>
              <a:gd name="connsiteX172" fmla="*/ 219308 w 4283308"/>
              <a:gd name="connsiteY172" fmla="*/ 1395718 h 4661432"/>
              <a:gd name="connsiteX173" fmla="*/ 146737 w 4283308"/>
              <a:gd name="connsiteY173" fmla="*/ 1381203 h 4661432"/>
              <a:gd name="connsiteX0" fmla="*/ 146737 w 4283308"/>
              <a:gd name="connsiteY0" fmla="*/ 1381203 h 4661432"/>
              <a:gd name="connsiteX1" fmla="*/ 146737 w 4283308"/>
              <a:gd name="connsiteY1" fmla="*/ 1381203 h 4661432"/>
              <a:gd name="connsiteX2" fmla="*/ 277365 w 4283308"/>
              <a:gd name="connsiteY2" fmla="*/ 1366689 h 4661432"/>
              <a:gd name="connsiteX3" fmla="*/ 407994 w 4283308"/>
              <a:gd name="connsiteY3" fmla="*/ 1424746 h 4661432"/>
              <a:gd name="connsiteX4" fmla="*/ 451537 w 4283308"/>
              <a:gd name="connsiteY4" fmla="*/ 1439261 h 4661432"/>
              <a:gd name="connsiteX5" fmla="*/ 480565 w 4283308"/>
              <a:gd name="connsiteY5" fmla="*/ 1482803 h 4661432"/>
              <a:gd name="connsiteX6" fmla="*/ 596680 w 4283308"/>
              <a:gd name="connsiteY6" fmla="*/ 1526346 h 4661432"/>
              <a:gd name="connsiteX7" fmla="*/ 727308 w 4283308"/>
              <a:gd name="connsiteY7" fmla="*/ 1584403 h 4661432"/>
              <a:gd name="connsiteX8" fmla="*/ 770851 w 4283308"/>
              <a:gd name="connsiteY8" fmla="*/ 1598918 h 4661432"/>
              <a:gd name="connsiteX9" fmla="*/ 857937 w 4283308"/>
              <a:gd name="connsiteY9" fmla="*/ 1656975 h 4661432"/>
              <a:gd name="connsiteX10" fmla="*/ 930508 w 4283308"/>
              <a:gd name="connsiteY10" fmla="*/ 1729546 h 4661432"/>
              <a:gd name="connsiteX11" fmla="*/ 959537 w 4283308"/>
              <a:gd name="connsiteY11" fmla="*/ 1773089 h 4661432"/>
              <a:gd name="connsiteX12" fmla="*/ 1046623 w 4283308"/>
              <a:gd name="connsiteY12" fmla="*/ 1816632 h 4661432"/>
              <a:gd name="connsiteX13" fmla="*/ 1148223 w 4283308"/>
              <a:gd name="connsiteY13" fmla="*/ 1874689 h 4661432"/>
              <a:gd name="connsiteX14" fmla="*/ 1235308 w 4283308"/>
              <a:gd name="connsiteY14" fmla="*/ 1918232 h 4661432"/>
              <a:gd name="connsiteX15" fmla="*/ 1365937 w 4283308"/>
              <a:gd name="connsiteY15" fmla="*/ 2034346 h 4661432"/>
              <a:gd name="connsiteX16" fmla="*/ 1496565 w 4283308"/>
              <a:gd name="connsiteY16" fmla="*/ 2164975 h 4661432"/>
              <a:gd name="connsiteX17" fmla="*/ 1554623 w 4283308"/>
              <a:gd name="connsiteY17" fmla="*/ 2208518 h 4661432"/>
              <a:gd name="connsiteX18" fmla="*/ 1641708 w 4283308"/>
              <a:gd name="connsiteY18" fmla="*/ 2281089 h 4661432"/>
              <a:gd name="connsiteX19" fmla="*/ 1714280 w 4283308"/>
              <a:gd name="connsiteY19" fmla="*/ 2368175 h 4661432"/>
              <a:gd name="connsiteX20" fmla="*/ 1743308 w 4283308"/>
              <a:gd name="connsiteY20" fmla="*/ 2411718 h 4661432"/>
              <a:gd name="connsiteX21" fmla="*/ 1786851 w 4283308"/>
              <a:gd name="connsiteY21" fmla="*/ 2440746 h 4661432"/>
              <a:gd name="connsiteX22" fmla="*/ 1844908 w 4283308"/>
              <a:gd name="connsiteY22" fmla="*/ 2484289 h 4661432"/>
              <a:gd name="connsiteX23" fmla="*/ 1917480 w 4283308"/>
              <a:gd name="connsiteY23" fmla="*/ 2556861 h 4661432"/>
              <a:gd name="connsiteX24" fmla="*/ 1961023 w 4283308"/>
              <a:gd name="connsiteY24" fmla="*/ 2687489 h 4661432"/>
              <a:gd name="connsiteX25" fmla="*/ 1990051 w 4283308"/>
              <a:gd name="connsiteY25" fmla="*/ 2745546 h 4661432"/>
              <a:gd name="connsiteX26" fmla="*/ 2004565 w 4283308"/>
              <a:gd name="connsiteY26" fmla="*/ 2789089 h 4661432"/>
              <a:gd name="connsiteX27" fmla="*/ 2033594 w 4283308"/>
              <a:gd name="connsiteY27" fmla="*/ 2832632 h 4661432"/>
              <a:gd name="connsiteX28" fmla="*/ 2106165 w 4283308"/>
              <a:gd name="connsiteY28" fmla="*/ 2948746 h 4661432"/>
              <a:gd name="connsiteX29" fmla="*/ 2164223 w 4283308"/>
              <a:gd name="connsiteY29" fmla="*/ 3035832 h 4661432"/>
              <a:gd name="connsiteX30" fmla="*/ 2251308 w 4283308"/>
              <a:gd name="connsiteY30" fmla="*/ 3166461 h 4661432"/>
              <a:gd name="connsiteX31" fmla="*/ 2280337 w 4283308"/>
              <a:gd name="connsiteY31" fmla="*/ 3210003 h 4661432"/>
              <a:gd name="connsiteX32" fmla="*/ 2309365 w 4283308"/>
              <a:gd name="connsiteY32" fmla="*/ 3253546 h 4661432"/>
              <a:gd name="connsiteX33" fmla="*/ 2352908 w 4283308"/>
              <a:gd name="connsiteY33" fmla="*/ 3297089 h 4661432"/>
              <a:gd name="connsiteX34" fmla="*/ 2439994 w 4283308"/>
              <a:gd name="connsiteY34" fmla="*/ 3413203 h 4661432"/>
              <a:gd name="connsiteX35" fmla="*/ 2454508 w 4283308"/>
              <a:gd name="connsiteY35" fmla="*/ 3456746 h 4661432"/>
              <a:gd name="connsiteX36" fmla="*/ 2483537 w 4283308"/>
              <a:gd name="connsiteY36" fmla="*/ 3558346 h 4661432"/>
              <a:gd name="connsiteX37" fmla="*/ 2512565 w 4283308"/>
              <a:gd name="connsiteY37" fmla="*/ 3601889 h 4661432"/>
              <a:gd name="connsiteX38" fmla="*/ 2556108 w 4283308"/>
              <a:gd name="connsiteY38" fmla="*/ 3732518 h 4661432"/>
              <a:gd name="connsiteX39" fmla="*/ 2570623 w 4283308"/>
              <a:gd name="connsiteY39" fmla="*/ 3776061 h 4661432"/>
              <a:gd name="connsiteX40" fmla="*/ 2599651 w 4283308"/>
              <a:gd name="connsiteY40" fmla="*/ 3834118 h 4661432"/>
              <a:gd name="connsiteX41" fmla="*/ 2614165 w 4283308"/>
              <a:gd name="connsiteY41" fmla="*/ 3877661 h 4661432"/>
              <a:gd name="connsiteX42" fmla="*/ 2643194 w 4283308"/>
              <a:gd name="connsiteY42" fmla="*/ 3921203 h 4661432"/>
              <a:gd name="connsiteX43" fmla="*/ 2701251 w 4283308"/>
              <a:gd name="connsiteY43" fmla="*/ 4051832 h 4661432"/>
              <a:gd name="connsiteX44" fmla="*/ 2730280 w 4283308"/>
              <a:gd name="connsiteY44" fmla="*/ 4138918 h 4661432"/>
              <a:gd name="connsiteX45" fmla="*/ 2744794 w 4283308"/>
              <a:gd name="connsiteY45" fmla="*/ 4182461 h 4661432"/>
              <a:gd name="connsiteX46" fmla="*/ 2759308 w 4283308"/>
              <a:gd name="connsiteY46" fmla="*/ 4284061 h 4661432"/>
              <a:gd name="connsiteX47" fmla="*/ 2773823 w 4283308"/>
              <a:gd name="connsiteY47" fmla="*/ 4472746 h 4661432"/>
              <a:gd name="connsiteX48" fmla="*/ 2817365 w 4283308"/>
              <a:gd name="connsiteY48" fmla="*/ 4501775 h 4661432"/>
              <a:gd name="connsiteX49" fmla="*/ 2904451 w 4283308"/>
              <a:gd name="connsiteY49" fmla="*/ 4530803 h 4661432"/>
              <a:gd name="connsiteX50" fmla="*/ 2947994 w 4283308"/>
              <a:gd name="connsiteY50" fmla="*/ 4559832 h 4661432"/>
              <a:gd name="connsiteX51" fmla="*/ 3122165 w 4283308"/>
              <a:gd name="connsiteY51" fmla="*/ 4588861 h 4661432"/>
              <a:gd name="connsiteX52" fmla="*/ 3238280 w 4283308"/>
              <a:gd name="connsiteY52" fmla="*/ 4603375 h 4661432"/>
              <a:gd name="connsiteX53" fmla="*/ 3296337 w 4283308"/>
              <a:gd name="connsiteY53" fmla="*/ 4617889 h 4661432"/>
              <a:gd name="connsiteX54" fmla="*/ 3412451 w 4283308"/>
              <a:gd name="connsiteY54" fmla="*/ 4632403 h 4661432"/>
              <a:gd name="connsiteX55" fmla="*/ 3499537 w 4283308"/>
              <a:gd name="connsiteY55" fmla="*/ 4661432 h 4661432"/>
              <a:gd name="connsiteX56" fmla="*/ 3746280 w 4283308"/>
              <a:gd name="connsiteY56" fmla="*/ 4646918 h 4661432"/>
              <a:gd name="connsiteX57" fmla="*/ 3847880 w 4283308"/>
              <a:gd name="connsiteY57" fmla="*/ 4617889 h 4661432"/>
              <a:gd name="connsiteX58" fmla="*/ 3891423 w 4283308"/>
              <a:gd name="connsiteY58" fmla="*/ 4284061 h 4661432"/>
              <a:gd name="connsiteX59" fmla="*/ 3876908 w 4283308"/>
              <a:gd name="connsiteY59" fmla="*/ 3732518 h 4661432"/>
              <a:gd name="connsiteX60" fmla="*/ 3847880 w 4283308"/>
              <a:gd name="connsiteY60" fmla="*/ 3645432 h 4661432"/>
              <a:gd name="connsiteX61" fmla="*/ 3804337 w 4283308"/>
              <a:gd name="connsiteY61" fmla="*/ 3514803 h 4661432"/>
              <a:gd name="connsiteX62" fmla="*/ 3775308 w 4283308"/>
              <a:gd name="connsiteY62" fmla="*/ 3427718 h 4661432"/>
              <a:gd name="connsiteX63" fmla="*/ 3760794 w 4283308"/>
              <a:gd name="connsiteY63" fmla="*/ 3384175 h 4661432"/>
              <a:gd name="connsiteX64" fmla="*/ 3731765 w 4283308"/>
              <a:gd name="connsiteY64" fmla="*/ 3326118 h 4661432"/>
              <a:gd name="connsiteX65" fmla="*/ 3717251 w 4283308"/>
              <a:gd name="connsiteY65" fmla="*/ 3282575 h 4661432"/>
              <a:gd name="connsiteX66" fmla="*/ 3688223 w 4283308"/>
              <a:gd name="connsiteY66" fmla="*/ 3239032 h 4661432"/>
              <a:gd name="connsiteX67" fmla="*/ 3673708 w 4283308"/>
              <a:gd name="connsiteY67" fmla="*/ 3195489 h 4661432"/>
              <a:gd name="connsiteX68" fmla="*/ 3586623 w 4283308"/>
              <a:gd name="connsiteY68" fmla="*/ 3064861 h 4661432"/>
              <a:gd name="connsiteX69" fmla="*/ 3543080 w 4283308"/>
              <a:gd name="connsiteY69" fmla="*/ 2963261 h 4661432"/>
              <a:gd name="connsiteX70" fmla="*/ 3514051 w 4283308"/>
              <a:gd name="connsiteY70" fmla="*/ 2919718 h 4661432"/>
              <a:gd name="connsiteX71" fmla="*/ 3499537 w 4283308"/>
              <a:gd name="connsiteY71" fmla="*/ 2876175 h 4661432"/>
              <a:gd name="connsiteX72" fmla="*/ 3485023 w 4283308"/>
              <a:gd name="connsiteY72" fmla="*/ 2818118 h 4661432"/>
              <a:gd name="connsiteX73" fmla="*/ 3426965 w 4283308"/>
              <a:gd name="connsiteY73" fmla="*/ 2731032 h 4661432"/>
              <a:gd name="connsiteX74" fmla="*/ 3368908 w 4283308"/>
              <a:gd name="connsiteY74" fmla="*/ 2643946 h 4661432"/>
              <a:gd name="connsiteX75" fmla="*/ 3339880 w 4283308"/>
              <a:gd name="connsiteY75" fmla="*/ 2600403 h 4661432"/>
              <a:gd name="connsiteX76" fmla="*/ 3296337 w 4283308"/>
              <a:gd name="connsiteY76" fmla="*/ 2556861 h 4661432"/>
              <a:gd name="connsiteX77" fmla="*/ 3281823 w 4283308"/>
              <a:gd name="connsiteY77" fmla="*/ 2513318 h 4661432"/>
              <a:gd name="connsiteX78" fmla="*/ 3223765 w 4283308"/>
              <a:gd name="connsiteY78" fmla="*/ 2426232 h 4661432"/>
              <a:gd name="connsiteX79" fmla="*/ 3209251 w 4283308"/>
              <a:gd name="connsiteY79" fmla="*/ 2382689 h 4661432"/>
              <a:gd name="connsiteX80" fmla="*/ 3151194 w 4283308"/>
              <a:gd name="connsiteY80" fmla="*/ 2295603 h 4661432"/>
              <a:gd name="connsiteX81" fmla="*/ 3122165 w 4283308"/>
              <a:gd name="connsiteY81" fmla="*/ 2208518 h 4661432"/>
              <a:gd name="connsiteX82" fmla="*/ 3107651 w 4283308"/>
              <a:gd name="connsiteY82" fmla="*/ 2164975 h 4661432"/>
              <a:gd name="connsiteX83" fmla="*/ 3107651 w 4283308"/>
              <a:gd name="connsiteY83" fmla="*/ 1874689 h 4661432"/>
              <a:gd name="connsiteX84" fmla="*/ 3165708 w 4283308"/>
              <a:gd name="connsiteY84" fmla="*/ 1787603 h 4661432"/>
              <a:gd name="connsiteX85" fmla="*/ 3055400 w 4283308"/>
              <a:gd name="connsiteY85" fmla="*/ 1700518 h 4661432"/>
              <a:gd name="connsiteX86" fmla="*/ 3083703 w 4283308"/>
              <a:gd name="connsiteY86" fmla="*/ 1656249 h 4661432"/>
              <a:gd name="connsiteX87" fmla="*/ 3187480 w 4283308"/>
              <a:gd name="connsiteY87" fmla="*/ 1592749 h 4661432"/>
              <a:gd name="connsiteX88" fmla="*/ 3238643 w 4283308"/>
              <a:gd name="connsiteY88" fmla="*/ 1533241 h 4661432"/>
              <a:gd name="connsiteX89" fmla="*/ 3305771 w 4283308"/>
              <a:gd name="connsiteY89" fmla="*/ 1489698 h 4661432"/>
              <a:gd name="connsiteX90" fmla="*/ 3364554 w 4283308"/>
              <a:gd name="connsiteY90" fmla="*/ 1452323 h 4661432"/>
              <a:gd name="connsiteX91" fmla="*/ 3438577 w 4283308"/>
              <a:gd name="connsiteY91" fmla="*/ 1354715 h 4661432"/>
              <a:gd name="connsiteX92" fmla="*/ 3528565 w 4283308"/>
              <a:gd name="connsiteY92" fmla="*/ 1265089 h 4661432"/>
              <a:gd name="connsiteX93" fmla="*/ 3557594 w 4283308"/>
              <a:gd name="connsiteY93" fmla="*/ 1221546 h 4661432"/>
              <a:gd name="connsiteX94" fmla="*/ 3615651 w 4283308"/>
              <a:gd name="connsiteY94" fmla="*/ 1134461 h 4661432"/>
              <a:gd name="connsiteX95" fmla="*/ 3673708 w 4283308"/>
              <a:gd name="connsiteY95" fmla="*/ 1047375 h 4661432"/>
              <a:gd name="connsiteX96" fmla="*/ 3717251 w 4283308"/>
              <a:gd name="connsiteY96" fmla="*/ 1018346 h 4661432"/>
              <a:gd name="connsiteX97" fmla="*/ 3804337 w 4283308"/>
              <a:gd name="connsiteY97" fmla="*/ 931261 h 4661432"/>
              <a:gd name="connsiteX98" fmla="*/ 3833365 w 4283308"/>
              <a:gd name="connsiteY98" fmla="*/ 887718 h 4661432"/>
              <a:gd name="connsiteX99" fmla="*/ 3920451 w 4283308"/>
              <a:gd name="connsiteY99" fmla="*/ 800632 h 4661432"/>
              <a:gd name="connsiteX100" fmla="*/ 4051080 w 4283308"/>
              <a:gd name="connsiteY100" fmla="*/ 699032 h 4661432"/>
              <a:gd name="connsiteX101" fmla="*/ 4094623 w 4283308"/>
              <a:gd name="connsiteY101" fmla="*/ 670003 h 4661432"/>
              <a:gd name="connsiteX102" fmla="*/ 4123651 w 4283308"/>
              <a:gd name="connsiteY102" fmla="*/ 626461 h 4661432"/>
              <a:gd name="connsiteX103" fmla="*/ 4167194 w 4283308"/>
              <a:gd name="connsiteY103" fmla="*/ 597432 h 4661432"/>
              <a:gd name="connsiteX104" fmla="*/ 4225251 w 4283308"/>
              <a:gd name="connsiteY104" fmla="*/ 510346 h 4661432"/>
              <a:gd name="connsiteX105" fmla="*/ 4239765 w 4283308"/>
              <a:gd name="connsiteY105" fmla="*/ 466803 h 4661432"/>
              <a:gd name="connsiteX106" fmla="*/ 4268794 w 4283308"/>
              <a:gd name="connsiteY106" fmla="*/ 423261 h 4661432"/>
              <a:gd name="connsiteX107" fmla="*/ 4283308 w 4283308"/>
              <a:gd name="connsiteY107" fmla="*/ 321661 h 4661432"/>
              <a:gd name="connsiteX108" fmla="*/ 4268794 w 4283308"/>
              <a:gd name="connsiteY108" fmla="*/ 45889 h 4661432"/>
              <a:gd name="connsiteX109" fmla="*/ 4239765 w 4283308"/>
              <a:gd name="connsiteY109" fmla="*/ 2346 h 4661432"/>
              <a:gd name="connsiteX110" fmla="*/ 3934965 w 4283308"/>
              <a:gd name="connsiteY110" fmla="*/ 16861 h 4661432"/>
              <a:gd name="connsiteX111" fmla="*/ 3760794 w 4283308"/>
              <a:gd name="connsiteY111" fmla="*/ 60403 h 4661432"/>
              <a:gd name="connsiteX112" fmla="*/ 3717251 w 4283308"/>
              <a:gd name="connsiteY112" fmla="*/ 74918 h 4661432"/>
              <a:gd name="connsiteX113" fmla="*/ 3601137 w 4283308"/>
              <a:gd name="connsiteY113" fmla="*/ 103946 h 4661432"/>
              <a:gd name="connsiteX114" fmla="*/ 3514051 w 4283308"/>
              <a:gd name="connsiteY114" fmla="*/ 147489 h 4661432"/>
              <a:gd name="connsiteX115" fmla="*/ 3470508 w 4283308"/>
              <a:gd name="connsiteY115" fmla="*/ 176518 h 4661432"/>
              <a:gd name="connsiteX116" fmla="*/ 3383423 w 4283308"/>
              <a:gd name="connsiteY116" fmla="*/ 205546 h 4661432"/>
              <a:gd name="connsiteX117" fmla="*/ 3339880 w 4283308"/>
              <a:gd name="connsiteY117" fmla="*/ 220061 h 4661432"/>
              <a:gd name="connsiteX118" fmla="*/ 3281823 w 4283308"/>
              <a:gd name="connsiteY118" fmla="*/ 263603 h 4661432"/>
              <a:gd name="connsiteX119" fmla="*/ 3194737 w 4283308"/>
              <a:gd name="connsiteY119" fmla="*/ 321661 h 4661432"/>
              <a:gd name="connsiteX120" fmla="*/ 3165708 w 4283308"/>
              <a:gd name="connsiteY120" fmla="*/ 365203 h 4661432"/>
              <a:gd name="connsiteX121" fmla="*/ 3151194 w 4283308"/>
              <a:gd name="connsiteY121" fmla="*/ 408746 h 4661432"/>
              <a:gd name="connsiteX122" fmla="*/ 3064108 w 4283308"/>
              <a:gd name="connsiteY122" fmla="*/ 495832 h 4661432"/>
              <a:gd name="connsiteX123" fmla="*/ 3035080 w 4283308"/>
              <a:gd name="connsiteY123" fmla="*/ 539375 h 4661432"/>
              <a:gd name="connsiteX124" fmla="*/ 2991537 w 4283308"/>
              <a:gd name="connsiteY124" fmla="*/ 582918 h 4661432"/>
              <a:gd name="connsiteX125" fmla="*/ 2962508 w 4283308"/>
              <a:gd name="connsiteY125" fmla="*/ 626461 h 4661432"/>
              <a:gd name="connsiteX126" fmla="*/ 2918965 w 4283308"/>
              <a:gd name="connsiteY126" fmla="*/ 655489 h 4661432"/>
              <a:gd name="connsiteX127" fmla="*/ 2860908 w 4283308"/>
              <a:gd name="connsiteY127" fmla="*/ 699032 h 4661432"/>
              <a:gd name="connsiteX128" fmla="*/ 2788337 w 4283308"/>
              <a:gd name="connsiteY128" fmla="*/ 771603 h 4661432"/>
              <a:gd name="connsiteX129" fmla="*/ 2715765 w 4283308"/>
              <a:gd name="connsiteY129" fmla="*/ 829661 h 4661432"/>
              <a:gd name="connsiteX130" fmla="*/ 2672223 w 4283308"/>
              <a:gd name="connsiteY130" fmla="*/ 873203 h 4661432"/>
              <a:gd name="connsiteX131" fmla="*/ 2541594 w 4283308"/>
              <a:gd name="connsiteY131" fmla="*/ 960289 h 4661432"/>
              <a:gd name="connsiteX132" fmla="*/ 2454508 w 4283308"/>
              <a:gd name="connsiteY132" fmla="*/ 1018346 h 4661432"/>
              <a:gd name="connsiteX133" fmla="*/ 2410965 w 4283308"/>
              <a:gd name="connsiteY133" fmla="*/ 1032861 h 4661432"/>
              <a:gd name="connsiteX134" fmla="*/ 2323880 w 4283308"/>
              <a:gd name="connsiteY134" fmla="*/ 1076403 h 4661432"/>
              <a:gd name="connsiteX135" fmla="*/ 2280337 w 4283308"/>
              <a:gd name="connsiteY135" fmla="*/ 1105432 h 4661432"/>
              <a:gd name="connsiteX136" fmla="*/ 2222280 w 4283308"/>
              <a:gd name="connsiteY136" fmla="*/ 1090918 h 4661432"/>
              <a:gd name="connsiteX137" fmla="*/ 2135194 w 4283308"/>
              <a:gd name="connsiteY137" fmla="*/ 1032861 h 4661432"/>
              <a:gd name="connsiteX138" fmla="*/ 2091651 w 4283308"/>
              <a:gd name="connsiteY138" fmla="*/ 989318 h 4661432"/>
              <a:gd name="connsiteX139" fmla="*/ 2048108 w 4283308"/>
              <a:gd name="connsiteY139" fmla="*/ 974803 h 4661432"/>
              <a:gd name="connsiteX140" fmla="*/ 1961023 w 4283308"/>
              <a:gd name="connsiteY140" fmla="*/ 916746 h 4661432"/>
              <a:gd name="connsiteX141" fmla="*/ 1873937 w 4283308"/>
              <a:gd name="connsiteY141" fmla="*/ 844175 h 4661432"/>
              <a:gd name="connsiteX142" fmla="*/ 1844908 w 4283308"/>
              <a:gd name="connsiteY142" fmla="*/ 800632 h 4661432"/>
              <a:gd name="connsiteX143" fmla="*/ 1757823 w 4283308"/>
              <a:gd name="connsiteY143" fmla="*/ 728061 h 4661432"/>
              <a:gd name="connsiteX144" fmla="*/ 1728794 w 4283308"/>
              <a:gd name="connsiteY144" fmla="*/ 684518 h 4661432"/>
              <a:gd name="connsiteX145" fmla="*/ 1598165 w 4283308"/>
              <a:gd name="connsiteY145" fmla="*/ 553889 h 4661432"/>
              <a:gd name="connsiteX146" fmla="*/ 1554623 w 4283308"/>
              <a:gd name="connsiteY146" fmla="*/ 524861 h 4661432"/>
              <a:gd name="connsiteX147" fmla="*/ 1423994 w 4283308"/>
              <a:gd name="connsiteY147" fmla="*/ 408746 h 4661432"/>
              <a:gd name="connsiteX148" fmla="*/ 1380451 w 4283308"/>
              <a:gd name="connsiteY148" fmla="*/ 394232 h 4661432"/>
              <a:gd name="connsiteX149" fmla="*/ 1336908 w 4283308"/>
              <a:gd name="connsiteY149" fmla="*/ 365203 h 4661432"/>
              <a:gd name="connsiteX150" fmla="*/ 1191765 w 4283308"/>
              <a:gd name="connsiteY150" fmla="*/ 321661 h 4661432"/>
              <a:gd name="connsiteX151" fmla="*/ 1148223 w 4283308"/>
              <a:gd name="connsiteY151" fmla="*/ 307146 h 4661432"/>
              <a:gd name="connsiteX152" fmla="*/ 1090165 w 4283308"/>
              <a:gd name="connsiteY152" fmla="*/ 292632 h 4661432"/>
              <a:gd name="connsiteX153" fmla="*/ 1046623 w 4283308"/>
              <a:gd name="connsiteY153" fmla="*/ 278118 h 4661432"/>
              <a:gd name="connsiteX154" fmla="*/ 930508 w 4283308"/>
              <a:gd name="connsiteY154" fmla="*/ 249089 h 4661432"/>
              <a:gd name="connsiteX155" fmla="*/ 770851 w 4283308"/>
              <a:gd name="connsiteY155" fmla="*/ 205546 h 4661432"/>
              <a:gd name="connsiteX156" fmla="*/ 640223 w 4283308"/>
              <a:gd name="connsiteY156" fmla="*/ 162003 h 4661432"/>
              <a:gd name="connsiteX157" fmla="*/ 582165 w 4283308"/>
              <a:gd name="connsiteY157" fmla="*/ 147489 h 4661432"/>
              <a:gd name="connsiteX158" fmla="*/ 466051 w 4283308"/>
              <a:gd name="connsiteY158" fmla="*/ 132975 h 4661432"/>
              <a:gd name="connsiteX159" fmla="*/ 393480 w 4283308"/>
              <a:gd name="connsiteY159" fmla="*/ 118461 h 4661432"/>
              <a:gd name="connsiteX160" fmla="*/ 262851 w 4283308"/>
              <a:gd name="connsiteY160" fmla="*/ 103946 h 4661432"/>
              <a:gd name="connsiteX161" fmla="*/ 30623 w 4283308"/>
              <a:gd name="connsiteY161" fmla="*/ 437775 h 4661432"/>
              <a:gd name="connsiteX162" fmla="*/ 45137 w 4283308"/>
              <a:gd name="connsiteY162" fmla="*/ 495832 h 4661432"/>
              <a:gd name="connsiteX163" fmla="*/ 59651 w 4283308"/>
              <a:gd name="connsiteY163" fmla="*/ 626461 h 4661432"/>
              <a:gd name="connsiteX164" fmla="*/ 88680 w 4283308"/>
              <a:gd name="connsiteY164" fmla="*/ 757089 h 4661432"/>
              <a:gd name="connsiteX165" fmla="*/ 103194 w 4283308"/>
              <a:gd name="connsiteY165" fmla="*/ 887718 h 4661432"/>
              <a:gd name="connsiteX166" fmla="*/ 132223 w 4283308"/>
              <a:gd name="connsiteY166" fmla="*/ 974803 h 4661432"/>
              <a:gd name="connsiteX167" fmla="*/ 161251 w 4283308"/>
              <a:gd name="connsiteY167" fmla="*/ 1061889 h 4661432"/>
              <a:gd name="connsiteX168" fmla="*/ 175765 w 4283308"/>
              <a:gd name="connsiteY168" fmla="*/ 1134461 h 4661432"/>
              <a:gd name="connsiteX169" fmla="*/ 190280 w 4283308"/>
              <a:gd name="connsiteY169" fmla="*/ 1178003 h 4661432"/>
              <a:gd name="connsiteX170" fmla="*/ 175765 w 4283308"/>
              <a:gd name="connsiteY170" fmla="*/ 1279603 h 4661432"/>
              <a:gd name="connsiteX171" fmla="*/ 161251 w 4283308"/>
              <a:gd name="connsiteY171" fmla="*/ 1323146 h 4661432"/>
              <a:gd name="connsiteX172" fmla="*/ 219308 w 4283308"/>
              <a:gd name="connsiteY172" fmla="*/ 1395718 h 4661432"/>
              <a:gd name="connsiteX173" fmla="*/ 146737 w 4283308"/>
              <a:gd name="connsiteY173" fmla="*/ 1381203 h 4661432"/>
              <a:gd name="connsiteX0" fmla="*/ 146737 w 4283308"/>
              <a:gd name="connsiteY0" fmla="*/ 1381203 h 4661432"/>
              <a:gd name="connsiteX1" fmla="*/ 146737 w 4283308"/>
              <a:gd name="connsiteY1" fmla="*/ 1381203 h 4661432"/>
              <a:gd name="connsiteX2" fmla="*/ 277365 w 4283308"/>
              <a:gd name="connsiteY2" fmla="*/ 1366689 h 4661432"/>
              <a:gd name="connsiteX3" fmla="*/ 407994 w 4283308"/>
              <a:gd name="connsiteY3" fmla="*/ 1424746 h 4661432"/>
              <a:gd name="connsiteX4" fmla="*/ 451537 w 4283308"/>
              <a:gd name="connsiteY4" fmla="*/ 1439261 h 4661432"/>
              <a:gd name="connsiteX5" fmla="*/ 480565 w 4283308"/>
              <a:gd name="connsiteY5" fmla="*/ 1482803 h 4661432"/>
              <a:gd name="connsiteX6" fmla="*/ 596680 w 4283308"/>
              <a:gd name="connsiteY6" fmla="*/ 1526346 h 4661432"/>
              <a:gd name="connsiteX7" fmla="*/ 727308 w 4283308"/>
              <a:gd name="connsiteY7" fmla="*/ 1584403 h 4661432"/>
              <a:gd name="connsiteX8" fmla="*/ 770851 w 4283308"/>
              <a:gd name="connsiteY8" fmla="*/ 1598918 h 4661432"/>
              <a:gd name="connsiteX9" fmla="*/ 857937 w 4283308"/>
              <a:gd name="connsiteY9" fmla="*/ 1656975 h 4661432"/>
              <a:gd name="connsiteX10" fmla="*/ 930508 w 4283308"/>
              <a:gd name="connsiteY10" fmla="*/ 1729546 h 4661432"/>
              <a:gd name="connsiteX11" fmla="*/ 959537 w 4283308"/>
              <a:gd name="connsiteY11" fmla="*/ 1773089 h 4661432"/>
              <a:gd name="connsiteX12" fmla="*/ 1046623 w 4283308"/>
              <a:gd name="connsiteY12" fmla="*/ 1816632 h 4661432"/>
              <a:gd name="connsiteX13" fmla="*/ 1148223 w 4283308"/>
              <a:gd name="connsiteY13" fmla="*/ 1874689 h 4661432"/>
              <a:gd name="connsiteX14" fmla="*/ 1235308 w 4283308"/>
              <a:gd name="connsiteY14" fmla="*/ 1918232 h 4661432"/>
              <a:gd name="connsiteX15" fmla="*/ 1365937 w 4283308"/>
              <a:gd name="connsiteY15" fmla="*/ 2034346 h 4661432"/>
              <a:gd name="connsiteX16" fmla="*/ 1496565 w 4283308"/>
              <a:gd name="connsiteY16" fmla="*/ 2164975 h 4661432"/>
              <a:gd name="connsiteX17" fmla="*/ 1554623 w 4283308"/>
              <a:gd name="connsiteY17" fmla="*/ 2208518 h 4661432"/>
              <a:gd name="connsiteX18" fmla="*/ 1641708 w 4283308"/>
              <a:gd name="connsiteY18" fmla="*/ 2281089 h 4661432"/>
              <a:gd name="connsiteX19" fmla="*/ 1714280 w 4283308"/>
              <a:gd name="connsiteY19" fmla="*/ 2368175 h 4661432"/>
              <a:gd name="connsiteX20" fmla="*/ 1743308 w 4283308"/>
              <a:gd name="connsiteY20" fmla="*/ 2411718 h 4661432"/>
              <a:gd name="connsiteX21" fmla="*/ 1786851 w 4283308"/>
              <a:gd name="connsiteY21" fmla="*/ 2440746 h 4661432"/>
              <a:gd name="connsiteX22" fmla="*/ 1844908 w 4283308"/>
              <a:gd name="connsiteY22" fmla="*/ 2484289 h 4661432"/>
              <a:gd name="connsiteX23" fmla="*/ 1917480 w 4283308"/>
              <a:gd name="connsiteY23" fmla="*/ 2556861 h 4661432"/>
              <a:gd name="connsiteX24" fmla="*/ 1961023 w 4283308"/>
              <a:gd name="connsiteY24" fmla="*/ 2687489 h 4661432"/>
              <a:gd name="connsiteX25" fmla="*/ 1990051 w 4283308"/>
              <a:gd name="connsiteY25" fmla="*/ 2745546 h 4661432"/>
              <a:gd name="connsiteX26" fmla="*/ 2004565 w 4283308"/>
              <a:gd name="connsiteY26" fmla="*/ 2789089 h 4661432"/>
              <a:gd name="connsiteX27" fmla="*/ 2033594 w 4283308"/>
              <a:gd name="connsiteY27" fmla="*/ 2832632 h 4661432"/>
              <a:gd name="connsiteX28" fmla="*/ 2106165 w 4283308"/>
              <a:gd name="connsiteY28" fmla="*/ 2948746 h 4661432"/>
              <a:gd name="connsiteX29" fmla="*/ 2164223 w 4283308"/>
              <a:gd name="connsiteY29" fmla="*/ 3035832 h 4661432"/>
              <a:gd name="connsiteX30" fmla="*/ 2251308 w 4283308"/>
              <a:gd name="connsiteY30" fmla="*/ 3166461 h 4661432"/>
              <a:gd name="connsiteX31" fmla="*/ 2280337 w 4283308"/>
              <a:gd name="connsiteY31" fmla="*/ 3210003 h 4661432"/>
              <a:gd name="connsiteX32" fmla="*/ 2309365 w 4283308"/>
              <a:gd name="connsiteY32" fmla="*/ 3253546 h 4661432"/>
              <a:gd name="connsiteX33" fmla="*/ 2352908 w 4283308"/>
              <a:gd name="connsiteY33" fmla="*/ 3297089 h 4661432"/>
              <a:gd name="connsiteX34" fmla="*/ 2439994 w 4283308"/>
              <a:gd name="connsiteY34" fmla="*/ 3413203 h 4661432"/>
              <a:gd name="connsiteX35" fmla="*/ 2454508 w 4283308"/>
              <a:gd name="connsiteY35" fmla="*/ 3456746 h 4661432"/>
              <a:gd name="connsiteX36" fmla="*/ 2483537 w 4283308"/>
              <a:gd name="connsiteY36" fmla="*/ 3558346 h 4661432"/>
              <a:gd name="connsiteX37" fmla="*/ 2512565 w 4283308"/>
              <a:gd name="connsiteY37" fmla="*/ 3601889 h 4661432"/>
              <a:gd name="connsiteX38" fmla="*/ 2556108 w 4283308"/>
              <a:gd name="connsiteY38" fmla="*/ 3732518 h 4661432"/>
              <a:gd name="connsiteX39" fmla="*/ 2570623 w 4283308"/>
              <a:gd name="connsiteY39" fmla="*/ 3776061 h 4661432"/>
              <a:gd name="connsiteX40" fmla="*/ 2599651 w 4283308"/>
              <a:gd name="connsiteY40" fmla="*/ 3834118 h 4661432"/>
              <a:gd name="connsiteX41" fmla="*/ 2614165 w 4283308"/>
              <a:gd name="connsiteY41" fmla="*/ 3877661 h 4661432"/>
              <a:gd name="connsiteX42" fmla="*/ 2643194 w 4283308"/>
              <a:gd name="connsiteY42" fmla="*/ 3921203 h 4661432"/>
              <a:gd name="connsiteX43" fmla="*/ 2701251 w 4283308"/>
              <a:gd name="connsiteY43" fmla="*/ 4051832 h 4661432"/>
              <a:gd name="connsiteX44" fmla="*/ 2730280 w 4283308"/>
              <a:gd name="connsiteY44" fmla="*/ 4138918 h 4661432"/>
              <a:gd name="connsiteX45" fmla="*/ 2744794 w 4283308"/>
              <a:gd name="connsiteY45" fmla="*/ 4182461 h 4661432"/>
              <a:gd name="connsiteX46" fmla="*/ 2759308 w 4283308"/>
              <a:gd name="connsiteY46" fmla="*/ 4284061 h 4661432"/>
              <a:gd name="connsiteX47" fmla="*/ 2773823 w 4283308"/>
              <a:gd name="connsiteY47" fmla="*/ 4472746 h 4661432"/>
              <a:gd name="connsiteX48" fmla="*/ 2817365 w 4283308"/>
              <a:gd name="connsiteY48" fmla="*/ 4501775 h 4661432"/>
              <a:gd name="connsiteX49" fmla="*/ 2904451 w 4283308"/>
              <a:gd name="connsiteY49" fmla="*/ 4530803 h 4661432"/>
              <a:gd name="connsiteX50" fmla="*/ 2947994 w 4283308"/>
              <a:gd name="connsiteY50" fmla="*/ 4559832 h 4661432"/>
              <a:gd name="connsiteX51" fmla="*/ 3122165 w 4283308"/>
              <a:gd name="connsiteY51" fmla="*/ 4588861 h 4661432"/>
              <a:gd name="connsiteX52" fmla="*/ 3238280 w 4283308"/>
              <a:gd name="connsiteY52" fmla="*/ 4603375 h 4661432"/>
              <a:gd name="connsiteX53" fmla="*/ 3296337 w 4283308"/>
              <a:gd name="connsiteY53" fmla="*/ 4617889 h 4661432"/>
              <a:gd name="connsiteX54" fmla="*/ 3412451 w 4283308"/>
              <a:gd name="connsiteY54" fmla="*/ 4632403 h 4661432"/>
              <a:gd name="connsiteX55" fmla="*/ 3499537 w 4283308"/>
              <a:gd name="connsiteY55" fmla="*/ 4661432 h 4661432"/>
              <a:gd name="connsiteX56" fmla="*/ 3746280 w 4283308"/>
              <a:gd name="connsiteY56" fmla="*/ 4646918 h 4661432"/>
              <a:gd name="connsiteX57" fmla="*/ 3847880 w 4283308"/>
              <a:gd name="connsiteY57" fmla="*/ 4617889 h 4661432"/>
              <a:gd name="connsiteX58" fmla="*/ 3891423 w 4283308"/>
              <a:gd name="connsiteY58" fmla="*/ 4284061 h 4661432"/>
              <a:gd name="connsiteX59" fmla="*/ 3876908 w 4283308"/>
              <a:gd name="connsiteY59" fmla="*/ 3732518 h 4661432"/>
              <a:gd name="connsiteX60" fmla="*/ 3847880 w 4283308"/>
              <a:gd name="connsiteY60" fmla="*/ 3645432 h 4661432"/>
              <a:gd name="connsiteX61" fmla="*/ 3804337 w 4283308"/>
              <a:gd name="connsiteY61" fmla="*/ 3514803 h 4661432"/>
              <a:gd name="connsiteX62" fmla="*/ 3775308 w 4283308"/>
              <a:gd name="connsiteY62" fmla="*/ 3427718 h 4661432"/>
              <a:gd name="connsiteX63" fmla="*/ 3760794 w 4283308"/>
              <a:gd name="connsiteY63" fmla="*/ 3384175 h 4661432"/>
              <a:gd name="connsiteX64" fmla="*/ 3731765 w 4283308"/>
              <a:gd name="connsiteY64" fmla="*/ 3326118 h 4661432"/>
              <a:gd name="connsiteX65" fmla="*/ 3717251 w 4283308"/>
              <a:gd name="connsiteY65" fmla="*/ 3282575 h 4661432"/>
              <a:gd name="connsiteX66" fmla="*/ 3688223 w 4283308"/>
              <a:gd name="connsiteY66" fmla="*/ 3239032 h 4661432"/>
              <a:gd name="connsiteX67" fmla="*/ 3673708 w 4283308"/>
              <a:gd name="connsiteY67" fmla="*/ 3195489 h 4661432"/>
              <a:gd name="connsiteX68" fmla="*/ 3586623 w 4283308"/>
              <a:gd name="connsiteY68" fmla="*/ 3064861 h 4661432"/>
              <a:gd name="connsiteX69" fmla="*/ 3543080 w 4283308"/>
              <a:gd name="connsiteY69" fmla="*/ 2963261 h 4661432"/>
              <a:gd name="connsiteX70" fmla="*/ 3514051 w 4283308"/>
              <a:gd name="connsiteY70" fmla="*/ 2919718 h 4661432"/>
              <a:gd name="connsiteX71" fmla="*/ 3499537 w 4283308"/>
              <a:gd name="connsiteY71" fmla="*/ 2876175 h 4661432"/>
              <a:gd name="connsiteX72" fmla="*/ 3485023 w 4283308"/>
              <a:gd name="connsiteY72" fmla="*/ 2818118 h 4661432"/>
              <a:gd name="connsiteX73" fmla="*/ 3426965 w 4283308"/>
              <a:gd name="connsiteY73" fmla="*/ 2731032 h 4661432"/>
              <a:gd name="connsiteX74" fmla="*/ 3368908 w 4283308"/>
              <a:gd name="connsiteY74" fmla="*/ 2643946 h 4661432"/>
              <a:gd name="connsiteX75" fmla="*/ 3339880 w 4283308"/>
              <a:gd name="connsiteY75" fmla="*/ 2600403 h 4661432"/>
              <a:gd name="connsiteX76" fmla="*/ 3296337 w 4283308"/>
              <a:gd name="connsiteY76" fmla="*/ 2556861 h 4661432"/>
              <a:gd name="connsiteX77" fmla="*/ 3281823 w 4283308"/>
              <a:gd name="connsiteY77" fmla="*/ 2513318 h 4661432"/>
              <a:gd name="connsiteX78" fmla="*/ 3223765 w 4283308"/>
              <a:gd name="connsiteY78" fmla="*/ 2426232 h 4661432"/>
              <a:gd name="connsiteX79" fmla="*/ 3209251 w 4283308"/>
              <a:gd name="connsiteY79" fmla="*/ 2382689 h 4661432"/>
              <a:gd name="connsiteX80" fmla="*/ 3151194 w 4283308"/>
              <a:gd name="connsiteY80" fmla="*/ 2295603 h 4661432"/>
              <a:gd name="connsiteX81" fmla="*/ 3122165 w 4283308"/>
              <a:gd name="connsiteY81" fmla="*/ 2208518 h 4661432"/>
              <a:gd name="connsiteX82" fmla="*/ 3107651 w 4283308"/>
              <a:gd name="connsiteY82" fmla="*/ 2164975 h 4661432"/>
              <a:gd name="connsiteX83" fmla="*/ 3107651 w 4283308"/>
              <a:gd name="connsiteY83" fmla="*/ 1874689 h 4661432"/>
              <a:gd name="connsiteX84" fmla="*/ 3051408 w 4283308"/>
              <a:gd name="connsiteY84" fmla="*/ 1802843 h 4661432"/>
              <a:gd name="connsiteX85" fmla="*/ 3055400 w 4283308"/>
              <a:gd name="connsiteY85" fmla="*/ 1700518 h 4661432"/>
              <a:gd name="connsiteX86" fmla="*/ 3083703 w 4283308"/>
              <a:gd name="connsiteY86" fmla="*/ 1656249 h 4661432"/>
              <a:gd name="connsiteX87" fmla="*/ 3187480 w 4283308"/>
              <a:gd name="connsiteY87" fmla="*/ 1592749 h 4661432"/>
              <a:gd name="connsiteX88" fmla="*/ 3238643 w 4283308"/>
              <a:gd name="connsiteY88" fmla="*/ 1533241 h 4661432"/>
              <a:gd name="connsiteX89" fmla="*/ 3305771 w 4283308"/>
              <a:gd name="connsiteY89" fmla="*/ 1489698 h 4661432"/>
              <a:gd name="connsiteX90" fmla="*/ 3364554 w 4283308"/>
              <a:gd name="connsiteY90" fmla="*/ 1452323 h 4661432"/>
              <a:gd name="connsiteX91" fmla="*/ 3438577 w 4283308"/>
              <a:gd name="connsiteY91" fmla="*/ 1354715 h 4661432"/>
              <a:gd name="connsiteX92" fmla="*/ 3528565 w 4283308"/>
              <a:gd name="connsiteY92" fmla="*/ 1265089 h 4661432"/>
              <a:gd name="connsiteX93" fmla="*/ 3557594 w 4283308"/>
              <a:gd name="connsiteY93" fmla="*/ 1221546 h 4661432"/>
              <a:gd name="connsiteX94" fmla="*/ 3615651 w 4283308"/>
              <a:gd name="connsiteY94" fmla="*/ 1134461 h 4661432"/>
              <a:gd name="connsiteX95" fmla="*/ 3673708 w 4283308"/>
              <a:gd name="connsiteY95" fmla="*/ 1047375 h 4661432"/>
              <a:gd name="connsiteX96" fmla="*/ 3717251 w 4283308"/>
              <a:gd name="connsiteY96" fmla="*/ 1018346 h 4661432"/>
              <a:gd name="connsiteX97" fmla="*/ 3804337 w 4283308"/>
              <a:gd name="connsiteY97" fmla="*/ 931261 h 4661432"/>
              <a:gd name="connsiteX98" fmla="*/ 3833365 w 4283308"/>
              <a:gd name="connsiteY98" fmla="*/ 887718 h 4661432"/>
              <a:gd name="connsiteX99" fmla="*/ 3920451 w 4283308"/>
              <a:gd name="connsiteY99" fmla="*/ 800632 h 4661432"/>
              <a:gd name="connsiteX100" fmla="*/ 4051080 w 4283308"/>
              <a:gd name="connsiteY100" fmla="*/ 699032 h 4661432"/>
              <a:gd name="connsiteX101" fmla="*/ 4094623 w 4283308"/>
              <a:gd name="connsiteY101" fmla="*/ 670003 h 4661432"/>
              <a:gd name="connsiteX102" fmla="*/ 4123651 w 4283308"/>
              <a:gd name="connsiteY102" fmla="*/ 626461 h 4661432"/>
              <a:gd name="connsiteX103" fmla="*/ 4167194 w 4283308"/>
              <a:gd name="connsiteY103" fmla="*/ 597432 h 4661432"/>
              <a:gd name="connsiteX104" fmla="*/ 4225251 w 4283308"/>
              <a:gd name="connsiteY104" fmla="*/ 510346 h 4661432"/>
              <a:gd name="connsiteX105" fmla="*/ 4239765 w 4283308"/>
              <a:gd name="connsiteY105" fmla="*/ 466803 h 4661432"/>
              <a:gd name="connsiteX106" fmla="*/ 4268794 w 4283308"/>
              <a:gd name="connsiteY106" fmla="*/ 423261 h 4661432"/>
              <a:gd name="connsiteX107" fmla="*/ 4283308 w 4283308"/>
              <a:gd name="connsiteY107" fmla="*/ 321661 h 4661432"/>
              <a:gd name="connsiteX108" fmla="*/ 4268794 w 4283308"/>
              <a:gd name="connsiteY108" fmla="*/ 45889 h 4661432"/>
              <a:gd name="connsiteX109" fmla="*/ 4239765 w 4283308"/>
              <a:gd name="connsiteY109" fmla="*/ 2346 h 4661432"/>
              <a:gd name="connsiteX110" fmla="*/ 3934965 w 4283308"/>
              <a:gd name="connsiteY110" fmla="*/ 16861 h 4661432"/>
              <a:gd name="connsiteX111" fmla="*/ 3760794 w 4283308"/>
              <a:gd name="connsiteY111" fmla="*/ 60403 h 4661432"/>
              <a:gd name="connsiteX112" fmla="*/ 3717251 w 4283308"/>
              <a:gd name="connsiteY112" fmla="*/ 74918 h 4661432"/>
              <a:gd name="connsiteX113" fmla="*/ 3601137 w 4283308"/>
              <a:gd name="connsiteY113" fmla="*/ 103946 h 4661432"/>
              <a:gd name="connsiteX114" fmla="*/ 3514051 w 4283308"/>
              <a:gd name="connsiteY114" fmla="*/ 147489 h 4661432"/>
              <a:gd name="connsiteX115" fmla="*/ 3470508 w 4283308"/>
              <a:gd name="connsiteY115" fmla="*/ 176518 h 4661432"/>
              <a:gd name="connsiteX116" fmla="*/ 3383423 w 4283308"/>
              <a:gd name="connsiteY116" fmla="*/ 205546 h 4661432"/>
              <a:gd name="connsiteX117" fmla="*/ 3339880 w 4283308"/>
              <a:gd name="connsiteY117" fmla="*/ 220061 h 4661432"/>
              <a:gd name="connsiteX118" fmla="*/ 3281823 w 4283308"/>
              <a:gd name="connsiteY118" fmla="*/ 263603 h 4661432"/>
              <a:gd name="connsiteX119" fmla="*/ 3194737 w 4283308"/>
              <a:gd name="connsiteY119" fmla="*/ 321661 h 4661432"/>
              <a:gd name="connsiteX120" fmla="*/ 3165708 w 4283308"/>
              <a:gd name="connsiteY120" fmla="*/ 365203 h 4661432"/>
              <a:gd name="connsiteX121" fmla="*/ 3151194 w 4283308"/>
              <a:gd name="connsiteY121" fmla="*/ 408746 h 4661432"/>
              <a:gd name="connsiteX122" fmla="*/ 3064108 w 4283308"/>
              <a:gd name="connsiteY122" fmla="*/ 495832 h 4661432"/>
              <a:gd name="connsiteX123" fmla="*/ 3035080 w 4283308"/>
              <a:gd name="connsiteY123" fmla="*/ 539375 h 4661432"/>
              <a:gd name="connsiteX124" fmla="*/ 2991537 w 4283308"/>
              <a:gd name="connsiteY124" fmla="*/ 582918 h 4661432"/>
              <a:gd name="connsiteX125" fmla="*/ 2962508 w 4283308"/>
              <a:gd name="connsiteY125" fmla="*/ 626461 h 4661432"/>
              <a:gd name="connsiteX126" fmla="*/ 2918965 w 4283308"/>
              <a:gd name="connsiteY126" fmla="*/ 655489 h 4661432"/>
              <a:gd name="connsiteX127" fmla="*/ 2860908 w 4283308"/>
              <a:gd name="connsiteY127" fmla="*/ 699032 h 4661432"/>
              <a:gd name="connsiteX128" fmla="*/ 2788337 w 4283308"/>
              <a:gd name="connsiteY128" fmla="*/ 771603 h 4661432"/>
              <a:gd name="connsiteX129" fmla="*/ 2715765 w 4283308"/>
              <a:gd name="connsiteY129" fmla="*/ 829661 h 4661432"/>
              <a:gd name="connsiteX130" fmla="*/ 2672223 w 4283308"/>
              <a:gd name="connsiteY130" fmla="*/ 873203 h 4661432"/>
              <a:gd name="connsiteX131" fmla="*/ 2541594 w 4283308"/>
              <a:gd name="connsiteY131" fmla="*/ 960289 h 4661432"/>
              <a:gd name="connsiteX132" fmla="*/ 2454508 w 4283308"/>
              <a:gd name="connsiteY132" fmla="*/ 1018346 h 4661432"/>
              <a:gd name="connsiteX133" fmla="*/ 2410965 w 4283308"/>
              <a:gd name="connsiteY133" fmla="*/ 1032861 h 4661432"/>
              <a:gd name="connsiteX134" fmla="*/ 2323880 w 4283308"/>
              <a:gd name="connsiteY134" fmla="*/ 1076403 h 4661432"/>
              <a:gd name="connsiteX135" fmla="*/ 2280337 w 4283308"/>
              <a:gd name="connsiteY135" fmla="*/ 1105432 h 4661432"/>
              <a:gd name="connsiteX136" fmla="*/ 2222280 w 4283308"/>
              <a:gd name="connsiteY136" fmla="*/ 1090918 h 4661432"/>
              <a:gd name="connsiteX137" fmla="*/ 2135194 w 4283308"/>
              <a:gd name="connsiteY137" fmla="*/ 1032861 h 4661432"/>
              <a:gd name="connsiteX138" fmla="*/ 2091651 w 4283308"/>
              <a:gd name="connsiteY138" fmla="*/ 989318 h 4661432"/>
              <a:gd name="connsiteX139" fmla="*/ 2048108 w 4283308"/>
              <a:gd name="connsiteY139" fmla="*/ 974803 h 4661432"/>
              <a:gd name="connsiteX140" fmla="*/ 1961023 w 4283308"/>
              <a:gd name="connsiteY140" fmla="*/ 916746 h 4661432"/>
              <a:gd name="connsiteX141" fmla="*/ 1873937 w 4283308"/>
              <a:gd name="connsiteY141" fmla="*/ 844175 h 4661432"/>
              <a:gd name="connsiteX142" fmla="*/ 1844908 w 4283308"/>
              <a:gd name="connsiteY142" fmla="*/ 800632 h 4661432"/>
              <a:gd name="connsiteX143" fmla="*/ 1757823 w 4283308"/>
              <a:gd name="connsiteY143" fmla="*/ 728061 h 4661432"/>
              <a:gd name="connsiteX144" fmla="*/ 1728794 w 4283308"/>
              <a:gd name="connsiteY144" fmla="*/ 684518 h 4661432"/>
              <a:gd name="connsiteX145" fmla="*/ 1598165 w 4283308"/>
              <a:gd name="connsiteY145" fmla="*/ 553889 h 4661432"/>
              <a:gd name="connsiteX146" fmla="*/ 1554623 w 4283308"/>
              <a:gd name="connsiteY146" fmla="*/ 524861 h 4661432"/>
              <a:gd name="connsiteX147" fmla="*/ 1423994 w 4283308"/>
              <a:gd name="connsiteY147" fmla="*/ 408746 h 4661432"/>
              <a:gd name="connsiteX148" fmla="*/ 1380451 w 4283308"/>
              <a:gd name="connsiteY148" fmla="*/ 394232 h 4661432"/>
              <a:gd name="connsiteX149" fmla="*/ 1336908 w 4283308"/>
              <a:gd name="connsiteY149" fmla="*/ 365203 h 4661432"/>
              <a:gd name="connsiteX150" fmla="*/ 1191765 w 4283308"/>
              <a:gd name="connsiteY150" fmla="*/ 321661 h 4661432"/>
              <a:gd name="connsiteX151" fmla="*/ 1148223 w 4283308"/>
              <a:gd name="connsiteY151" fmla="*/ 307146 h 4661432"/>
              <a:gd name="connsiteX152" fmla="*/ 1090165 w 4283308"/>
              <a:gd name="connsiteY152" fmla="*/ 292632 h 4661432"/>
              <a:gd name="connsiteX153" fmla="*/ 1046623 w 4283308"/>
              <a:gd name="connsiteY153" fmla="*/ 278118 h 4661432"/>
              <a:gd name="connsiteX154" fmla="*/ 930508 w 4283308"/>
              <a:gd name="connsiteY154" fmla="*/ 249089 h 4661432"/>
              <a:gd name="connsiteX155" fmla="*/ 770851 w 4283308"/>
              <a:gd name="connsiteY155" fmla="*/ 205546 h 4661432"/>
              <a:gd name="connsiteX156" fmla="*/ 640223 w 4283308"/>
              <a:gd name="connsiteY156" fmla="*/ 162003 h 4661432"/>
              <a:gd name="connsiteX157" fmla="*/ 582165 w 4283308"/>
              <a:gd name="connsiteY157" fmla="*/ 147489 h 4661432"/>
              <a:gd name="connsiteX158" fmla="*/ 466051 w 4283308"/>
              <a:gd name="connsiteY158" fmla="*/ 132975 h 4661432"/>
              <a:gd name="connsiteX159" fmla="*/ 393480 w 4283308"/>
              <a:gd name="connsiteY159" fmla="*/ 118461 h 4661432"/>
              <a:gd name="connsiteX160" fmla="*/ 262851 w 4283308"/>
              <a:gd name="connsiteY160" fmla="*/ 103946 h 4661432"/>
              <a:gd name="connsiteX161" fmla="*/ 30623 w 4283308"/>
              <a:gd name="connsiteY161" fmla="*/ 437775 h 4661432"/>
              <a:gd name="connsiteX162" fmla="*/ 45137 w 4283308"/>
              <a:gd name="connsiteY162" fmla="*/ 495832 h 4661432"/>
              <a:gd name="connsiteX163" fmla="*/ 59651 w 4283308"/>
              <a:gd name="connsiteY163" fmla="*/ 626461 h 4661432"/>
              <a:gd name="connsiteX164" fmla="*/ 88680 w 4283308"/>
              <a:gd name="connsiteY164" fmla="*/ 757089 h 4661432"/>
              <a:gd name="connsiteX165" fmla="*/ 103194 w 4283308"/>
              <a:gd name="connsiteY165" fmla="*/ 887718 h 4661432"/>
              <a:gd name="connsiteX166" fmla="*/ 132223 w 4283308"/>
              <a:gd name="connsiteY166" fmla="*/ 974803 h 4661432"/>
              <a:gd name="connsiteX167" fmla="*/ 161251 w 4283308"/>
              <a:gd name="connsiteY167" fmla="*/ 1061889 h 4661432"/>
              <a:gd name="connsiteX168" fmla="*/ 175765 w 4283308"/>
              <a:gd name="connsiteY168" fmla="*/ 1134461 h 4661432"/>
              <a:gd name="connsiteX169" fmla="*/ 190280 w 4283308"/>
              <a:gd name="connsiteY169" fmla="*/ 1178003 h 4661432"/>
              <a:gd name="connsiteX170" fmla="*/ 175765 w 4283308"/>
              <a:gd name="connsiteY170" fmla="*/ 1279603 h 4661432"/>
              <a:gd name="connsiteX171" fmla="*/ 161251 w 4283308"/>
              <a:gd name="connsiteY171" fmla="*/ 1323146 h 4661432"/>
              <a:gd name="connsiteX172" fmla="*/ 219308 w 4283308"/>
              <a:gd name="connsiteY172" fmla="*/ 1395718 h 4661432"/>
              <a:gd name="connsiteX173" fmla="*/ 146737 w 4283308"/>
              <a:gd name="connsiteY173" fmla="*/ 1381203 h 4661432"/>
              <a:gd name="connsiteX0" fmla="*/ 146737 w 4283308"/>
              <a:gd name="connsiteY0" fmla="*/ 1381203 h 4661432"/>
              <a:gd name="connsiteX1" fmla="*/ 146737 w 4283308"/>
              <a:gd name="connsiteY1" fmla="*/ 1381203 h 4661432"/>
              <a:gd name="connsiteX2" fmla="*/ 277365 w 4283308"/>
              <a:gd name="connsiteY2" fmla="*/ 1366689 h 4661432"/>
              <a:gd name="connsiteX3" fmla="*/ 407994 w 4283308"/>
              <a:gd name="connsiteY3" fmla="*/ 1424746 h 4661432"/>
              <a:gd name="connsiteX4" fmla="*/ 451537 w 4283308"/>
              <a:gd name="connsiteY4" fmla="*/ 1439261 h 4661432"/>
              <a:gd name="connsiteX5" fmla="*/ 480565 w 4283308"/>
              <a:gd name="connsiteY5" fmla="*/ 1482803 h 4661432"/>
              <a:gd name="connsiteX6" fmla="*/ 596680 w 4283308"/>
              <a:gd name="connsiteY6" fmla="*/ 1526346 h 4661432"/>
              <a:gd name="connsiteX7" fmla="*/ 727308 w 4283308"/>
              <a:gd name="connsiteY7" fmla="*/ 1584403 h 4661432"/>
              <a:gd name="connsiteX8" fmla="*/ 770851 w 4283308"/>
              <a:gd name="connsiteY8" fmla="*/ 1598918 h 4661432"/>
              <a:gd name="connsiteX9" fmla="*/ 857937 w 4283308"/>
              <a:gd name="connsiteY9" fmla="*/ 1656975 h 4661432"/>
              <a:gd name="connsiteX10" fmla="*/ 930508 w 4283308"/>
              <a:gd name="connsiteY10" fmla="*/ 1729546 h 4661432"/>
              <a:gd name="connsiteX11" fmla="*/ 959537 w 4283308"/>
              <a:gd name="connsiteY11" fmla="*/ 1773089 h 4661432"/>
              <a:gd name="connsiteX12" fmla="*/ 1046623 w 4283308"/>
              <a:gd name="connsiteY12" fmla="*/ 1816632 h 4661432"/>
              <a:gd name="connsiteX13" fmla="*/ 1148223 w 4283308"/>
              <a:gd name="connsiteY13" fmla="*/ 1874689 h 4661432"/>
              <a:gd name="connsiteX14" fmla="*/ 1235308 w 4283308"/>
              <a:gd name="connsiteY14" fmla="*/ 1918232 h 4661432"/>
              <a:gd name="connsiteX15" fmla="*/ 1365937 w 4283308"/>
              <a:gd name="connsiteY15" fmla="*/ 2034346 h 4661432"/>
              <a:gd name="connsiteX16" fmla="*/ 1496565 w 4283308"/>
              <a:gd name="connsiteY16" fmla="*/ 2164975 h 4661432"/>
              <a:gd name="connsiteX17" fmla="*/ 1554623 w 4283308"/>
              <a:gd name="connsiteY17" fmla="*/ 2208518 h 4661432"/>
              <a:gd name="connsiteX18" fmla="*/ 1641708 w 4283308"/>
              <a:gd name="connsiteY18" fmla="*/ 2281089 h 4661432"/>
              <a:gd name="connsiteX19" fmla="*/ 1714280 w 4283308"/>
              <a:gd name="connsiteY19" fmla="*/ 2368175 h 4661432"/>
              <a:gd name="connsiteX20" fmla="*/ 1743308 w 4283308"/>
              <a:gd name="connsiteY20" fmla="*/ 2411718 h 4661432"/>
              <a:gd name="connsiteX21" fmla="*/ 1786851 w 4283308"/>
              <a:gd name="connsiteY21" fmla="*/ 2440746 h 4661432"/>
              <a:gd name="connsiteX22" fmla="*/ 1844908 w 4283308"/>
              <a:gd name="connsiteY22" fmla="*/ 2484289 h 4661432"/>
              <a:gd name="connsiteX23" fmla="*/ 1917480 w 4283308"/>
              <a:gd name="connsiteY23" fmla="*/ 2556861 h 4661432"/>
              <a:gd name="connsiteX24" fmla="*/ 1961023 w 4283308"/>
              <a:gd name="connsiteY24" fmla="*/ 2687489 h 4661432"/>
              <a:gd name="connsiteX25" fmla="*/ 1990051 w 4283308"/>
              <a:gd name="connsiteY25" fmla="*/ 2745546 h 4661432"/>
              <a:gd name="connsiteX26" fmla="*/ 2004565 w 4283308"/>
              <a:gd name="connsiteY26" fmla="*/ 2789089 h 4661432"/>
              <a:gd name="connsiteX27" fmla="*/ 2033594 w 4283308"/>
              <a:gd name="connsiteY27" fmla="*/ 2832632 h 4661432"/>
              <a:gd name="connsiteX28" fmla="*/ 2106165 w 4283308"/>
              <a:gd name="connsiteY28" fmla="*/ 2948746 h 4661432"/>
              <a:gd name="connsiteX29" fmla="*/ 2164223 w 4283308"/>
              <a:gd name="connsiteY29" fmla="*/ 3035832 h 4661432"/>
              <a:gd name="connsiteX30" fmla="*/ 2251308 w 4283308"/>
              <a:gd name="connsiteY30" fmla="*/ 3166461 h 4661432"/>
              <a:gd name="connsiteX31" fmla="*/ 2280337 w 4283308"/>
              <a:gd name="connsiteY31" fmla="*/ 3210003 h 4661432"/>
              <a:gd name="connsiteX32" fmla="*/ 2309365 w 4283308"/>
              <a:gd name="connsiteY32" fmla="*/ 3253546 h 4661432"/>
              <a:gd name="connsiteX33" fmla="*/ 2352908 w 4283308"/>
              <a:gd name="connsiteY33" fmla="*/ 3297089 h 4661432"/>
              <a:gd name="connsiteX34" fmla="*/ 2439994 w 4283308"/>
              <a:gd name="connsiteY34" fmla="*/ 3413203 h 4661432"/>
              <a:gd name="connsiteX35" fmla="*/ 2454508 w 4283308"/>
              <a:gd name="connsiteY35" fmla="*/ 3456746 h 4661432"/>
              <a:gd name="connsiteX36" fmla="*/ 2483537 w 4283308"/>
              <a:gd name="connsiteY36" fmla="*/ 3558346 h 4661432"/>
              <a:gd name="connsiteX37" fmla="*/ 2512565 w 4283308"/>
              <a:gd name="connsiteY37" fmla="*/ 3601889 h 4661432"/>
              <a:gd name="connsiteX38" fmla="*/ 2556108 w 4283308"/>
              <a:gd name="connsiteY38" fmla="*/ 3732518 h 4661432"/>
              <a:gd name="connsiteX39" fmla="*/ 2570623 w 4283308"/>
              <a:gd name="connsiteY39" fmla="*/ 3776061 h 4661432"/>
              <a:gd name="connsiteX40" fmla="*/ 2599651 w 4283308"/>
              <a:gd name="connsiteY40" fmla="*/ 3834118 h 4661432"/>
              <a:gd name="connsiteX41" fmla="*/ 2614165 w 4283308"/>
              <a:gd name="connsiteY41" fmla="*/ 3877661 h 4661432"/>
              <a:gd name="connsiteX42" fmla="*/ 2643194 w 4283308"/>
              <a:gd name="connsiteY42" fmla="*/ 3921203 h 4661432"/>
              <a:gd name="connsiteX43" fmla="*/ 2701251 w 4283308"/>
              <a:gd name="connsiteY43" fmla="*/ 4051832 h 4661432"/>
              <a:gd name="connsiteX44" fmla="*/ 2730280 w 4283308"/>
              <a:gd name="connsiteY44" fmla="*/ 4138918 h 4661432"/>
              <a:gd name="connsiteX45" fmla="*/ 2744794 w 4283308"/>
              <a:gd name="connsiteY45" fmla="*/ 4182461 h 4661432"/>
              <a:gd name="connsiteX46" fmla="*/ 2759308 w 4283308"/>
              <a:gd name="connsiteY46" fmla="*/ 4284061 h 4661432"/>
              <a:gd name="connsiteX47" fmla="*/ 2773823 w 4283308"/>
              <a:gd name="connsiteY47" fmla="*/ 4472746 h 4661432"/>
              <a:gd name="connsiteX48" fmla="*/ 2817365 w 4283308"/>
              <a:gd name="connsiteY48" fmla="*/ 4501775 h 4661432"/>
              <a:gd name="connsiteX49" fmla="*/ 2904451 w 4283308"/>
              <a:gd name="connsiteY49" fmla="*/ 4530803 h 4661432"/>
              <a:gd name="connsiteX50" fmla="*/ 2947994 w 4283308"/>
              <a:gd name="connsiteY50" fmla="*/ 4559832 h 4661432"/>
              <a:gd name="connsiteX51" fmla="*/ 3122165 w 4283308"/>
              <a:gd name="connsiteY51" fmla="*/ 4588861 h 4661432"/>
              <a:gd name="connsiteX52" fmla="*/ 3238280 w 4283308"/>
              <a:gd name="connsiteY52" fmla="*/ 4603375 h 4661432"/>
              <a:gd name="connsiteX53" fmla="*/ 3296337 w 4283308"/>
              <a:gd name="connsiteY53" fmla="*/ 4617889 h 4661432"/>
              <a:gd name="connsiteX54" fmla="*/ 3412451 w 4283308"/>
              <a:gd name="connsiteY54" fmla="*/ 4632403 h 4661432"/>
              <a:gd name="connsiteX55" fmla="*/ 3499537 w 4283308"/>
              <a:gd name="connsiteY55" fmla="*/ 4661432 h 4661432"/>
              <a:gd name="connsiteX56" fmla="*/ 3746280 w 4283308"/>
              <a:gd name="connsiteY56" fmla="*/ 4646918 h 4661432"/>
              <a:gd name="connsiteX57" fmla="*/ 3847880 w 4283308"/>
              <a:gd name="connsiteY57" fmla="*/ 4617889 h 4661432"/>
              <a:gd name="connsiteX58" fmla="*/ 3891423 w 4283308"/>
              <a:gd name="connsiteY58" fmla="*/ 4284061 h 4661432"/>
              <a:gd name="connsiteX59" fmla="*/ 3876908 w 4283308"/>
              <a:gd name="connsiteY59" fmla="*/ 3732518 h 4661432"/>
              <a:gd name="connsiteX60" fmla="*/ 3847880 w 4283308"/>
              <a:gd name="connsiteY60" fmla="*/ 3645432 h 4661432"/>
              <a:gd name="connsiteX61" fmla="*/ 3804337 w 4283308"/>
              <a:gd name="connsiteY61" fmla="*/ 3514803 h 4661432"/>
              <a:gd name="connsiteX62" fmla="*/ 3775308 w 4283308"/>
              <a:gd name="connsiteY62" fmla="*/ 3427718 h 4661432"/>
              <a:gd name="connsiteX63" fmla="*/ 3760794 w 4283308"/>
              <a:gd name="connsiteY63" fmla="*/ 3384175 h 4661432"/>
              <a:gd name="connsiteX64" fmla="*/ 3731765 w 4283308"/>
              <a:gd name="connsiteY64" fmla="*/ 3326118 h 4661432"/>
              <a:gd name="connsiteX65" fmla="*/ 3717251 w 4283308"/>
              <a:gd name="connsiteY65" fmla="*/ 3282575 h 4661432"/>
              <a:gd name="connsiteX66" fmla="*/ 3688223 w 4283308"/>
              <a:gd name="connsiteY66" fmla="*/ 3239032 h 4661432"/>
              <a:gd name="connsiteX67" fmla="*/ 3673708 w 4283308"/>
              <a:gd name="connsiteY67" fmla="*/ 3195489 h 4661432"/>
              <a:gd name="connsiteX68" fmla="*/ 3586623 w 4283308"/>
              <a:gd name="connsiteY68" fmla="*/ 3064861 h 4661432"/>
              <a:gd name="connsiteX69" fmla="*/ 3543080 w 4283308"/>
              <a:gd name="connsiteY69" fmla="*/ 2963261 h 4661432"/>
              <a:gd name="connsiteX70" fmla="*/ 3514051 w 4283308"/>
              <a:gd name="connsiteY70" fmla="*/ 2919718 h 4661432"/>
              <a:gd name="connsiteX71" fmla="*/ 3499537 w 4283308"/>
              <a:gd name="connsiteY71" fmla="*/ 2876175 h 4661432"/>
              <a:gd name="connsiteX72" fmla="*/ 3485023 w 4283308"/>
              <a:gd name="connsiteY72" fmla="*/ 2818118 h 4661432"/>
              <a:gd name="connsiteX73" fmla="*/ 3426965 w 4283308"/>
              <a:gd name="connsiteY73" fmla="*/ 2731032 h 4661432"/>
              <a:gd name="connsiteX74" fmla="*/ 3368908 w 4283308"/>
              <a:gd name="connsiteY74" fmla="*/ 2643946 h 4661432"/>
              <a:gd name="connsiteX75" fmla="*/ 3339880 w 4283308"/>
              <a:gd name="connsiteY75" fmla="*/ 2600403 h 4661432"/>
              <a:gd name="connsiteX76" fmla="*/ 3296337 w 4283308"/>
              <a:gd name="connsiteY76" fmla="*/ 2556861 h 4661432"/>
              <a:gd name="connsiteX77" fmla="*/ 3281823 w 4283308"/>
              <a:gd name="connsiteY77" fmla="*/ 2513318 h 4661432"/>
              <a:gd name="connsiteX78" fmla="*/ 3223765 w 4283308"/>
              <a:gd name="connsiteY78" fmla="*/ 2426232 h 4661432"/>
              <a:gd name="connsiteX79" fmla="*/ 3209251 w 4283308"/>
              <a:gd name="connsiteY79" fmla="*/ 2382689 h 4661432"/>
              <a:gd name="connsiteX80" fmla="*/ 3151194 w 4283308"/>
              <a:gd name="connsiteY80" fmla="*/ 2295603 h 4661432"/>
              <a:gd name="connsiteX81" fmla="*/ 3122165 w 4283308"/>
              <a:gd name="connsiteY81" fmla="*/ 2208518 h 4661432"/>
              <a:gd name="connsiteX82" fmla="*/ 3107651 w 4283308"/>
              <a:gd name="connsiteY82" fmla="*/ 2164975 h 4661432"/>
              <a:gd name="connsiteX83" fmla="*/ 3031451 w 4283308"/>
              <a:gd name="connsiteY83" fmla="*/ 1928029 h 4661432"/>
              <a:gd name="connsiteX84" fmla="*/ 3051408 w 4283308"/>
              <a:gd name="connsiteY84" fmla="*/ 1802843 h 4661432"/>
              <a:gd name="connsiteX85" fmla="*/ 3055400 w 4283308"/>
              <a:gd name="connsiteY85" fmla="*/ 1700518 h 4661432"/>
              <a:gd name="connsiteX86" fmla="*/ 3083703 w 4283308"/>
              <a:gd name="connsiteY86" fmla="*/ 1656249 h 4661432"/>
              <a:gd name="connsiteX87" fmla="*/ 3187480 w 4283308"/>
              <a:gd name="connsiteY87" fmla="*/ 1592749 h 4661432"/>
              <a:gd name="connsiteX88" fmla="*/ 3238643 w 4283308"/>
              <a:gd name="connsiteY88" fmla="*/ 1533241 h 4661432"/>
              <a:gd name="connsiteX89" fmla="*/ 3305771 w 4283308"/>
              <a:gd name="connsiteY89" fmla="*/ 1489698 h 4661432"/>
              <a:gd name="connsiteX90" fmla="*/ 3364554 w 4283308"/>
              <a:gd name="connsiteY90" fmla="*/ 1452323 h 4661432"/>
              <a:gd name="connsiteX91" fmla="*/ 3438577 w 4283308"/>
              <a:gd name="connsiteY91" fmla="*/ 1354715 h 4661432"/>
              <a:gd name="connsiteX92" fmla="*/ 3528565 w 4283308"/>
              <a:gd name="connsiteY92" fmla="*/ 1265089 h 4661432"/>
              <a:gd name="connsiteX93" fmla="*/ 3557594 w 4283308"/>
              <a:gd name="connsiteY93" fmla="*/ 1221546 h 4661432"/>
              <a:gd name="connsiteX94" fmla="*/ 3615651 w 4283308"/>
              <a:gd name="connsiteY94" fmla="*/ 1134461 h 4661432"/>
              <a:gd name="connsiteX95" fmla="*/ 3673708 w 4283308"/>
              <a:gd name="connsiteY95" fmla="*/ 1047375 h 4661432"/>
              <a:gd name="connsiteX96" fmla="*/ 3717251 w 4283308"/>
              <a:gd name="connsiteY96" fmla="*/ 1018346 h 4661432"/>
              <a:gd name="connsiteX97" fmla="*/ 3804337 w 4283308"/>
              <a:gd name="connsiteY97" fmla="*/ 931261 h 4661432"/>
              <a:gd name="connsiteX98" fmla="*/ 3833365 w 4283308"/>
              <a:gd name="connsiteY98" fmla="*/ 887718 h 4661432"/>
              <a:gd name="connsiteX99" fmla="*/ 3920451 w 4283308"/>
              <a:gd name="connsiteY99" fmla="*/ 800632 h 4661432"/>
              <a:gd name="connsiteX100" fmla="*/ 4051080 w 4283308"/>
              <a:gd name="connsiteY100" fmla="*/ 699032 h 4661432"/>
              <a:gd name="connsiteX101" fmla="*/ 4094623 w 4283308"/>
              <a:gd name="connsiteY101" fmla="*/ 670003 h 4661432"/>
              <a:gd name="connsiteX102" fmla="*/ 4123651 w 4283308"/>
              <a:gd name="connsiteY102" fmla="*/ 626461 h 4661432"/>
              <a:gd name="connsiteX103" fmla="*/ 4167194 w 4283308"/>
              <a:gd name="connsiteY103" fmla="*/ 597432 h 4661432"/>
              <a:gd name="connsiteX104" fmla="*/ 4225251 w 4283308"/>
              <a:gd name="connsiteY104" fmla="*/ 510346 h 4661432"/>
              <a:gd name="connsiteX105" fmla="*/ 4239765 w 4283308"/>
              <a:gd name="connsiteY105" fmla="*/ 466803 h 4661432"/>
              <a:gd name="connsiteX106" fmla="*/ 4268794 w 4283308"/>
              <a:gd name="connsiteY106" fmla="*/ 423261 h 4661432"/>
              <a:gd name="connsiteX107" fmla="*/ 4283308 w 4283308"/>
              <a:gd name="connsiteY107" fmla="*/ 321661 h 4661432"/>
              <a:gd name="connsiteX108" fmla="*/ 4268794 w 4283308"/>
              <a:gd name="connsiteY108" fmla="*/ 45889 h 4661432"/>
              <a:gd name="connsiteX109" fmla="*/ 4239765 w 4283308"/>
              <a:gd name="connsiteY109" fmla="*/ 2346 h 4661432"/>
              <a:gd name="connsiteX110" fmla="*/ 3934965 w 4283308"/>
              <a:gd name="connsiteY110" fmla="*/ 16861 h 4661432"/>
              <a:gd name="connsiteX111" fmla="*/ 3760794 w 4283308"/>
              <a:gd name="connsiteY111" fmla="*/ 60403 h 4661432"/>
              <a:gd name="connsiteX112" fmla="*/ 3717251 w 4283308"/>
              <a:gd name="connsiteY112" fmla="*/ 74918 h 4661432"/>
              <a:gd name="connsiteX113" fmla="*/ 3601137 w 4283308"/>
              <a:gd name="connsiteY113" fmla="*/ 103946 h 4661432"/>
              <a:gd name="connsiteX114" fmla="*/ 3514051 w 4283308"/>
              <a:gd name="connsiteY114" fmla="*/ 147489 h 4661432"/>
              <a:gd name="connsiteX115" fmla="*/ 3470508 w 4283308"/>
              <a:gd name="connsiteY115" fmla="*/ 176518 h 4661432"/>
              <a:gd name="connsiteX116" fmla="*/ 3383423 w 4283308"/>
              <a:gd name="connsiteY116" fmla="*/ 205546 h 4661432"/>
              <a:gd name="connsiteX117" fmla="*/ 3339880 w 4283308"/>
              <a:gd name="connsiteY117" fmla="*/ 220061 h 4661432"/>
              <a:gd name="connsiteX118" fmla="*/ 3281823 w 4283308"/>
              <a:gd name="connsiteY118" fmla="*/ 263603 h 4661432"/>
              <a:gd name="connsiteX119" fmla="*/ 3194737 w 4283308"/>
              <a:gd name="connsiteY119" fmla="*/ 321661 h 4661432"/>
              <a:gd name="connsiteX120" fmla="*/ 3165708 w 4283308"/>
              <a:gd name="connsiteY120" fmla="*/ 365203 h 4661432"/>
              <a:gd name="connsiteX121" fmla="*/ 3151194 w 4283308"/>
              <a:gd name="connsiteY121" fmla="*/ 408746 h 4661432"/>
              <a:gd name="connsiteX122" fmla="*/ 3064108 w 4283308"/>
              <a:gd name="connsiteY122" fmla="*/ 495832 h 4661432"/>
              <a:gd name="connsiteX123" fmla="*/ 3035080 w 4283308"/>
              <a:gd name="connsiteY123" fmla="*/ 539375 h 4661432"/>
              <a:gd name="connsiteX124" fmla="*/ 2991537 w 4283308"/>
              <a:gd name="connsiteY124" fmla="*/ 582918 h 4661432"/>
              <a:gd name="connsiteX125" fmla="*/ 2962508 w 4283308"/>
              <a:gd name="connsiteY125" fmla="*/ 626461 h 4661432"/>
              <a:gd name="connsiteX126" fmla="*/ 2918965 w 4283308"/>
              <a:gd name="connsiteY126" fmla="*/ 655489 h 4661432"/>
              <a:gd name="connsiteX127" fmla="*/ 2860908 w 4283308"/>
              <a:gd name="connsiteY127" fmla="*/ 699032 h 4661432"/>
              <a:gd name="connsiteX128" fmla="*/ 2788337 w 4283308"/>
              <a:gd name="connsiteY128" fmla="*/ 771603 h 4661432"/>
              <a:gd name="connsiteX129" fmla="*/ 2715765 w 4283308"/>
              <a:gd name="connsiteY129" fmla="*/ 829661 h 4661432"/>
              <a:gd name="connsiteX130" fmla="*/ 2672223 w 4283308"/>
              <a:gd name="connsiteY130" fmla="*/ 873203 h 4661432"/>
              <a:gd name="connsiteX131" fmla="*/ 2541594 w 4283308"/>
              <a:gd name="connsiteY131" fmla="*/ 960289 h 4661432"/>
              <a:gd name="connsiteX132" fmla="*/ 2454508 w 4283308"/>
              <a:gd name="connsiteY132" fmla="*/ 1018346 h 4661432"/>
              <a:gd name="connsiteX133" fmla="*/ 2410965 w 4283308"/>
              <a:gd name="connsiteY133" fmla="*/ 1032861 h 4661432"/>
              <a:gd name="connsiteX134" fmla="*/ 2323880 w 4283308"/>
              <a:gd name="connsiteY134" fmla="*/ 1076403 h 4661432"/>
              <a:gd name="connsiteX135" fmla="*/ 2280337 w 4283308"/>
              <a:gd name="connsiteY135" fmla="*/ 1105432 h 4661432"/>
              <a:gd name="connsiteX136" fmla="*/ 2222280 w 4283308"/>
              <a:gd name="connsiteY136" fmla="*/ 1090918 h 4661432"/>
              <a:gd name="connsiteX137" fmla="*/ 2135194 w 4283308"/>
              <a:gd name="connsiteY137" fmla="*/ 1032861 h 4661432"/>
              <a:gd name="connsiteX138" fmla="*/ 2091651 w 4283308"/>
              <a:gd name="connsiteY138" fmla="*/ 989318 h 4661432"/>
              <a:gd name="connsiteX139" fmla="*/ 2048108 w 4283308"/>
              <a:gd name="connsiteY139" fmla="*/ 974803 h 4661432"/>
              <a:gd name="connsiteX140" fmla="*/ 1961023 w 4283308"/>
              <a:gd name="connsiteY140" fmla="*/ 916746 h 4661432"/>
              <a:gd name="connsiteX141" fmla="*/ 1873937 w 4283308"/>
              <a:gd name="connsiteY141" fmla="*/ 844175 h 4661432"/>
              <a:gd name="connsiteX142" fmla="*/ 1844908 w 4283308"/>
              <a:gd name="connsiteY142" fmla="*/ 800632 h 4661432"/>
              <a:gd name="connsiteX143" fmla="*/ 1757823 w 4283308"/>
              <a:gd name="connsiteY143" fmla="*/ 728061 h 4661432"/>
              <a:gd name="connsiteX144" fmla="*/ 1728794 w 4283308"/>
              <a:gd name="connsiteY144" fmla="*/ 684518 h 4661432"/>
              <a:gd name="connsiteX145" fmla="*/ 1598165 w 4283308"/>
              <a:gd name="connsiteY145" fmla="*/ 553889 h 4661432"/>
              <a:gd name="connsiteX146" fmla="*/ 1554623 w 4283308"/>
              <a:gd name="connsiteY146" fmla="*/ 524861 h 4661432"/>
              <a:gd name="connsiteX147" fmla="*/ 1423994 w 4283308"/>
              <a:gd name="connsiteY147" fmla="*/ 408746 h 4661432"/>
              <a:gd name="connsiteX148" fmla="*/ 1380451 w 4283308"/>
              <a:gd name="connsiteY148" fmla="*/ 394232 h 4661432"/>
              <a:gd name="connsiteX149" fmla="*/ 1336908 w 4283308"/>
              <a:gd name="connsiteY149" fmla="*/ 365203 h 4661432"/>
              <a:gd name="connsiteX150" fmla="*/ 1191765 w 4283308"/>
              <a:gd name="connsiteY150" fmla="*/ 321661 h 4661432"/>
              <a:gd name="connsiteX151" fmla="*/ 1148223 w 4283308"/>
              <a:gd name="connsiteY151" fmla="*/ 307146 h 4661432"/>
              <a:gd name="connsiteX152" fmla="*/ 1090165 w 4283308"/>
              <a:gd name="connsiteY152" fmla="*/ 292632 h 4661432"/>
              <a:gd name="connsiteX153" fmla="*/ 1046623 w 4283308"/>
              <a:gd name="connsiteY153" fmla="*/ 278118 h 4661432"/>
              <a:gd name="connsiteX154" fmla="*/ 930508 w 4283308"/>
              <a:gd name="connsiteY154" fmla="*/ 249089 h 4661432"/>
              <a:gd name="connsiteX155" fmla="*/ 770851 w 4283308"/>
              <a:gd name="connsiteY155" fmla="*/ 205546 h 4661432"/>
              <a:gd name="connsiteX156" fmla="*/ 640223 w 4283308"/>
              <a:gd name="connsiteY156" fmla="*/ 162003 h 4661432"/>
              <a:gd name="connsiteX157" fmla="*/ 582165 w 4283308"/>
              <a:gd name="connsiteY157" fmla="*/ 147489 h 4661432"/>
              <a:gd name="connsiteX158" fmla="*/ 466051 w 4283308"/>
              <a:gd name="connsiteY158" fmla="*/ 132975 h 4661432"/>
              <a:gd name="connsiteX159" fmla="*/ 393480 w 4283308"/>
              <a:gd name="connsiteY159" fmla="*/ 118461 h 4661432"/>
              <a:gd name="connsiteX160" fmla="*/ 262851 w 4283308"/>
              <a:gd name="connsiteY160" fmla="*/ 103946 h 4661432"/>
              <a:gd name="connsiteX161" fmla="*/ 30623 w 4283308"/>
              <a:gd name="connsiteY161" fmla="*/ 437775 h 4661432"/>
              <a:gd name="connsiteX162" fmla="*/ 45137 w 4283308"/>
              <a:gd name="connsiteY162" fmla="*/ 495832 h 4661432"/>
              <a:gd name="connsiteX163" fmla="*/ 59651 w 4283308"/>
              <a:gd name="connsiteY163" fmla="*/ 626461 h 4661432"/>
              <a:gd name="connsiteX164" fmla="*/ 88680 w 4283308"/>
              <a:gd name="connsiteY164" fmla="*/ 757089 h 4661432"/>
              <a:gd name="connsiteX165" fmla="*/ 103194 w 4283308"/>
              <a:gd name="connsiteY165" fmla="*/ 887718 h 4661432"/>
              <a:gd name="connsiteX166" fmla="*/ 132223 w 4283308"/>
              <a:gd name="connsiteY166" fmla="*/ 974803 h 4661432"/>
              <a:gd name="connsiteX167" fmla="*/ 161251 w 4283308"/>
              <a:gd name="connsiteY167" fmla="*/ 1061889 h 4661432"/>
              <a:gd name="connsiteX168" fmla="*/ 175765 w 4283308"/>
              <a:gd name="connsiteY168" fmla="*/ 1134461 h 4661432"/>
              <a:gd name="connsiteX169" fmla="*/ 190280 w 4283308"/>
              <a:gd name="connsiteY169" fmla="*/ 1178003 h 4661432"/>
              <a:gd name="connsiteX170" fmla="*/ 175765 w 4283308"/>
              <a:gd name="connsiteY170" fmla="*/ 1279603 h 4661432"/>
              <a:gd name="connsiteX171" fmla="*/ 161251 w 4283308"/>
              <a:gd name="connsiteY171" fmla="*/ 1323146 h 4661432"/>
              <a:gd name="connsiteX172" fmla="*/ 219308 w 4283308"/>
              <a:gd name="connsiteY172" fmla="*/ 1395718 h 4661432"/>
              <a:gd name="connsiteX173" fmla="*/ 146737 w 4283308"/>
              <a:gd name="connsiteY173" fmla="*/ 1381203 h 4661432"/>
              <a:gd name="connsiteX0" fmla="*/ 146737 w 4283308"/>
              <a:gd name="connsiteY0" fmla="*/ 1381203 h 4661432"/>
              <a:gd name="connsiteX1" fmla="*/ 146737 w 4283308"/>
              <a:gd name="connsiteY1" fmla="*/ 1381203 h 4661432"/>
              <a:gd name="connsiteX2" fmla="*/ 277365 w 4283308"/>
              <a:gd name="connsiteY2" fmla="*/ 1366689 h 4661432"/>
              <a:gd name="connsiteX3" fmla="*/ 407994 w 4283308"/>
              <a:gd name="connsiteY3" fmla="*/ 1424746 h 4661432"/>
              <a:gd name="connsiteX4" fmla="*/ 451537 w 4283308"/>
              <a:gd name="connsiteY4" fmla="*/ 1439261 h 4661432"/>
              <a:gd name="connsiteX5" fmla="*/ 480565 w 4283308"/>
              <a:gd name="connsiteY5" fmla="*/ 1482803 h 4661432"/>
              <a:gd name="connsiteX6" fmla="*/ 596680 w 4283308"/>
              <a:gd name="connsiteY6" fmla="*/ 1526346 h 4661432"/>
              <a:gd name="connsiteX7" fmla="*/ 727308 w 4283308"/>
              <a:gd name="connsiteY7" fmla="*/ 1584403 h 4661432"/>
              <a:gd name="connsiteX8" fmla="*/ 770851 w 4283308"/>
              <a:gd name="connsiteY8" fmla="*/ 1598918 h 4661432"/>
              <a:gd name="connsiteX9" fmla="*/ 857937 w 4283308"/>
              <a:gd name="connsiteY9" fmla="*/ 1656975 h 4661432"/>
              <a:gd name="connsiteX10" fmla="*/ 930508 w 4283308"/>
              <a:gd name="connsiteY10" fmla="*/ 1729546 h 4661432"/>
              <a:gd name="connsiteX11" fmla="*/ 959537 w 4283308"/>
              <a:gd name="connsiteY11" fmla="*/ 1773089 h 4661432"/>
              <a:gd name="connsiteX12" fmla="*/ 1046623 w 4283308"/>
              <a:gd name="connsiteY12" fmla="*/ 1816632 h 4661432"/>
              <a:gd name="connsiteX13" fmla="*/ 1148223 w 4283308"/>
              <a:gd name="connsiteY13" fmla="*/ 1874689 h 4661432"/>
              <a:gd name="connsiteX14" fmla="*/ 1235308 w 4283308"/>
              <a:gd name="connsiteY14" fmla="*/ 1918232 h 4661432"/>
              <a:gd name="connsiteX15" fmla="*/ 1365937 w 4283308"/>
              <a:gd name="connsiteY15" fmla="*/ 2034346 h 4661432"/>
              <a:gd name="connsiteX16" fmla="*/ 1496565 w 4283308"/>
              <a:gd name="connsiteY16" fmla="*/ 2164975 h 4661432"/>
              <a:gd name="connsiteX17" fmla="*/ 1554623 w 4283308"/>
              <a:gd name="connsiteY17" fmla="*/ 2208518 h 4661432"/>
              <a:gd name="connsiteX18" fmla="*/ 1641708 w 4283308"/>
              <a:gd name="connsiteY18" fmla="*/ 2281089 h 4661432"/>
              <a:gd name="connsiteX19" fmla="*/ 1714280 w 4283308"/>
              <a:gd name="connsiteY19" fmla="*/ 2368175 h 4661432"/>
              <a:gd name="connsiteX20" fmla="*/ 1743308 w 4283308"/>
              <a:gd name="connsiteY20" fmla="*/ 2411718 h 4661432"/>
              <a:gd name="connsiteX21" fmla="*/ 1786851 w 4283308"/>
              <a:gd name="connsiteY21" fmla="*/ 2440746 h 4661432"/>
              <a:gd name="connsiteX22" fmla="*/ 1844908 w 4283308"/>
              <a:gd name="connsiteY22" fmla="*/ 2484289 h 4661432"/>
              <a:gd name="connsiteX23" fmla="*/ 1917480 w 4283308"/>
              <a:gd name="connsiteY23" fmla="*/ 2556861 h 4661432"/>
              <a:gd name="connsiteX24" fmla="*/ 1961023 w 4283308"/>
              <a:gd name="connsiteY24" fmla="*/ 2687489 h 4661432"/>
              <a:gd name="connsiteX25" fmla="*/ 1990051 w 4283308"/>
              <a:gd name="connsiteY25" fmla="*/ 2745546 h 4661432"/>
              <a:gd name="connsiteX26" fmla="*/ 2004565 w 4283308"/>
              <a:gd name="connsiteY26" fmla="*/ 2789089 h 4661432"/>
              <a:gd name="connsiteX27" fmla="*/ 2033594 w 4283308"/>
              <a:gd name="connsiteY27" fmla="*/ 2832632 h 4661432"/>
              <a:gd name="connsiteX28" fmla="*/ 2106165 w 4283308"/>
              <a:gd name="connsiteY28" fmla="*/ 2948746 h 4661432"/>
              <a:gd name="connsiteX29" fmla="*/ 2164223 w 4283308"/>
              <a:gd name="connsiteY29" fmla="*/ 3035832 h 4661432"/>
              <a:gd name="connsiteX30" fmla="*/ 2251308 w 4283308"/>
              <a:gd name="connsiteY30" fmla="*/ 3166461 h 4661432"/>
              <a:gd name="connsiteX31" fmla="*/ 2280337 w 4283308"/>
              <a:gd name="connsiteY31" fmla="*/ 3210003 h 4661432"/>
              <a:gd name="connsiteX32" fmla="*/ 2309365 w 4283308"/>
              <a:gd name="connsiteY32" fmla="*/ 3253546 h 4661432"/>
              <a:gd name="connsiteX33" fmla="*/ 2352908 w 4283308"/>
              <a:gd name="connsiteY33" fmla="*/ 3297089 h 4661432"/>
              <a:gd name="connsiteX34" fmla="*/ 2439994 w 4283308"/>
              <a:gd name="connsiteY34" fmla="*/ 3413203 h 4661432"/>
              <a:gd name="connsiteX35" fmla="*/ 2454508 w 4283308"/>
              <a:gd name="connsiteY35" fmla="*/ 3456746 h 4661432"/>
              <a:gd name="connsiteX36" fmla="*/ 2483537 w 4283308"/>
              <a:gd name="connsiteY36" fmla="*/ 3558346 h 4661432"/>
              <a:gd name="connsiteX37" fmla="*/ 2512565 w 4283308"/>
              <a:gd name="connsiteY37" fmla="*/ 3601889 h 4661432"/>
              <a:gd name="connsiteX38" fmla="*/ 2556108 w 4283308"/>
              <a:gd name="connsiteY38" fmla="*/ 3732518 h 4661432"/>
              <a:gd name="connsiteX39" fmla="*/ 2570623 w 4283308"/>
              <a:gd name="connsiteY39" fmla="*/ 3776061 h 4661432"/>
              <a:gd name="connsiteX40" fmla="*/ 2599651 w 4283308"/>
              <a:gd name="connsiteY40" fmla="*/ 3834118 h 4661432"/>
              <a:gd name="connsiteX41" fmla="*/ 2614165 w 4283308"/>
              <a:gd name="connsiteY41" fmla="*/ 3877661 h 4661432"/>
              <a:gd name="connsiteX42" fmla="*/ 2643194 w 4283308"/>
              <a:gd name="connsiteY42" fmla="*/ 3921203 h 4661432"/>
              <a:gd name="connsiteX43" fmla="*/ 2701251 w 4283308"/>
              <a:gd name="connsiteY43" fmla="*/ 4051832 h 4661432"/>
              <a:gd name="connsiteX44" fmla="*/ 2730280 w 4283308"/>
              <a:gd name="connsiteY44" fmla="*/ 4138918 h 4661432"/>
              <a:gd name="connsiteX45" fmla="*/ 2744794 w 4283308"/>
              <a:gd name="connsiteY45" fmla="*/ 4182461 h 4661432"/>
              <a:gd name="connsiteX46" fmla="*/ 2759308 w 4283308"/>
              <a:gd name="connsiteY46" fmla="*/ 4284061 h 4661432"/>
              <a:gd name="connsiteX47" fmla="*/ 2773823 w 4283308"/>
              <a:gd name="connsiteY47" fmla="*/ 4472746 h 4661432"/>
              <a:gd name="connsiteX48" fmla="*/ 2817365 w 4283308"/>
              <a:gd name="connsiteY48" fmla="*/ 4501775 h 4661432"/>
              <a:gd name="connsiteX49" fmla="*/ 2904451 w 4283308"/>
              <a:gd name="connsiteY49" fmla="*/ 4530803 h 4661432"/>
              <a:gd name="connsiteX50" fmla="*/ 2947994 w 4283308"/>
              <a:gd name="connsiteY50" fmla="*/ 4559832 h 4661432"/>
              <a:gd name="connsiteX51" fmla="*/ 3122165 w 4283308"/>
              <a:gd name="connsiteY51" fmla="*/ 4588861 h 4661432"/>
              <a:gd name="connsiteX52" fmla="*/ 3238280 w 4283308"/>
              <a:gd name="connsiteY52" fmla="*/ 4603375 h 4661432"/>
              <a:gd name="connsiteX53" fmla="*/ 3296337 w 4283308"/>
              <a:gd name="connsiteY53" fmla="*/ 4617889 h 4661432"/>
              <a:gd name="connsiteX54" fmla="*/ 3412451 w 4283308"/>
              <a:gd name="connsiteY54" fmla="*/ 4632403 h 4661432"/>
              <a:gd name="connsiteX55" fmla="*/ 3499537 w 4283308"/>
              <a:gd name="connsiteY55" fmla="*/ 4661432 h 4661432"/>
              <a:gd name="connsiteX56" fmla="*/ 3746280 w 4283308"/>
              <a:gd name="connsiteY56" fmla="*/ 4646918 h 4661432"/>
              <a:gd name="connsiteX57" fmla="*/ 3847880 w 4283308"/>
              <a:gd name="connsiteY57" fmla="*/ 4617889 h 4661432"/>
              <a:gd name="connsiteX58" fmla="*/ 3891423 w 4283308"/>
              <a:gd name="connsiteY58" fmla="*/ 4284061 h 4661432"/>
              <a:gd name="connsiteX59" fmla="*/ 3876908 w 4283308"/>
              <a:gd name="connsiteY59" fmla="*/ 3732518 h 4661432"/>
              <a:gd name="connsiteX60" fmla="*/ 3847880 w 4283308"/>
              <a:gd name="connsiteY60" fmla="*/ 3645432 h 4661432"/>
              <a:gd name="connsiteX61" fmla="*/ 3804337 w 4283308"/>
              <a:gd name="connsiteY61" fmla="*/ 3514803 h 4661432"/>
              <a:gd name="connsiteX62" fmla="*/ 3775308 w 4283308"/>
              <a:gd name="connsiteY62" fmla="*/ 3427718 h 4661432"/>
              <a:gd name="connsiteX63" fmla="*/ 3760794 w 4283308"/>
              <a:gd name="connsiteY63" fmla="*/ 3384175 h 4661432"/>
              <a:gd name="connsiteX64" fmla="*/ 3731765 w 4283308"/>
              <a:gd name="connsiteY64" fmla="*/ 3326118 h 4661432"/>
              <a:gd name="connsiteX65" fmla="*/ 3717251 w 4283308"/>
              <a:gd name="connsiteY65" fmla="*/ 3282575 h 4661432"/>
              <a:gd name="connsiteX66" fmla="*/ 3688223 w 4283308"/>
              <a:gd name="connsiteY66" fmla="*/ 3239032 h 4661432"/>
              <a:gd name="connsiteX67" fmla="*/ 3673708 w 4283308"/>
              <a:gd name="connsiteY67" fmla="*/ 3195489 h 4661432"/>
              <a:gd name="connsiteX68" fmla="*/ 3586623 w 4283308"/>
              <a:gd name="connsiteY68" fmla="*/ 3064861 h 4661432"/>
              <a:gd name="connsiteX69" fmla="*/ 3543080 w 4283308"/>
              <a:gd name="connsiteY69" fmla="*/ 2963261 h 4661432"/>
              <a:gd name="connsiteX70" fmla="*/ 3514051 w 4283308"/>
              <a:gd name="connsiteY70" fmla="*/ 2919718 h 4661432"/>
              <a:gd name="connsiteX71" fmla="*/ 3499537 w 4283308"/>
              <a:gd name="connsiteY71" fmla="*/ 2876175 h 4661432"/>
              <a:gd name="connsiteX72" fmla="*/ 3485023 w 4283308"/>
              <a:gd name="connsiteY72" fmla="*/ 2818118 h 4661432"/>
              <a:gd name="connsiteX73" fmla="*/ 3426965 w 4283308"/>
              <a:gd name="connsiteY73" fmla="*/ 2731032 h 4661432"/>
              <a:gd name="connsiteX74" fmla="*/ 3368908 w 4283308"/>
              <a:gd name="connsiteY74" fmla="*/ 2643946 h 4661432"/>
              <a:gd name="connsiteX75" fmla="*/ 3339880 w 4283308"/>
              <a:gd name="connsiteY75" fmla="*/ 2600403 h 4661432"/>
              <a:gd name="connsiteX76" fmla="*/ 3296337 w 4283308"/>
              <a:gd name="connsiteY76" fmla="*/ 2556861 h 4661432"/>
              <a:gd name="connsiteX77" fmla="*/ 3281823 w 4283308"/>
              <a:gd name="connsiteY77" fmla="*/ 2513318 h 4661432"/>
              <a:gd name="connsiteX78" fmla="*/ 3223765 w 4283308"/>
              <a:gd name="connsiteY78" fmla="*/ 2426232 h 4661432"/>
              <a:gd name="connsiteX79" fmla="*/ 3209251 w 4283308"/>
              <a:gd name="connsiteY79" fmla="*/ 2382689 h 4661432"/>
              <a:gd name="connsiteX80" fmla="*/ 3151194 w 4283308"/>
              <a:gd name="connsiteY80" fmla="*/ 2295603 h 4661432"/>
              <a:gd name="connsiteX81" fmla="*/ 3122165 w 4283308"/>
              <a:gd name="connsiteY81" fmla="*/ 2208518 h 4661432"/>
              <a:gd name="connsiteX82" fmla="*/ 3107651 w 4283308"/>
              <a:gd name="connsiteY82" fmla="*/ 2164975 h 4661432"/>
              <a:gd name="connsiteX83" fmla="*/ 3031451 w 4283308"/>
              <a:gd name="connsiteY83" fmla="*/ 1928029 h 4661432"/>
              <a:gd name="connsiteX84" fmla="*/ 3051408 w 4283308"/>
              <a:gd name="connsiteY84" fmla="*/ 1802843 h 4661432"/>
              <a:gd name="connsiteX85" fmla="*/ 3055400 w 4283308"/>
              <a:gd name="connsiteY85" fmla="*/ 1700518 h 4661432"/>
              <a:gd name="connsiteX86" fmla="*/ 3144663 w 4283308"/>
              <a:gd name="connsiteY86" fmla="*/ 1701969 h 4661432"/>
              <a:gd name="connsiteX87" fmla="*/ 3187480 w 4283308"/>
              <a:gd name="connsiteY87" fmla="*/ 1592749 h 4661432"/>
              <a:gd name="connsiteX88" fmla="*/ 3238643 w 4283308"/>
              <a:gd name="connsiteY88" fmla="*/ 1533241 h 4661432"/>
              <a:gd name="connsiteX89" fmla="*/ 3305771 w 4283308"/>
              <a:gd name="connsiteY89" fmla="*/ 1489698 h 4661432"/>
              <a:gd name="connsiteX90" fmla="*/ 3364554 w 4283308"/>
              <a:gd name="connsiteY90" fmla="*/ 1452323 h 4661432"/>
              <a:gd name="connsiteX91" fmla="*/ 3438577 w 4283308"/>
              <a:gd name="connsiteY91" fmla="*/ 1354715 h 4661432"/>
              <a:gd name="connsiteX92" fmla="*/ 3528565 w 4283308"/>
              <a:gd name="connsiteY92" fmla="*/ 1265089 h 4661432"/>
              <a:gd name="connsiteX93" fmla="*/ 3557594 w 4283308"/>
              <a:gd name="connsiteY93" fmla="*/ 1221546 h 4661432"/>
              <a:gd name="connsiteX94" fmla="*/ 3615651 w 4283308"/>
              <a:gd name="connsiteY94" fmla="*/ 1134461 h 4661432"/>
              <a:gd name="connsiteX95" fmla="*/ 3673708 w 4283308"/>
              <a:gd name="connsiteY95" fmla="*/ 1047375 h 4661432"/>
              <a:gd name="connsiteX96" fmla="*/ 3717251 w 4283308"/>
              <a:gd name="connsiteY96" fmla="*/ 1018346 h 4661432"/>
              <a:gd name="connsiteX97" fmla="*/ 3804337 w 4283308"/>
              <a:gd name="connsiteY97" fmla="*/ 931261 h 4661432"/>
              <a:gd name="connsiteX98" fmla="*/ 3833365 w 4283308"/>
              <a:gd name="connsiteY98" fmla="*/ 887718 h 4661432"/>
              <a:gd name="connsiteX99" fmla="*/ 3920451 w 4283308"/>
              <a:gd name="connsiteY99" fmla="*/ 800632 h 4661432"/>
              <a:gd name="connsiteX100" fmla="*/ 4051080 w 4283308"/>
              <a:gd name="connsiteY100" fmla="*/ 699032 h 4661432"/>
              <a:gd name="connsiteX101" fmla="*/ 4094623 w 4283308"/>
              <a:gd name="connsiteY101" fmla="*/ 670003 h 4661432"/>
              <a:gd name="connsiteX102" fmla="*/ 4123651 w 4283308"/>
              <a:gd name="connsiteY102" fmla="*/ 626461 h 4661432"/>
              <a:gd name="connsiteX103" fmla="*/ 4167194 w 4283308"/>
              <a:gd name="connsiteY103" fmla="*/ 597432 h 4661432"/>
              <a:gd name="connsiteX104" fmla="*/ 4225251 w 4283308"/>
              <a:gd name="connsiteY104" fmla="*/ 510346 h 4661432"/>
              <a:gd name="connsiteX105" fmla="*/ 4239765 w 4283308"/>
              <a:gd name="connsiteY105" fmla="*/ 466803 h 4661432"/>
              <a:gd name="connsiteX106" fmla="*/ 4268794 w 4283308"/>
              <a:gd name="connsiteY106" fmla="*/ 423261 h 4661432"/>
              <a:gd name="connsiteX107" fmla="*/ 4283308 w 4283308"/>
              <a:gd name="connsiteY107" fmla="*/ 321661 h 4661432"/>
              <a:gd name="connsiteX108" fmla="*/ 4268794 w 4283308"/>
              <a:gd name="connsiteY108" fmla="*/ 45889 h 4661432"/>
              <a:gd name="connsiteX109" fmla="*/ 4239765 w 4283308"/>
              <a:gd name="connsiteY109" fmla="*/ 2346 h 4661432"/>
              <a:gd name="connsiteX110" fmla="*/ 3934965 w 4283308"/>
              <a:gd name="connsiteY110" fmla="*/ 16861 h 4661432"/>
              <a:gd name="connsiteX111" fmla="*/ 3760794 w 4283308"/>
              <a:gd name="connsiteY111" fmla="*/ 60403 h 4661432"/>
              <a:gd name="connsiteX112" fmla="*/ 3717251 w 4283308"/>
              <a:gd name="connsiteY112" fmla="*/ 74918 h 4661432"/>
              <a:gd name="connsiteX113" fmla="*/ 3601137 w 4283308"/>
              <a:gd name="connsiteY113" fmla="*/ 103946 h 4661432"/>
              <a:gd name="connsiteX114" fmla="*/ 3514051 w 4283308"/>
              <a:gd name="connsiteY114" fmla="*/ 147489 h 4661432"/>
              <a:gd name="connsiteX115" fmla="*/ 3470508 w 4283308"/>
              <a:gd name="connsiteY115" fmla="*/ 176518 h 4661432"/>
              <a:gd name="connsiteX116" fmla="*/ 3383423 w 4283308"/>
              <a:gd name="connsiteY116" fmla="*/ 205546 h 4661432"/>
              <a:gd name="connsiteX117" fmla="*/ 3339880 w 4283308"/>
              <a:gd name="connsiteY117" fmla="*/ 220061 h 4661432"/>
              <a:gd name="connsiteX118" fmla="*/ 3281823 w 4283308"/>
              <a:gd name="connsiteY118" fmla="*/ 263603 h 4661432"/>
              <a:gd name="connsiteX119" fmla="*/ 3194737 w 4283308"/>
              <a:gd name="connsiteY119" fmla="*/ 321661 h 4661432"/>
              <a:gd name="connsiteX120" fmla="*/ 3165708 w 4283308"/>
              <a:gd name="connsiteY120" fmla="*/ 365203 h 4661432"/>
              <a:gd name="connsiteX121" fmla="*/ 3151194 w 4283308"/>
              <a:gd name="connsiteY121" fmla="*/ 408746 h 4661432"/>
              <a:gd name="connsiteX122" fmla="*/ 3064108 w 4283308"/>
              <a:gd name="connsiteY122" fmla="*/ 495832 h 4661432"/>
              <a:gd name="connsiteX123" fmla="*/ 3035080 w 4283308"/>
              <a:gd name="connsiteY123" fmla="*/ 539375 h 4661432"/>
              <a:gd name="connsiteX124" fmla="*/ 2991537 w 4283308"/>
              <a:gd name="connsiteY124" fmla="*/ 582918 h 4661432"/>
              <a:gd name="connsiteX125" fmla="*/ 2962508 w 4283308"/>
              <a:gd name="connsiteY125" fmla="*/ 626461 h 4661432"/>
              <a:gd name="connsiteX126" fmla="*/ 2918965 w 4283308"/>
              <a:gd name="connsiteY126" fmla="*/ 655489 h 4661432"/>
              <a:gd name="connsiteX127" fmla="*/ 2860908 w 4283308"/>
              <a:gd name="connsiteY127" fmla="*/ 699032 h 4661432"/>
              <a:gd name="connsiteX128" fmla="*/ 2788337 w 4283308"/>
              <a:gd name="connsiteY128" fmla="*/ 771603 h 4661432"/>
              <a:gd name="connsiteX129" fmla="*/ 2715765 w 4283308"/>
              <a:gd name="connsiteY129" fmla="*/ 829661 h 4661432"/>
              <a:gd name="connsiteX130" fmla="*/ 2672223 w 4283308"/>
              <a:gd name="connsiteY130" fmla="*/ 873203 h 4661432"/>
              <a:gd name="connsiteX131" fmla="*/ 2541594 w 4283308"/>
              <a:gd name="connsiteY131" fmla="*/ 960289 h 4661432"/>
              <a:gd name="connsiteX132" fmla="*/ 2454508 w 4283308"/>
              <a:gd name="connsiteY132" fmla="*/ 1018346 h 4661432"/>
              <a:gd name="connsiteX133" fmla="*/ 2410965 w 4283308"/>
              <a:gd name="connsiteY133" fmla="*/ 1032861 h 4661432"/>
              <a:gd name="connsiteX134" fmla="*/ 2323880 w 4283308"/>
              <a:gd name="connsiteY134" fmla="*/ 1076403 h 4661432"/>
              <a:gd name="connsiteX135" fmla="*/ 2280337 w 4283308"/>
              <a:gd name="connsiteY135" fmla="*/ 1105432 h 4661432"/>
              <a:gd name="connsiteX136" fmla="*/ 2222280 w 4283308"/>
              <a:gd name="connsiteY136" fmla="*/ 1090918 h 4661432"/>
              <a:gd name="connsiteX137" fmla="*/ 2135194 w 4283308"/>
              <a:gd name="connsiteY137" fmla="*/ 1032861 h 4661432"/>
              <a:gd name="connsiteX138" fmla="*/ 2091651 w 4283308"/>
              <a:gd name="connsiteY138" fmla="*/ 989318 h 4661432"/>
              <a:gd name="connsiteX139" fmla="*/ 2048108 w 4283308"/>
              <a:gd name="connsiteY139" fmla="*/ 974803 h 4661432"/>
              <a:gd name="connsiteX140" fmla="*/ 1961023 w 4283308"/>
              <a:gd name="connsiteY140" fmla="*/ 916746 h 4661432"/>
              <a:gd name="connsiteX141" fmla="*/ 1873937 w 4283308"/>
              <a:gd name="connsiteY141" fmla="*/ 844175 h 4661432"/>
              <a:gd name="connsiteX142" fmla="*/ 1844908 w 4283308"/>
              <a:gd name="connsiteY142" fmla="*/ 800632 h 4661432"/>
              <a:gd name="connsiteX143" fmla="*/ 1757823 w 4283308"/>
              <a:gd name="connsiteY143" fmla="*/ 728061 h 4661432"/>
              <a:gd name="connsiteX144" fmla="*/ 1728794 w 4283308"/>
              <a:gd name="connsiteY144" fmla="*/ 684518 h 4661432"/>
              <a:gd name="connsiteX145" fmla="*/ 1598165 w 4283308"/>
              <a:gd name="connsiteY145" fmla="*/ 553889 h 4661432"/>
              <a:gd name="connsiteX146" fmla="*/ 1554623 w 4283308"/>
              <a:gd name="connsiteY146" fmla="*/ 524861 h 4661432"/>
              <a:gd name="connsiteX147" fmla="*/ 1423994 w 4283308"/>
              <a:gd name="connsiteY147" fmla="*/ 408746 h 4661432"/>
              <a:gd name="connsiteX148" fmla="*/ 1380451 w 4283308"/>
              <a:gd name="connsiteY148" fmla="*/ 394232 h 4661432"/>
              <a:gd name="connsiteX149" fmla="*/ 1336908 w 4283308"/>
              <a:gd name="connsiteY149" fmla="*/ 365203 h 4661432"/>
              <a:gd name="connsiteX150" fmla="*/ 1191765 w 4283308"/>
              <a:gd name="connsiteY150" fmla="*/ 321661 h 4661432"/>
              <a:gd name="connsiteX151" fmla="*/ 1148223 w 4283308"/>
              <a:gd name="connsiteY151" fmla="*/ 307146 h 4661432"/>
              <a:gd name="connsiteX152" fmla="*/ 1090165 w 4283308"/>
              <a:gd name="connsiteY152" fmla="*/ 292632 h 4661432"/>
              <a:gd name="connsiteX153" fmla="*/ 1046623 w 4283308"/>
              <a:gd name="connsiteY153" fmla="*/ 278118 h 4661432"/>
              <a:gd name="connsiteX154" fmla="*/ 930508 w 4283308"/>
              <a:gd name="connsiteY154" fmla="*/ 249089 h 4661432"/>
              <a:gd name="connsiteX155" fmla="*/ 770851 w 4283308"/>
              <a:gd name="connsiteY155" fmla="*/ 205546 h 4661432"/>
              <a:gd name="connsiteX156" fmla="*/ 640223 w 4283308"/>
              <a:gd name="connsiteY156" fmla="*/ 162003 h 4661432"/>
              <a:gd name="connsiteX157" fmla="*/ 582165 w 4283308"/>
              <a:gd name="connsiteY157" fmla="*/ 147489 h 4661432"/>
              <a:gd name="connsiteX158" fmla="*/ 466051 w 4283308"/>
              <a:gd name="connsiteY158" fmla="*/ 132975 h 4661432"/>
              <a:gd name="connsiteX159" fmla="*/ 393480 w 4283308"/>
              <a:gd name="connsiteY159" fmla="*/ 118461 h 4661432"/>
              <a:gd name="connsiteX160" fmla="*/ 262851 w 4283308"/>
              <a:gd name="connsiteY160" fmla="*/ 103946 h 4661432"/>
              <a:gd name="connsiteX161" fmla="*/ 30623 w 4283308"/>
              <a:gd name="connsiteY161" fmla="*/ 437775 h 4661432"/>
              <a:gd name="connsiteX162" fmla="*/ 45137 w 4283308"/>
              <a:gd name="connsiteY162" fmla="*/ 495832 h 4661432"/>
              <a:gd name="connsiteX163" fmla="*/ 59651 w 4283308"/>
              <a:gd name="connsiteY163" fmla="*/ 626461 h 4661432"/>
              <a:gd name="connsiteX164" fmla="*/ 88680 w 4283308"/>
              <a:gd name="connsiteY164" fmla="*/ 757089 h 4661432"/>
              <a:gd name="connsiteX165" fmla="*/ 103194 w 4283308"/>
              <a:gd name="connsiteY165" fmla="*/ 887718 h 4661432"/>
              <a:gd name="connsiteX166" fmla="*/ 132223 w 4283308"/>
              <a:gd name="connsiteY166" fmla="*/ 974803 h 4661432"/>
              <a:gd name="connsiteX167" fmla="*/ 161251 w 4283308"/>
              <a:gd name="connsiteY167" fmla="*/ 1061889 h 4661432"/>
              <a:gd name="connsiteX168" fmla="*/ 175765 w 4283308"/>
              <a:gd name="connsiteY168" fmla="*/ 1134461 h 4661432"/>
              <a:gd name="connsiteX169" fmla="*/ 190280 w 4283308"/>
              <a:gd name="connsiteY169" fmla="*/ 1178003 h 4661432"/>
              <a:gd name="connsiteX170" fmla="*/ 175765 w 4283308"/>
              <a:gd name="connsiteY170" fmla="*/ 1279603 h 4661432"/>
              <a:gd name="connsiteX171" fmla="*/ 161251 w 4283308"/>
              <a:gd name="connsiteY171" fmla="*/ 1323146 h 4661432"/>
              <a:gd name="connsiteX172" fmla="*/ 219308 w 4283308"/>
              <a:gd name="connsiteY172" fmla="*/ 1395718 h 4661432"/>
              <a:gd name="connsiteX173" fmla="*/ 146737 w 4283308"/>
              <a:gd name="connsiteY173" fmla="*/ 1381203 h 4661432"/>
              <a:gd name="connsiteX0" fmla="*/ 146737 w 4283308"/>
              <a:gd name="connsiteY0" fmla="*/ 1381203 h 4661432"/>
              <a:gd name="connsiteX1" fmla="*/ 146737 w 4283308"/>
              <a:gd name="connsiteY1" fmla="*/ 1381203 h 4661432"/>
              <a:gd name="connsiteX2" fmla="*/ 277365 w 4283308"/>
              <a:gd name="connsiteY2" fmla="*/ 1366689 h 4661432"/>
              <a:gd name="connsiteX3" fmla="*/ 407994 w 4283308"/>
              <a:gd name="connsiteY3" fmla="*/ 1424746 h 4661432"/>
              <a:gd name="connsiteX4" fmla="*/ 451537 w 4283308"/>
              <a:gd name="connsiteY4" fmla="*/ 1439261 h 4661432"/>
              <a:gd name="connsiteX5" fmla="*/ 480565 w 4283308"/>
              <a:gd name="connsiteY5" fmla="*/ 1482803 h 4661432"/>
              <a:gd name="connsiteX6" fmla="*/ 596680 w 4283308"/>
              <a:gd name="connsiteY6" fmla="*/ 1526346 h 4661432"/>
              <a:gd name="connsiteX7" fmla="*/ 727308 w 4283308"/>
              <a:gd name="connsiteY7" fmla="*/ 1584403 h 4661432"/>
              <a:gd name="connsiteX8" fmla="*/ 770851 w 4283308"/>
              <a:gd name="connsiteY8" fmla="*/ 1598918 h 4661432"/>
              <a:gd name="connsiteX9" fmla="*/ 857937 w 4283308"/>
              <a:gd name="connsiteY9" fmla="*/ 1656975 h 4661432"/>
              <a:gd name="connsiteX10" fmla="*/ 930508 w 4283308"/>
              <a:gd name="connsiteY10" fmla="*/ 1729546 h 4661432"/>
              <a:gd name="connsiteX11" fmla="*/ 959537 w 4283308"/>
              <a:gd name="connsiteY11" fmla="*/ 1773089 h 4661432"/>
              <a:gd name="connsiteX12" fmla="*/ 1046623 w 4283308"/>
              <a:gd name="connsiteY12" fmla="*/ 1816632 h 4661432"/>
              <a:gd name="connsiteX13" fmla="*/ 1148223 w 4283308"/>
              <a:gd name="connsiteY13" fmla="*/ 1874689 h 4661432"/>
              <a:gd name="connsiteX14" fmla="*/ 1235308 w 4283308"/>
              <a:gd name="connsiteY14" fmla="*/ 1918232 h 4661432"/>
              <a:gd name="connsiteX15" fmla="*/ 1365937 w 4283308"/>
              <a:gd name="connsiteY15" fmla="*/ 2034346 h 4661432"/>
              <a:gd name="connsiteX16" fmla="*/ 1496565 w 4283308"/>
              <a:gd name="connsiteY16" fmla="*/ 2164975 h 4661432"/>
              <a:gd name="connsiteX17" fmla="*/ 1554623 w 4283308"/>
              <a:gd name="connsiteY17" fmla="*/ 2208518 h 4661432"/>
              <a:gd name="connsiteX18" fmla="*/ 1641708 w 4283308"/>
              <a:gd name="connsiteY18" fmla="*/ 2281089 h 4661432"/>
              <a:gd name="connsiteX19" fmla="*/ 1714280 w 4283308"/>
              <a:gd name="connsiteY19" fmla="*/ 2368175 h 4661432"/>
              <a:gd name="connsiteX20" fmla="*/ 1743308 w 4283308"/>
              <a:gd name="connsiteY20" fmla="*/ 2411718 h 4661432"/>
              <a:gd name="connsiteX21" fmla="*/ 1786851 w 4283308"/>
              <a:gd name="connsiteY21" fmla="*/ 2440746 h 4661432"/>
              <a:gd name="connsiteX22" fmla="*/ 1844908 w 4283308"/>
              <a:gd name="connsiteY22" fmla="*/ 2484289 h 4661432"/>
              <a:gd name="connsiteX23" fmla="*/ 1917480 w 4283308"/>
              <a:gd name="connsiteY23" fmla="*/ 2556861 h 4661432"/>
              <a:gd name="connsiteX24" fmla="*/ 1961023 w 4283308"/>
              <a:gd name="connsiteY24" fmla="*/ 2687489 h 4661432"/>
              <a:gd name="connsiteX25" fmla="*/ 1990051 w 4283308"/>
              <a:gd name="connsiteY25" fmla="*/ 2745546 h 4661432"/>
              <a:gd name="connsiteX26" fmla="*/ 2004565 w 4283308"/>
              <a:gd name="connsiteY26" fmla="*/ 2789089 h 4661432"/>
              <a:gd name="connsiteX27" fmla="*/ 2033594 w 4283308"/>
              <a:gd name="connsiteY27" fmla="*/ 2832632 h 4661432"/>
              <a:gd name="connsiteX28" fmla="*/ 2106165 w 4283308"/>
              <a:gd name="connsiteY28" fmla="*/ 2948746 h 4661432"/>
              <a:gd name="connsiteX29" fmla="*/ 2164223 w 4283308"/>
              <a:gd name="connsiteY29" fmla="*/ 3035832 h 4661432"/>
              <a:gd name="connsiteX30" fmla="*/ 2251308 w 4283308"/>
              <a:gd name="connsiteY30" fmla="*/ 3166461 h 4661432"/>
              <a:gd name="connsiteX31" fmla="*/ 2280337 w 4283308"/>
              <a:gd name="connsiteY31" fmla="*/ 3210003 h 4661432"/>
              <a:gd name="connsiteX32" fmla="*/ 2309365 w 4283308"/>
              <a:gd name="connsiteY32" fmla="*/ 3253546 h 4661432"/>
              <a:gd name="connsiteX33" fmla="*/ 2352908 w 4283308"/>
              <a:gd name="connsiteY33" fmla="*/ 3297089 h 4661432"/>
              <a:gd name="connsiteX34" fmla="*/ 2439994 w 4283308"/>
              <a:gd name="connsiteY34" fmla="*/ 3413203 h 4661432"/>
              <a:gd name="connsiteX35" fmla="*/ 2454508 w 4283308"/>
              <a:gd name="connsiteY35" fmla="*/ 3456746 h 4661432"/>
              <a:gd name="connsiteX36" fmla="*/ 2483537 w 4283308"/>
              <a:gd name="connsiteY36" fmla="*/ 3558346 h 4661432"/>
              <a:gd name="connsiteX37" fmla="*/ 2512565 w 4283308"/>
              <a:gd name="connsiteY37" fmla="*/ 3601889 h 4661432"/>
              <a:gd name="connsiteX38" fmla="*/ 2556108 w 4283308"/>
              <a:gd name="connsiteY38" fmla="*/ 3732518 h 4661432"/>
              <a:gd name="connsiteX39" fmla="*/ 2570623 w 4283308"/>
              <a:gd name="connsiteY39" fmla="*/ 3776061 h 4661432"/>
              <a:gd name="connsiteX40" fmla="*/ 2599651 w 4283308"/>
              <a:gd name="connsiteY40" fmla="*/ 3834118 h 4661432"/>
              <a:gd name="connsiteX41" fmla="*/ 2614165 w 4283308"/>
              <a:gd name="connsiteY41" fmla="*/ 3877661 h 4661432"/>
              <a:gd name="connsiteX42" fmla="*/ 2643194 w 4283308"/>
              <a:gd name="connsiteY42" fmla="*/ 3921203 h 4661432"/>
              <a:gd name="connsiteX43" fmla="*/ 2701251 w 4283308"/>
              <a:gd name="connsiteY43" fmla="*/ 4051832 h 4661432"/>
              <a:gd name="connsiteX44" fmla="*/ 2730280 w 4283308"/>
              <a:gd name="connsiteY44" fmla="*/ 4138918 h 4661432"/>
              <a:gd name="connsiteX45" fmla="*/ 2744794 w 4283308"/>
              <a:gd name="connsiteY45" fmla="*/ 4182461 h 4661432"/>
              <a:gd name="connsiteX46" fmla="*/ 2759308 w 4283308"/>
              <a:gd name="connsiteY46" fmla="*/ 4284061 h 4661432"/>
              <a:gd name="connsiteX47" fmla="*/ 2773823 w 4283308"/>
              <a:gd name="connsiteY47" fmla="*/ 4472746 h 4661432"/>
              <a:gd name="connsiteX48" fmla="*/ 2817365 w 4283308"/>
              <a:gd name="connsiteY48" fmla="*/ 4501775 h 4661432"/>
              <a:gd name="connsiteX49" fmla="*/ 2904451 w 4283308"/>
              <a:gd name="connsiteY49" fmla="*/ 4530803 h 4661432"/>
              <a:gd name="connsiteX50" fmla="*/ 2947994 w 4283308"/>
              <a:gd name="connsiteY50" fmla="*/ 4559832 h 4661432"/>
              <a:gd name="connsiteX51" fmla="*/ 3122165 w 4283308"/>
              <a:gd name="connsiteY51" fmla="*/ 4588861 h 4661432"/>
              <a:gd name="connsiteX52" fmla="*/ 3238280 w 4283308"/>
              <a:gd name="connsiteY52" fmla="*/ 4603375 h 4661432"/>
              <a:gd name="connsiteX53" fmla="*/ 3296337 w 4283308"/>
              <a:gd name="connsiteY53" fmla="*/ 4617889 h 4661432"/>
              <a:gd name="connsiteX54" fmla="*/ 3412451 w 4283308"/>
              <a:gd name="connsiteY54" fmla="*/ 4632403 h 4661432"/>
              <a:gd name="connsiteX55" fmla="*/ 3499537 w 4283308"/>
              <a:gd name="connsiteY55" fmla="*/ 4661432 h 4661432"/>
              <a:gd name="connsiteX56" fmla="*/ 3746280 w 4283308"/>
              <a:gd name="connsiteY56" fmla="*/ 4646918 h 4661432"/>
              <a:gd name="connsiteX57" fmla="*/ 3847880 w 4283308"/>
              <a:gd name="connsiteY57" fmla="*/ 4617889 h 4661432"/>
              <a:gd name="connsiteX58" fmla="*/ 3891423 w 4283308"/>
              <a:gd name="connsiteY58" fmla="*/ 4284061 h 4661432"/>
              <a:gd name="connsiteX59" fmla="*/ 3876908 w 4283308"/>
              <a:gd name="connsiteY59" fmla="*/ 3732518 h 4661432"/>
              <a:gd name="connsiteX60" fmla="*/ 3847880 w 4283308"/>
              <a:gd name="connsiteY60" fmla="*/ 3645432 h 4661432"/>
              <a:gd name="connsiteX61" fmla="*/ 3804337 w 4283308"/>
              <a:gd name="connsiteY61" fmla="*/ 3514803 h 4661432"/>
              <a:gd name="connsiteX62" fmla="*/ 3775308 w 4283308"/>
              <a:gd name="connsiteY62" fmla="*/ 3427718 h 4661432"/>
              <a:gd name="connsiteX63" fmla="*/ 3760794 w 4283308"/>
              <a:gd name="connsiteY63" fmla="*/ 3384175 h 4661432"/>
              <a:gd name="connsiteX64" fmla="*/ 3731765 w 4283308"/>
              <a:gd name="connsiteY64" fmla="*/ 3326118 h 4661432"/>
              <a:gd name="connsiteX65" fmla="*/ 3717251 w 4283308"/>
              <a:gd name="connsiteY65" fmla="*/ 3282575 h 4661432"/>
              <a:gd name="connsiteX66" fmla="*/ 3688223 w 4283308"/>
              <a:gd name="connsiteY66" fmla="*/ 3239032 h 4661432"/>
              <a:gd name="connsiteX67" fmla="*/ 3673708 w 4283308"/>
              <a:gd name="connsiteY67" fmla="*/ 3195489 h 4661432"/>
              <a:gd name="connsiteX68" fmla="*/ 3586623 w 4283308"/>
              <a:gd name="connsiteY68" fmla="*/ 3064861 h 4661432"/>
              <a:gd name="connsiteX69" fmla="*/ 3543080 w 4283308"/>
              <a:gd name="connsiteY69" fmla="*/ 2963261 h 4661432"/>
              <a:gd name="connsiteX70" fmla="*/ 3514051 w 4283308"/>
              <a:gd name="connsiteY70" fmla="*/ 2919718 h 4661432"/>
              <a:gd name="connsiteX71" fmla="*/ 3499537 w 4283308"/>
              <a:gd name="connsiteY71" fmla="*/ 2876175 h 4661432"/>
              <a:gd name="connsiteX72" fmla="*/ 3485023 w 4283308"/>
              <a:gd name="connsiteY72" fmla="*/ 2818118 h 4661432"/>
              <a:gd name="connsiteX73" fmla="*/ 3426965 w 4283308"/>
              <a:gd name="connsiteY73" fmla="*/ 2731032 h 4661432"/>
              <a:gd name="connsiteX74" fmla="*/ 3368908 w 4283308"/>
              <a:gd name="connsiteY74" fmla="*/ 2643946 h 4661432"/>
              <a:gd name="connsiteX75" fmla="*/ 3339880 w 4283308"/>
              <a:gd name="connsiteY75" fmla="*/ 2600403 h 4661432"/>
              <a:gd name="connsiteX76" fmla="*/ 3296337 w 4283308"/>
              <a:gd name="connsiteY76" fmla="*/ 2556861 h 4661432"/>
              <a:gd name="connsiteX77" fmla="*/ 3281823 w 4283308"/>
              <a:gd name="connsiteY77" fmla="*/ 2513318 h 4661432"/>
              <a:gd name="connsiteX78" fmla="*/ 3223765 w 4283308"/>
              <a:gd name="connsiteY78" fmla="*/ 2426232 h 4661432"/>
              <a:gd name="connsiteX79" fmla="*/ 3209251 w 4283308"/>
              <a:gd name="connsiteY79" fmla="*/ 2382689 h 4661432"/>
              <a:gd name="connsiteX80" fmla="*/ 3151194 w 4283308"/>
              <a:gd name="connsiteY80" fmla="*/ 2295603 h 4661432"/>
              <a:gd name="connsiteX81" fmla="*/ 3122165 w 4283308"/>
              <a:gd name="connsiteY81" fmla="*/ 2208518 h 4661432"/>
              <a:gd name="connsiteX82" fmla="*/ 3107651 w 4283308"/>
              <a:gd name="connsiteY82" fmla="*/ 2164975 h 4661432"/>
              <a:gd name="connsiteX83" fmla="*/ 3031451 w 4283308"/>
              <a:gd name="connsiteY83" fmla="*/ 1928029 h 4661432"/>
              <a:gd name="connsiteX84" fmla="*/ 3051408 w 4283308"/>
              <a:gd name="connsiteY84" fmla="*/ 1802843 h 4661432"/>
              <a:gd name="connsiteX85" fmla="*/ 3093268 w 4283308"/>
              <a:gd name="connsiteY85" fmla="*/ 1774046 h 4661432"/>
              <a:gd name="connsiteX86" fmla="*/ 3055400 w 4283308"/>
              <a:gd name="connsiteY86" fmla="*/ 1700518 h 4661432"/>
              <a:gd name="connsiteX87" fmla="*/ 3144663 w 4283308"/>
              <a:gd name="connsiteY87" fmla="*/ 1701969 h 4661432"/>
              <a:gd name="connsiteX88" fmla="*/ 3187480 w 4283308"/>
              <a:gd name="connsiteY88" fmla="*/ 1592749 h 4661432"/>
              <a:gd name="connsiteX89" fmla="*/ 3238643 w 4283308"/>
              <a:gd name="connsiteY89" fmla="*/ 1533241 h 4661432"/>
              <a:gd name="connsiteX90" fmla="*/ 3305771 w 4283308"/>
              <a:gd name="connsiteY90" fmla="*/ 1489698 h 4661432"/>
              <a:gd name="connsiteX91" fmla="*/ 3364554 w 4283308"/>
              <a:gd name="connsiteY91" fmla="*/ 1452323 h 4661432"/>
              <a:gd name="connsiteX92" fmla="*/ 3438577 w 4283308"/>
              <a:gd name="connsiteY92" fmla="*/ 1354715 h 4661432"/>
              <a:gd name="connsiteX93" fmla="*/ 3528565 w 4283308"/>
              <a:gd name="connsiteY93" fmla="*/ 1265089 h 4661432"/>
              <a:gd name="connsiteX94" fmla="*/ 3557594 w 4283308"/>
              <a:gd name="connsiteY94" fmla="*/ 1221546 h 4661432"/>
              <a:gd name="connsiteX95" fmla="*/ 3615651 w 4283308"/>
              <a:gd name="connsiteY95" fmla="*/ 1134461 h 4661432"/>
              <a:gd name="connsiteX96" fmla="*/ 3673708 w 4283308"/>
              <a:gd name="connsiteY96" fmla="*/ 1047375 h 4661432"/>
              <a:gd name="connsiteX97" fmla="*/ 3717251 w 4283308"/>
              <a:gd name="connsiteY97" fmla="*/ 1018346 h 4661432"/>
              <a:gd name="connsiteX98" fmla="*/ 3804337 w 4283308"/>
              <a:gd name="connsiteY98" fmla="*/ 931261 h 4661432"/>
              <a:gd name="connsiteX99" fmla="*/ 3833365 w 4283308"/>
              <a:gd name="connsiteY99" fmla="*/ 887718 h 4661432"/>
              <a:gd name="connsiteX100" fmla="*/ 3920451 w 4283308"/>
              <a:gd name="connsiteY100" fmla="*/ 800632 h 4661432"/>
              <a:gd name="connsiteX101" fmla="*/ 4051080 w 4283308"/>
              <a:gd name="connsiteY101" fmla="*/ 699032 h 4661432"/>
              <a:gd name="connsiteX102" fmla="*/ 4094623 w 4283308"/>
              <a:gd name="connsiteY102" fmla="*/ 670003 h 4661432"/>
              <a:gd name="connsiteX103" fmla="*/ 4123651 w 4283308"/>
              <a:gd name="connsiteY103" fmla="*/ 626461 h 4661432"/>
              <a:gd name="connsiteX104" fmla="*/ 4167194 w 4283308"/>
              <a:gd name="connsiteY104" fmla="*/ 597432 h 4661432"/>
              <a:gd name="connsiteX105" fmla="*/ 4225251 w 4283308"/>
              <a:gd name="connsiteY105" fmla="*/ 510346 h 4661432"/>
              <a:gd name="connsiteX106" fmla="*/ 4239765 w 4283308"/>
              <a:gd name="connsiteY106" fmla="*/ 466803 h 4661432"/>
              <a:gd name="connsiteX107" fmla="*/ 4268794 w 4283308"/>
              <a:gd name="connsiteY107" fmla="*/ 423261 h 4661432"/>
              <a:gd name="connsiteX108" fmla="*/ 4283308 w 4283308"/>
              <a:gd name="connsiteY108" fmla="*/ 321661 h 4661432"/>
              <a:gd name="connsiteX109" fmla="*/ 4268794 w 4283308"/>
              <a:gd name="connsiteY109" fmla="*/ 45889 h 4661432"/>
              <a:gd name="connsiteX110" fmla="*/ 4239765 w 4283308"/>
              <a:gd name="connsiteY110" fmla="*/ 2346 h 4661432"/>
              <a:gd name="connsiteX111" fmla="*/ 3934965 w 4283308"/>
              <a:gd name="connsiteY111" fmla="*/ 16861 h 4661432"/>
              <a:gd name="connsiteX112" fmla="*/ 3760794 w 4283308"/>
              <a:gd name="connsiteY112" fmla="*/ 60403 h 4661432"/>
              <a:gd name="connsiteX113" fmla="*/ 3717251 w 4283308"/>
              <a:gd name="connsiteY113" fmla="*/ 74918 h 4661432"/>
              <a:gd name="connsiteX114" fmla="*/ 3601137 w 4283308"/>
              <a:gd name="connsiteY114" fmla="*/ 103946 h 4661432"/>
              <a:gd name="connsiteX115" fmla="*/ 3514051 w 4283308"/>
              <a:gd name="connsiteY115" fmla="*/ 147489 h 4661432"/>
              <a:gd name="connsiteX116" fmla="*/ 3470508 w 4283308"/>
              <a:gd name="connsiteY116" fmla="*/ 176518 h 4661432"/>
              <a:gd name="connsiteX117" fmla="*/ 3383423 w 4283308"/>
              <a:gd name="connsiteY117" fmla="*/ 205546 h 4661432"/>
              <a:gd name="connsiteX118" fmla="*/ 3339880 w 4283308"/>
              <a:gd name="connsiteY118" fmla="*/ 220061 h 4661432"/>
              <a:gd name="connsiteX119" fmla="*/ 3281823 w 4283308"/>
              <a:gd name="connsiteY119" fmla="*/ 263603 h 4661432"/>
              <a:gd name="connsiteX120" fmla="*/ 3194737 w 4283308"/>
              <a:gd name="connsiteY120" fmla="*/ 321661 h 4661432"/>
              <a:gd name="connsiteX121" fmla="*/ 3165708 w 4283308"/>
              <a:gd name="connsiteY121" fmla="*/ 365203 h 4661432"/>
              <a:gd name="connsiteX122" fmla="*/ 3151194 w 4283308"/>
              <a:gd name="connsiteY122" fmla="*/ 408746 h 4661432"/>
              <a:gd name="connsiteX123" fmla="*/ 3064108 w 4283308"/>
              <a:gd name="connsiteY123" fmla="*/ 495832 h 4661432"/>
              <a:gd name="connsiteX124" fmla="*/ 3035080 w 4283308"/>
              <a:gd name="connsiteY124" fmla="*/ 539375 h 4661432"/>
              <a:gd name="connsiteX125" fmla="*/ 2991537 w 4283308"/>
              <a:gd name="connsiteY125" fmla="*/ 582918 h 4661432"/>
              <a:gd name="connsiteX126" fmla="*/ 2962508 w 4283308"/>
              <a:gd name="connsiteY126" fmla="*/ 626461 h 4661432"/>
              <a:gd name="connsiteX127" fmla="*/ 2918965 w 4283308"/>
              <a:gd name="connsiteY127" fmla="*/ 655489 h 4661432"/>
              <a:gd name="connsiteX128" fmla="*/ 2860908 w 4283308"/>
              <a:gd name="connsiteY128" fmla="*/ 699032 h 4661432"/>
              <a:gd name="connsiteX129" fmla="*/ 2788337 w 4283308"/>
              <a:gd name="connsiteY129" fmla="*/ 771603 h 4661432"/>
              <a:gd name="connsiteX130" fmla="*/ 2715765 w 4283308"/>
              <a:gd name="connsiteY130" fmla="*/ 829661 h 4661432"/>
              <a:gd name="connsiteX131" fmla="*/ 2672223 w 4283308"/>
              <a:gd name="connsiteY131" fmla="*/ 873203 h 4661432"/>
              <a:gd name="connsiteX132" fmla="*/ 2541594 w 4283308"/>
              <a:gd name="connsiteY132" fmla="*/ 960289 h 4661432"/>
              <a:gd name="connsiteX133" fmla="*/ 2454508 w 4283308"/>
              <a:gd name="connsiteY133" fmla="*/ 1018346 h 4661432"/>
              <a:gd name="connsiteX134" fmla="*/ 2410965 w 4283308"/>
              <a:gd name="connsiteY134" fmla="*/ 1032861 h 4661432"/>
              <a:gd name="connsiteX135" fmla="*/ 2323880 w 4283308"/>
              <a:gd name="connsiteY135" fmla="*/ 1076403 h 4661432"/>
              <a:gd name="connsiteX136" fmla="*/ 2280337 w 4283308"/>
              <a:gd name="connsiteY136" fmla="*/ 1105432 h 4661432"/>
              <a:gd name="connsiteX137" fmla="*/ 2222280 w 4283308"/>
              <a:gd name="connsiteY137" fmla="*/ 1090918 h 4661432"/>
              <a:gd name="connsiteX138" fmla="*/ 2135194 w 4283308"/>
              <a:gd name="connsiteY138" fmla="*/ 1032861 h 4661432"/>
              <a:gd name="connsiteX139" fmla="*/ 2091651 w 4283308"/>
              <a:gd name="connsiteY139" fmla="*/ 989318 h 4661432"/>
              <a:gd name="connsiteX140" fmla="*/ 2048108 w 4283308"/>
              <a:gd name="connsiteY140" fmla="*/ 974803 h 4661432"/>
              <a:gd name="connsiteX141" fmla="*/ 1961023 w 4283308"/>
              <a:gd name="connsiteY141" fmla="*/ 916746 h 4661432"/>
              <a:gd name="connsiteX142" fmla="*/ 1873937 w 4283308"/>
              <a:gd name="connsiteY142" fmla="*/ 844175 h 4661432"/>
              <a:gd name="connsiteX143" fmla="*/ 1844908 w 4283308"/>
              <a:gd name="connsiteY143" fmla="*/ 800632 h 4661432"/>
              <a:gd name="connsiteX144" fmla="*/ 1757823 w 4283308"/>
              <a:gd name="connsiteY144" fmla="*/ 728061 h 4661432"/>
              <a:gd name="connsiteX145" fmla="*/ 1728794 w 4283308"/>
              <a:gd name="connsiteY145" fmla="*/ 684518 h 4661432"/>
              <a:gd name="connsiteX146" fmla="*/ 1598165 w 4283308"/>
              <a:gd name="connsiteY146" fmla="*/ 553889 h 4661432"/>
              <a:gd name="connsiteX147" fmla="*/ 1554623 w 4283308"/>
              <a:gd name="connsiteY147" fmla="*/ 524861 h 4661432"/>
              <a:gd name="connsiteX148" fmla="*/ 1423994 w 4283308"/>
              <a:gd name="connsiteY148" fmla="*/ 408746 h 4661432"/>
              <a:gd name="connsiteX149" fmla="*/ 1380451 w 4283308"/>
              <a:gd name="connsiteY149" fmla="*/ 394232 h 4661432"/>
              <a:gd name="connsiteX150" fmla="*/ 1336908 w 4283308"/>
              <a:gd name="connsiteY150" fmla="*/ 365203 h 4661432"/>
              <a:gd name="connsiteX151" fmla="*/ 1191765 w 4283308"/>
              <a:gd name="connsiteY151" fmla="*/ 321661 h 4661432"/>
              <a:gd name="connsiteX152" fmla="*/ 1148223 w 4283308"/>
              <a:gd name="connsiteY152" fmla="*/ 307146 h 4661432"/>
              <a:gd name="connsiteX153" fmla="*/ 1090165 w 4283308"/>
              <a:gd name="connsiteY153" fmla="*/ 292632 h 4661432"/>
              <a:gd name="connsiteX154" fmla="*/ 1046623 w 4283308"/>
              <a:gd name="connsiteY154" fmla="*/ 278118 h 4661432"/>
              <a:gd name="connsiteX155" fmla="*/ 930508 w 4283308"/>
              <a:gd name="connsiteY155" fmla="*/ 249089 h 4661432"/>
              <a:gd name="connsiteX156" fmla="*/ 770851 w 4283308"/>
              <a:gd name="connsiteY156" fmla="*/ 205546 h 4661432"/>
              <a:gd name="connsiteX157" fmla="*/ 640223 w 4283308"/>
              <a:gd name="connsiteY157" fmla="*/ 162003 h 4661432"/>
              <a:gd name="connsiteX158" fmla="*/ 582165 w 4283308"/>
              <a:gd name="connsiteY158" fmla="*/ 147489 h 4661432"/>
              <a:gd name="connsiteX159" fmla="*/ 466051 w 4283308"/>
              <a:gd name="connsiteY159" fmla="*/ 132975 h 4661432"/>
              <a:gd name="connsiteX160" fmla="*/ 393480 w 4283308"/>
              <a:gd name="connsiteY160" fmla="*/ 118461 h 4661432"/>
              <a:gd name="connsiteX161" fmla="*/ 262851 w 4283308"/>
              <a:gd name="connsiteY161" fmla="*/ 103946 h 4661432"/>
              <a:gd name="connsiteX162" fmla="*/ 30623 w 4283308"/>
              <a:gd name="connsiteY162" fmla="*/ 437775 h 4661432"/>
              <a:gd name="connsiteX163" fmla="*/ 45137 w 4283308"/>
              <a:gd name="connsiteY163" fmla="*/ 495832 h 4661432"/>
              <a:gd name="connsiteX164" fmla="*/ 59651 w 4283308"/>
              <a:gd name="connsiteY164" fmla="*/ 626461 h 4661432"/>
              <a:gd name="connsiteX165" fmla="*/ 88680 w 4283308"/>
              <a:gd name="connsiteY165" fmla="*/ 757089 h 4661432"/>
              <a:gd name="connsiteX166" fmla="*/ 103194 w 4283308"/>
              <a:gd name="connsiteY166" fmla="*/ 887718 h 4661432"/>
              <a:gd name="connsiteX167" fmla="*/ 132223 w 4283308"/>
              <a:gd name="connsiteY167" fmla="*/ 974803 h 4661432"/>
              <a:gd name="connsiteX168" fmla="*/ 161251 w 4283308"/>
              <a:gd name="connsiteY168" fmla="*/ 1061889 h 4661432"/>
              <a:gd name="connsiteX169" fmla="*/ 175765 w 4283308"/>
              <a:gd name="connsiteY169" fmla="*/ 1134461 h 4661432"/>
              <a:gd name="connsiteX170" fmla="*/ 190280 w 4283308"/>
              <a:gd name="connsiteY170" fmla="*/ 1178003 h 4661432"/>
              <a:gd name="connsiteX171" fmla="*/ 175765 w 4283308"/>
              <a:gd name="connsiteY171" fmla="*/ 1279603 h 4661432"/>
              <a:gd name="connsiteX172" fmla="*/ 161251 w 4283308"/>
              <a:gd name="connsiteY172" fmla="*/ 1323146 h 4661432"/>
              <a:gd name="connsiteX173" fmla="*/ 219308 w 4283308"/>
              <a:gd name="connsiteY173" fmla="*/ 1395718 h 4661432"/>
              <a:gd name="connsiteX174" fmla="*/ 146737 w 4283308"/>
              <a:gd name="connsiteY174" fmla="*/ 1381203 h 4661432"/>
              <a:gd name="connsiteX0" fmla="*/ 146737 w 4283308"/>
              <a:gd name="connsiteY0" fmla="*/ 1381203 h 4661432"/>
              <a:gd name="connsiteX1" fmla="*/ 146737 w 4283308"/>
              <a:gd name="connsiteY1" fmla="*/ 1381203 h 4661432"/>
              <a:gd name="connsiteX2" fmla="*/ 277365 w 4283308"/>
              <a:gd name="connsiteY2" fmla="*/ 1366689 h 4661432"/>
              <a:gd name="connsiteX3" fmla="*/ 407994 w 4283308"/>
              <a:gd name="connsiteY3" fmla="*/ 1424746 h 4661432"/>
              <a:gd name="connsiteX4" fmla="*/ 451537 w 4283308"/>
              <a:gd name="connsiteY4" fmla="*/ 1439261 h 4661432"/>
              <a:gd name="connsiteX5" fmla="*/ 480565 w 4283308"/>
              <a:gd name="connsiteY5" fmla="*/ 1482803 h 4661432"/>
              <a:gd name="connsiteX6" fmla="*/ 596680 w 4283308"/>
              <a:gd name="connsiteY6" fmla="*/ 1526346 h 4661432"/>
              <a:gd name="connsiteX7" fmla="*/ 727308 w 4283308"/>
              <a:gd name="connsiteY7" fmla="*/ 1584403 h 4661432"/>
              <a:gd name="connsiteX8" fmla="*/ 770851 w 4283308"/>
              <a:gd name="connsiteY8" fmla="*/ 1598918 h 4661432"/>
              <a:gd name="connsiteX9" fmla="*/ 857937 w 4283308"/>
              <a:gd name="connsiteY9" fmla="*/ 1656975 h 4661432"/>
              <a:gd name="connsiteX10" fmla="*/ 930508 w 4283308"/>
              <a:gd name="connsiteY10" fmla="*/ 1729546 h 4661432"/>
              <a:gd name="connsiteX11" fmla="*/ 959537 w 4283308"/>
              <a:gd name="connsiteY11" fmla="*/ 1773089 h 4661432"/>
              <a:gd name="connsiteX12" fmla="*/ 1046623 w 4283308"/>
              <a:gd name="connsiteY12" fmla="*/ 1816632 h 4661432"/>
              <a:gd name="connsiteX13" fmla="*/ 1148223 w 4283308"/>
              <a:gd name="connsiteY13" fmla="*/ 1874689 h 4661432"/>
              <a:gd name="connsiteX14" fmla="*/ 1235308 w 4283308"/>
              <a:gd name="connsiteY14" fmla="*/ 1918232 h 4661432"/>
              <a:gd name="connsiteX15" fmla="*/ 1365937 w 4283308"/>
              <a:gd name="connsiteY15" fmla="*/ 2034346 h 4661432"/>
              <a:gd name="connsiteX16" fmla="*/ 1496565 w 4283308"/>
              <a:gd name="connsiteY16" fmla="*/ 2164975 h 4661432"/>
              <a:gd name="connsiteX17" fmla="*/ 1554623 w 4283308"/>
              <a:gd name="connsiteY17" fmla="*/ 2208518 h 4661432"/>
              <a:gd name="connsiteX18" fmla="*/ 1641708 w 4283308"/>
              <a:gd name="connsiteY18" fmla="*/ 2281089 h 4661432"/>
              <a:gd name="connsiteX19" fmla="*/ 1714280 w 4283308"/>
              <a:gd name="connsiteY19" fmla="*/ 2368175 h 4661432"/>
              <a:gd name="connsiteX20" fmla="*/ 1743308 w 4283308"/>
              <a:gd name="connsiteY20" fmla="*/ 2411718 h 4661432"/>
              <a:gd name="connsiteX21" fmla="*/ 1786851 w 4283308"/>
              <a:gd name="connsiteY21" fmla="*/ 2440746 h 4661432"/>
              <a:gd name="connsiteX22" fmla="*/ 1844908 w 4283308"/>
              <a:gd name="connsiteY22" fmla="*/ 2484289 h 4661432"/>
              <a:gd name="connsiteX23" fmla="*/ 1917480 w 4283308"/>
              <a:gd name="connsiteY23" fmla="*/ 2556861 h 4661432"/>
              <a:gd name="connsiteX24" fmla="*/ 1961023 w 4283308"/>
              <a:gd name="connsiteY24" fmla="*/ 2687489 h 4661432"/>
              <a:gd name="connsiteX25" fmla="*/ 1990051 w 4283308"/>
              <a:gd name="connsiteY25" fmla="*/ 2745546 h 4661432"/>
              <a:gd name="connsiteX26" fmla="*/ 2004565 w 4283308"/>
              <a:gd name="connsiteY26" fmla="*/ 2789089 h 4661432"/>
              <a:gd name="connsiteX27" fmla="*/ 2033594 w 4283308"/>
              <a:gd name="connsiteY27" fmla="*/ 2832632 h 4661432"/>
              <a:gd name="connsiteX28" fmla="*/ 2106165 w 4283308"/>
              <a:gd name="connsiteY28" fmla="*/ 2948746 h 4661432"/>
              <a:gd name="connsiteX29" fmla="*/ 2164223 w 4283308"/>
              <a:gd name="connsiteY29" fmla="*/ 3035832 h 4661432"/>
              <a:gd name="connsiteX30" fmla="*/ 2251308 w 4283308"/>
              <a:gd name="connsiteY30" fmla="*/ 3166461 h 4661432"/>
              <a:gd name="connsiteX31" fmla="*/ 2280337 w 4283308"/>
              <a:gd name="connsiteY31" fmla="*/ 3210003 h 4661432"/>
              <a:gd name="connsiteX32" fmla="*/ 2309365 w 4283308"/>
              <a:gd name="connsiteY32" fmla="*/ 3253546 h 4661432"/>
              <a:gd name="connsiteX33" fmla="*/ 2352908 w 4283308"/>
              <a:gd name="connsiteY33" fmla="*/ 3297089 h 4661432"/>
              <a:gd name="connsiteX34" fmla="*/ 2439994 w 4283308"/>
              <a:gd name="connsiteY34" fmla="*/ 3413203 h 4661432"/>
              <a:gd name="connsiteX35" fmla="*/ 2454508 w 4283308"/>
              <a:gd name="connsiteY35" fmla="*/ 3456746 h 4661432"/>
              <a:gd name="connsiteX36" fmla="*/ 2483537 w 4283308"/>
              <a:gd name="connsiteY36" fmla="*/ 3558346 h 4661432"/>
              <a:gd name="connsiteX37" fmla="*/ 2512565 w 4283308"/>
              <a:gd name="connsiteY37" fmla="*/ 3601889 h 4661432"/>
              <a:gd name="connsiteX38" fmla="*/ 2556108 w 4283308"/>
              <a:gd name="connsiteY38" fmla="*/ 3732518 h 4661432"/>
              <a:gd name="connsiteX39" fmla="*/ 2570623 w 4283308"/>
              <a:gd name="connsiteY39" fmla="*/ 3776061 h 4661432"/>
              <a:gd name="connsiteX40" fmla="*/ 2599651 w 4283308"/>
              <a:gd name="connsiteY40" fmla="*/ 3834118 h 4661432"/>
              <a:gd name="connsiteX41" fmla="*/ 2614165 w 4283308"/>
              <a:gd name="connsiteY41" fmla="*/ 3877661 h 4661432"/>
              <a:gd name="connsiteX42" fmla="*/ 2643194 w 4283308"/>
              <a:gd name="connsiteY42" fmla="*/ 3921203 h 4661432"/>
              <a:gd name="connsiteX43" fmla="*/ 2701251 w 4283308"/>
              <a:gd name="connsiteY43" fmla="*/ 4051832 h 4661432"/>
              <a:gd name="connsiteX44" fmla="*/ 2730280 w 4283308"/>
              <a:gd name="connsiteY44" fmla="*/ 4138918 h 4661432"/>
              <a:gd name="connsiteX45" fmla="*/ 2744794 w 4283308"/>
              <a:gd name="connsiteY45" fmla="*/ 4182461 h 4661432"/>
              <a:gd name="connsiteX46" fmla="*/ 2759308 w 4283308"/>
              <a:gd name="connsiteY46" fmla="*/ 4284061 h 4661432"/>
              <a:gd name="connsiteX47" fmla="*/ 2773823 w 4283308"/>
              <a:gd name="connsiteY47" fmla="*/ 4472746 h 4661432"/>
              <a:gd name="connsiteX48" fmla="*/ 2817365 w 4283308"/>
              <a:gd name="connsiteY48" fmla="*/ 4501775 h 4661432"/>
              <a:gd name="connsiteX49" fmla="*/ 2904451 w 4283308"/>
              <a:gd name="connsiteY49" fmla="*/ 4530803 h 4661432"/>
              <a:gd name="connsiteX50" fmla="*/ 2947994 w 4283308"/>
              <a:gd name="connsiteY50" fmla="*/ 4559832 h 4661432"/>
              <a:gd name="connsiteX51" fmla="*/ 3122165 w 4283308"/>
              <a:gd name="connsiteY51" fmla="*/ 4588861 h 4661432"/>
              <a:gd name="connsiteX52" fmla="*/ 3238280 w 4283308"/>
              <a:gd name="connsiteY52" fmla="*/ 4603375 h 4661432"/>
              <a:gd name="connsiteX53" fmla="*/ 3296337 w 4283308"/>
              <a:gd name="connsiteY53" fmla="*/ 4617889 h 4661432"/>
              <a:gd name="connsiteX54" fmla="*/ 3412451 w 4283308"/>
              <a:gd name="connsiteY54" fmla="*/ 4632403 h 4661432"/>
              <a:gd name="connsiteX55" fmla="*/ 3499537 w 4283308"/>
              <a:gd name="connsiteY55" fmla="*/ 4661432 h 4661432"/>
              <a:gd name="connsiteX56" fmla="*/ 3746280 w 4283308"/>
              <a:gd name="connsiteY56" fmla="*/ 4646918 h 4661432"/>
              <a:gd name="connsiteX57" fmla="*/ 3847880 w 4283308"/>
              <a:gd name="connsiteY57" fmla="*/ 4617889 h 4661432"/>
              <a:gd name="connsiteX58" fmla="*/ 3891423 w 4283308"/>
              <a:gd name="connsiteY58" fmla="*/ 4284061 h 4661432"/>
              <a:gd name="connsiteX59" fmla="*/ 3876908 w 4283308"/>
              <a:gd name="connsiteY59" fmla="*/ 3732518 h 4661432"/>
              <a:gd name="connsiteX60" fmla="*/ 3847880 w 4283308"/>
              <a:gd name="connsiteY60" fmla="*/ 3645432 h 4661432"/>
              <a:gd name="connsiteX61" fmla="*/ 3804337 w 4283308"/>
              <a:gd name="connsiteY61" fmla="*/ 3514803 h 4661432"/>
              <a:gd name="connsiteX62" fmla="*/ 3775308 w 4283308"/>
              <a:gd name="connsiteY62" fmla="*/ 3427718 h 4661432"/>
              <a:gd name="connsiteX63" fmla="*/ 3760794 w 4283308"/>
              <a:gd name="connsiteY63" fmla="*/ 3384175 h 4661432"/>
              <a:gd name="connsiteX64" fmla="*/ 3731765 w 4283308"/>
              <a:gd name="connsiteY64" fmla="*/ 3326118 h 4661432"/>
              <a:gd name="connsiteX65" fmla="*/ 3717251 w 4283308"/>
              <a:gd name="connsiteY65" fmla="*/ 3282575 h 4661432"/>
              <a:gd name="connsiteX66" fmla="*/ 3688223 w 4283308"/>
              <a:gd name="connsiteY66" fmla="*/ 3239032 h 4661432"/>
              <a:gd name="connsiteX67" fmla="*/ 3673708 w 4283308"/>
              <a:gd name="connsiteY67" fmla="*/ 3195489 h 4661432"/>
              <a:gd name="connsiteX68" fmla="*/ 3586623 w 4283308"/>
              <a:gd name="connsiteY68" fmla="*/ 3064861 h 4661432"/>
              <a:gd name="connsiteX69" fmla="*/ 3543080 w 4283308"/>
              <a:gd name="connsiteY69" fmla="*/ 2963261 h 4661432"/>
              <a:gd name="connsiteX70" fmla="*/ 3514051 w 4283308"/>
              <a:gd name="connsiteY70" fmla="*/ 2919718 h 4661432"/>
              <a:gd name="connsiteX71" fmla="*/ 3499537 w 4283308"/>
              <a:gd name="connsiteY71" fmla="*/ 2876175 h 4661432"/>
              <a:gd name="connsiteX72" fmla="*/ 3485023 w 4283308"/>
              <a:gd name="connsiteY72" fmla="*/ 2818118 h 4661432"/>
              <a:gd name="connsiteX73" fmla="*/ 3426965 w 4283308"/>
              <a:gd name="connsiteY73" fmla="*/ 2731032 h 4661432"/>
              <a:gd name="connsiteX74" fmla="*/ 3368908 w 4283308"/>
              <a:gd name="connsiteY74" fmla="*/ 2643946 h 4661432"/>
              <a:gd name="connsiteX75" fmla="*/ 3339880 w 4283308"/>
              <a:gd name="connsiteY75" fmla="*/ 2600403 h 4661432"/>
              <a:gd name="connsiteX76" fmla="*/ 3296337 w 4283308"/>
              <a:gd name="connsiteY76" fmla="*/ 2556861 h 4661432"/>
              <a:gd name="connsiteX77" fmla="*/ 3281823 w 4283308"/>
              <a:gd name="connsiteY77" fmla="*/ 2513318 h 4661432"/>
              <a:gd name="connsiteX78" fmla="*/ 3223765 w 4283308"/>
              <a:gd name="connsiteY78" fmla="*/ 2426232 h 4661432"/>
              <a:gd name="connsiteX79" fmla="*/ 3209251 w 4283308"/>
              <a:gd name="connsiteY79" fmla="*/ 2382689 h 4661432"/>
              <a:gd name="connsiteX80" fmla="*/ 3151194 w 4283308"/>
              <a:gd name="connsiteY80" fmla="*/ 2295603 h 4661432"/>
              <a:gd name="connsiteX81" fmla="*/ 3122165 w 4283308"/>
              <a:gd name="connsiteY81" fmla="*/ 2208518 h 4661432"/>
              <a:gd name="connsiteX82" fmla="*/ 3107651 w 4283308"/>
              <a:gd name="connsiteY82" fmla="*/ 2164975 h 4661432"/>
              <a:gd name="connsiteX83" fmla="*/ 3031451 w 4283308"/>
              <a:gd name="connsiteY83" fmla="*/ 1928029 h 4661432"/>
              <a:gd name="connsiteX84" fmla="*/ 3051408 w 4283308"/>
              <a:gd name="connsiteY84" fmla="*/ 1802843 h 4661432"/>
              <a:gd name="connsiteX85" fmla="*/ 3093268 w 4283308"/>
              <a:gd name="connsiteY85" fmla="*/ 1774046 h 4661432"/>
              <a:gd name="connsiteX86" fmla="*/ 3144663 w 4283308"/>
              <a:gd name="connsiteY86" fmla="*/ 1701969 h 4661432"/>
              <a:gd name="connsiteX87" fmla="*/ 3187480 w 4283308"/>
              <a:gd name="connsiteY87" fmla="*/ 1592749 h 4661432"/>
              <a:gd name="connsiteX88" fmla="*/ 3238643 w 4283308"/>
              <a:gd name="connsiteY88" fmla="*/ 1533241 h 4661432"/>
              <a:gd name="connsiteX89" fmla="*/ 3305771 w 4283308"/>
              <a:gd name="connsiteY89" fmla="*/ 1489698 h 4661432"/>
              <a:gd name="connsiteX90" fmla="*/ 3364554 w 4283308"/>
              <a:gd name="connsiteY90" fmla="*/ 1452323 h 4661432"/>
              <a:gd name="connsiteX91" fmla="*/ 3438577 w 4283308"/>
              <a:gd name="connsiteY91" fmla="*/ 1354715 h 4661432"/>
              <a:gd name="connsiteX92" fmla="*/ 3528565 w 4283308"/>
              <a:gd name="connsiteY92" fmla="*/ 1265089 h 4661432"/>
              <a:gd name="connsiteX93" fmla="*/ 3557594 w 4283308"/>
              <a:gd name="connsiteY93" fmla="*/ 1221546 h 4661432"/>
              <a:gd name="connsiteX94" fmla="*/ 3615651 w 4283308"/>
              <a:gd name="connsiteY94" fmla="*/ 1134461 h 4661432"/>
              <a:gd name="connsiteX95" fmla="*/ 3673708 w 4283308"/>
              <a:gd name="connsiteY95" fmla="*/ 1047375 h 4661432"/>
              <a:gd name="connsiteX96" fmla="*/ 3717251 w 4283308"/>
              <a:gd name="connsiteY96" fmla="*/ 1018346 h 4661432"/>
              <a:gd name="connsiteX97" fmla="*/ 3804337 w 4283308"/>
              <a:gd name="connsiteY97" fmla="*/ 931261 h 4661432"/>
              <a:gd name="connsiteX98" fmla="*/ 3833365 w 4283308"/>
              <a:gd name="connsiteY98" fmla="*/ 887718 h 4661432"/>
              <a:gd name="connsiteX99" fmla="*/ 3920451 w 4283308"/>
              <a:gd name="connsiteY99" fmla="*/ 800632 h 4661432"/>
              <a:gd name="connsiteX100" fmla="*/ 4051080 w 4283308"/>
              <a:gd name="connsiteY100" fmla="*/ 699032 h 4661432"/>
              <a:gd name="connsiteX101" fmla="*/ 4094623 w 4283308"/>
              <a:gd name="connsiteY101" fmla="*/ 670003 h 4661432"/>
              <a:gd name="connsiteX102" fmla="*/ 4123651 w 4283308"/>
              <a:gd name="connsiteY102" fmla="*/ 626461 h 4661432"/>
              <a:gd name="connsiteX103" fmla="*/ 4167194 w 4283308"/>
              <a:gd name="connsiteY103" fmla="*/ 597432 h 4661432"/>
              <a:gd name="connsiteX104" fmla="*/ 4225251 w 4283308"/>
              <a:gd name="connsiteY104" fmla="*/ 510346 h 4661432"/>
              <a:gd name="connsiteX105" fmla="*/ 4239765 w 4283308"/>
              <a:gd name="connsiteY105" fmla="*/ 466803 h 4661432"/>
              <a:gd name="connsiteX106" fmla="*/ 4268794 w 4283308"/>
              <a:gd name="connsiteY106" fmla="*/ 423261 h 4661432"/>
              <a:gd name="connsiteX107" fmla="*/ 4283308 w 4283308"/>
              <a:gd name="connsiteY107" fmla="*/ 321661 h 4661432"/>
              <a:gd name="connsiteX108" fmla="*/ 4268794 w 4283308"/>
              <a:gd name="connsiteY108" fmla="*/ 45889 h 4661432"/>
              <a:gd name="connsiteX109" fmla="*/ 4239765 w 4283308"/>
              <a:gd name="connsiteY109" fmla="*/ 2346 h 4661432"/>
              <a:gd name="connsiteX110" fmla="*/ 3934965 w 4283308"/>
              <a:gd name="connsiteY110" fmla="*/ 16861 h 4661432"/>
              <a:gd name="connsiteX111" fmla="*/ 3760794 w 4283308"/>
              <a:gd name="connsiteY111" fmla="*/ 60403 h 4661432"/>
              <a:gd name="connsiteX112" fmla="*/ 3717251 w 4283308"/>
              <a:gd name="connsiteY112" fmla="*/ 74918 h 4661432"/>
              <a:gd name="connsiteX113" fmla="*/ 3601137 w 4283308"/>
              <a:gd name="connsiteY113" fmla="*/ 103946 h 4661432"/>
              <a:gd name="connsiteX114" fmla="*/ 3514051 w 4283308"/>
              <a:gd name="connsiteY114" fmla="*/ 147489 h 4661432"/>
              <a:gd name="connsiteX115" fmla="*/ 3470508 w 4283308"/>
              <a:gd name="connsiteY115" fmla="*/ 176518 h 4661432"/>
              <a:gd name="connsiteX116" fmla="*/ 3383423 w 4283308"/>
              <a:gd name="connsiteY116" fmla="*/ 205546 h 4661432"/>
              <a:gd name="connsiteX117" fmla="*/ 3339880 w 4283308"/>
              <a:gd name="connsiteY117" fmla="*/ 220061 h 4661432"/>
              <a:gd name="connsiteX118" fmla="*/ 3281823 w 4283308"/>
              <a:gd name="connsiteY118" fmla="*/ 263603 h 4661432"/>
              <a:gd name="connsiteX119" fmla="*/ 3194737 w 4283308"/>
              <a:gd name="connsiteY119" fmla="*/ 321661 h 4661432"/>
              <a:gd name="connsiteX120" fmla="*/ 3165708 w 4283308"/>
              <a:gd name="connsiteY120" fmla="*/ 365203 h 4661432"/>
              <a:gd name="connsiteX121" fmla="*/ 3151194 w 4283308"/>
              <a:gd name="connsiteY121" fmla="*/ 408746 h 4661432"/>
              <a:gd name="connsiteX122" fmla="*/ 3064108 w 4283308"/>
              <a:gd name="connsiteY122" fmla="*/ 495832 h 4661432"/>
              <a:gd name="connsiteX123" fmla="*/ 3035080 w 4283308"/>
              <a:gd name="connsiteY123" fmla="*/ 539375 h 4661432"/>
              <a:gd name="connsiteX124" fmla="*/ 2991537 w 4283308"/>
              <a:gd name="connsiteY124" fmla="*/ 582918 h 4661432"/>
              <a:gd name="connsiteX125" fmla="*/ 2962508 w 4283308"/>
              <a:gd name="connsiteY125" fmla="*/ 626461 h 4661432"/>
              <a:gd name="connsiteX126" fmla="*/ 2918965 w 4283308"/>
              <a:gd name="connsiteY126" fmla="*/ 655489 h 4661432"/>
              <a:gd name="connsiteX127" fmla="*/ 2860908 w 4283308"/>
              <a:gd name="connsiteY127" fmla="*/ 699032 h 4661432"/>
              <a:gd name="connsiteX128" fmla="*/ 2788337 w 4283308"/>
              <a:gd name="connsiteY128" fmla="*/ 771603 h 4661432"/>
              <a:gd name="connsiteX129" fmla="*/ 2715765 w 4283308"/>
              <a:gd name="connsiteY129" fmla="*/ 829661 h 4661432"/>
              <a:gd name="connsiteX130" fmla="*/ 2672223 w 4283308"/>
              <a:gd name="connsiteY130" fmla="*/ 873203 h 4661432"/>
              <a:gd name="connsiteX131" fmla="*/ 2541594 w 4283308"/>
              <a:gd name="connsiteY131" fmla="*/ 960289 h 4661432"/>
              <a:gd name="connsiteX132" fmla="*/ 2454508 w 4283308"/>
              <a:gd name="connsiteY132" fmla="*/ 1018346 h 4661432"/>
              <a:gd name="connsiteX133" fmla="*/ 2410965 w 4283308"/>
              <a:gd name="connsiteY133" fmla="*/ 1032861 h 4661432"/>
              <a:gd name="connsiteX134" fmla="*/ 2323880 w 4283308"/>
              <a:gd name="connsiteY134" fmla="*/ 1076403 h 4661432"/>
              <a:gd name="connsiteX135" fmla="*/ 2280337 w 4283308"/>
              <a:gd name="connsiteY135" fmla="*/ 1105432 h 4661432"/>
              <a:gd name="connsiteX136" fmla="*/ 2222280 w 4283308"/>
              <a:gd name="connsiteY136" fmla="*/ 1090918 h 4661432"/>
              <a:gd name="connsiteX137" fmla="*/ 2135194 w 4283308"/>
              <a:gd name="connsiteY137" fmla="*/ 1032861 h 4661432"/>
              <a:gd name="connsiteX138" fmla="*/ 2091651 w 4283308"/>
              <a:gd name="connsiteY138" fmla="*/ 989318 h 4661432"/>
              <a:gd name="connsiteX139" fmla="*/ 2048108 w 4283308"/>
              <a:gd name="connsiteY139" fmla="*/ 974803 h 4661432"/>
              <a:gd name="connsiteX140" fmla="*/ 1961023 w 4283308"/>
              <a:gd name="connsiteY140" fmla="*/ 916746 h 4661432"/>
              <a:gd name="connsiteX141" fmla="*/ 1873937 w 4283308"/>
              <a:gd name="connsiteY141" fmla="*/ 844175 h 4661432"/>
              <a:gd name="connsiteX142" fmla="*/ 1844908 w 4283308"/>
              <a:gd name="connsiteY142" fmla="*/ 800632 h 4661432"/>
              <a:gd name="connsiteX143" fmla="*/ 1757823 w 4283308"/>
              <a:gd name="connsiteY143" fmla="*/ 728061 h 4661432"/>
              <a:gd name="connsiteX144" fmla="*/ 1728794 w 4283308"/>
              <a:gd name="connsiteY144" fmla="*/ 684518 h 4661432"/>
              <a:gd name="connsiteX145" fmla="*/ 1598165 w 4283308"/>
              <a:gd name="connsiteY145" fmla="*/ 553889 h 4661432"/>
              <a:gd name="connsiteX146" fmla="*/ 1554623 w 4283308"/>
              <a:gd name="connsiteY146" fmla="*/ 524861 h 4661432"/>
              <a:gd name="connsiteX147" fmla="*/ 1423994 w 4283308"/>
              <a:gd name="connsiteY147" fmla="*/ 408746 h 4661432"/>
              <a:gd name="connsiteX148" fmla="*/ 1380451 w 4283308"/>
              <a:gd name="connsiteY148" fmla="*/ 394232 h 4661432"/>
              <a:gd name="connsiteX149" fmla="*/ 1336908 w 4283308"/>
              <a:gd name="connsiteY149" fmla="*/ 365203 h 4661432"/>
              <a:gd name="connsiteX150" fmla="*/ 1191765 w 4283308"/>
              <a:gd name="connsiteY150" fmla="*/ 321661 h 4661432"/>
              <a:gd name="connsiteX151" fmla="*/ 1148223 w 4283308"/>
              <a:gd name="connsiteY151" fmla="*/ 307146 h 4661432"/>
              <a:gd name="connsiteX152" fmla="*/ 1090165 w 4283308"/>
              <a:gd name="connsiteY152" fmla="*/ 292632 h 4661432"/>
              <a:gd name="connsiteX153" fmla="*/ 1046623 w 4283308"/>
              <a:gd name="connsiteY153" fmla="*/ 278118 h 4661432"/>
              <a:gd name="connsiteX154" fmla="*/ 930508 w 4283308"/>
              <a:gd name="connsiteY154" fmla="*/ 249089 h 4661432"/>
              <a:gd name="connsiteX155" fmla="*/ 770851 w 4283308"/>
              <a:gd name="connsiteY155" fmla="*/ 205546 h 4661432"/>
              <a:gd name="connsiteX156" fmla="*/ 640223 w 4283308"/>
              <a:gd name="connsiteY156" fmla="*/ 162003 h 4661432"/>
              <a:gd name="connsiteX157" fmla="*/ 582165 w 4283308"/>
              <a:gd name="connsiteY157" fmla="*/ 147489 h 4661432"/>
              <a:gd name="connsiteX158" fmla="*/ 466051 w 4283308"/>
              <a:gd name="connsiteY158" fmla="*/ 132975 h 4661432"/>
              <a:gd name="connsiteX159" fmla="*/ 393480 w 4283308"/>
              <a:gd name="connsiteY159" fmla="*/ 118461 h 4661432"/>
              <a:gd name="connsiteX160" fmla="*/ 262851 w 4283308"/>
              <a:gd name="connsiteY160" fmla="*/ 103946 h 4661432"/>
              <a:gd name="connsiteX161" fmla="*/ 30623 w 4283308"/>
              <a:gd name="connsiteY161" fmla="*/ 437775 h 4661432"/>
              <a:gd name="connsiteX162" fmla="*/ 45137 w 4283308"/>
              <a:gd name="connsiteY162" fmla="*/ 495832 h 4661432"/>
              <a:gd name="connsiteX163" fmla="*/ 59651 w 4283308"/>
              <a:gd name="connsiteY163" fmla="*/ 626461 h 4661432"/>
              <a:gd name="connsiteX164" fmla="*/ 88680 w 4283308"/>
              <a:gd name="connsiteY164" fmla="*/ 757089 h 4661432"/>
              <a:gd name="connsiteX165" fmla="*/ 103194 w 4283308"/>
              <a:gd name="connsiteY165" fmla="*/ 887718 h 4661432"/>
              <a:gd name="connsiteX166" fmla="*/ 132223 w 4283308"/>
              <a:gd name="connsiteY166" fmla="*/ 974803 h 4661432"/>
              <a:gd name="connsiteX167" fmla="*/ 161251 w 4283308"/>
              <a:gd name="connsiteY167" fmla="*/ 1061889 h 4661432"/>
              <a:gd name="connsiteX168" fmla="*/ 175765 w 4283308"/>
              <a:gd name="connsiteY168" fmla="*/ 1134461 h 4661432"/>
              <a:gd name="connsiteX169" fmla="*/ 190280 w 4283308"/>
              <a:gd name="connsiteY169" fmla="*/ 1178003 h 4661432"/>
              <a:gd name="connsiteX170" fmla="*/ 175765 w 4283308"/>
              <a:gd name="connsiteY170" fmla="*/ 1279603 h 4661432"/>
              <a:gd name="connsiteX171" fmla="*/ 161251 w 4283308"/>
              <a:gd name="connsiteY171" fmla="*/ 1323146 h 4661432"/>
              <a:gd name="connsiteX172" fmla="*/ 219308 w 4283308"/>
              <a:gd name="connsiteY172" fmla="*/ 1395718 h 4661432"/>
              <a:gd name="connsiteX173" fmla="*/ 146737 w 4283308"/>
              <a:gd name="connsiteY173" fmla="*/ 1381203 h 4661432"/>
              <a:gd name="connsiteX0" fmla="*/ 146737 w 4283308"/>
              <a:gd name="connsiteY0" fmla="*/ 1381203 h 4661432"/>
              <a:gd name="connsiteX1" fmla="*/ 146737 w 4283308"/>
              <a:gd name="connsiteY1" fmla="*/ 1381203 h 4661432"/>
              <a:gd name="connsiteX2" fmla="*/ 277365 w 4283308"/>
              <a:gd name="connsiteY2" fmla="*/ 1366689 h 4661432"/>
              <a:gd name="connsiteX3" fmla="*/ 407994 w 4283308"/>
              <a:gd name="connsiteY3" fmla="*/ 1424746 h 4661432"/>
              <a:gd name="connsiteX4" fmla="*/ 451537 w 4283308"/>
              <a:gd name="connsiteY4" fmla="*/ 1439261 h 4661432"/>
              <a:gd name="connsiteX5" fmla="*/ 480565 w 4283308"/>
              <a:gd name="connsiteY5" fmla="*/ 1482803 h 4661432"/>
              <a:gd name="connsiteX6" fmla="*/ 596680 w 4283308"/>
              <a:gd name="connsiteY6" fmla="*/ 1526346 h 4661432"/>
              <a:gd name="connsiteX7" fmla="*/ 727308 w 4283308"/>
              <a:gd name="connsiteY7" fmla="*/ 1584403 h 4661432"/>
              <a:gd name="connsiteX8" fmla="*/ 770851 w 4283308"/>
              <a:gd name="connsiteY8" fmla="*/ 1598918 h 4661432"/>
              <a:gd name="connsiteX9" fmla="*/ 857937 w 4283308"/>
              <a:gd name="connsiteY9" fmla="*/ 1656975 h 4661432"/>
              <a:gd name="connsiteX10" fmla="*/ 930508 w 4283308"/>
              <a:gd name="connsiteY10" fmla="*/ 1729546 h 4661432"/>
              <a:gd name="connsiteX11" fmla="*/ 959537 w 4283308"/>
              <a:gd name="connsiteY11" fmla="*/ 1773089 h 4661432"/>
              <a:gd name="connsiteX12" fmla="*/ 1046623 w 4283308"/>
              <a:gd name="connsiteY12" fmla="*/ 1816632 h 4661432"/>
              <a:gd name="connsiteX13" fmla="*/ 1148223 w 4283308"/>
              <a:gd name="connsiteY13" fmla="*/ 1874689 h 4661432"/>
              <a:gd name="connsiteX14" fmla="*/ 1235308 w 4283308"/>
              <a:gd name="connsiteY14" fmla="*/ 1918232 h 4661432"/>
              <a:gd name="connsiteX15" fmla="*/ 1365937 w 4283308"/>
              <a:gd name="connsiteY15" fmla="*/ 2034346 h 4661432"/>
              <a:gd name="connsiteX16" fmla="*/ 1496565 w 4283308"/>
              <a:gd name="connsiteY16" fmla="*/ 2164975 h 4661432"/>
              <a:gd name="connsiteX17" fmla="*/ 1554623 w 4283308"/>
              <a:gd name="connsiteY17" fmla="*/ 2208518 h 4661432"/>
              <a:gd name="connsiteX18" fmla="*/ 1641708 w 4283308"/>
              <a:gd name="connsiteY18" fmla="*/ 2281089 h 4661432"/>
              <a:gd name="connsiteX19" fmla="*/ 1714280 w 4283308"/>
              <a:gd name="connsiteY19" fmla="*/ 2368175 h 4661432"/>
              <a:gd name="connsiteX20" fmla="*/ 1743308 w 4283308"/>
              <a:gd name="connsiteY20" fmla="*/ 2411718 h 4661432"/>
              <a:gd name="connsiteX21" fmla="*/ 1786851 w 4283308"/>
              <a:gd name="connsiteY21" fmla="*/ 2440746 h 4661432"/>
              <a:gd name="connsiteX22" fmla="*/ 1844908 w 4283308"/>
              <a:gd name="connsiteY22" fmla="*/ 2484289 h 4661432"/>
              <a:gd name="connsiteX23" fmla="*/ 1917480 w 4283308"/>
              <a:gd name="connsiteY23" fmla="*/ 2556861 h 4661432"/>
              <a:gd name="connsiteX24" fmla="*/ 1961023 w 4283308"/>
              <a:gd name="connsiteY24" fmla="*/ 2687489 h 4661432"/>
              <a:gd name="connsiteX25" fmla="*/ 1990051 w 4283308"/>
              <a:gd name="connsiteY25" fmla="*/ 2745546 h 4661432"/>
              <a:gd name="connsiteX26" fmla="*/ 2004565 w 4283308"/>
              <a:gd name="connsiteY26" fmla="*/ 2789089 h 4661432"/>
              <a:gd name="connsiteX27" fmla="*/ 2033594 w 4283308"/>
              <a:gd name="connsiteY27" fmla="*/ 2832632 h 4661432"/>
              <a:gd name="connsiteX28" fmla="*/ 2106165 w 4283308"/>
              <a:gd name="connsiteY28" fmla="*/ 2948746 h 4661432"/>
              <a:gd name="connsiteX29" fmla="*/ 2164223 w 4283308"/>
              <a:gd name="connsiteY29" fmla="*/ 3035832 h 4661432"/>
              <a:gd name="connsiteX30" fmla="*/ 2251308 w 4283308"/>
              <a:gd name="connsiteY30" fmla="*/ 3166461 h 4661432"/>
              <a:gd name="connsiteX31" fmla="*/ 2280337 w 4283308"/>
              <a:gd name="connsiteY31" fmla="*/ 3210003 h 4661432"/>
              <a:gd name="connsiteX32" fmla="*/ 2309365 w 4283308"/>
              <a:gd name="connsiteY32" fmla="*/ 3253546 h 4661432"/>
              <a:gd name="connsiteX33" fmla="*/ 2352908 w 4283308"/>
              <a:gd name="connsiteY33" fmla="*/ 3297089 h 4661432"/>
              <a:gd name="connsiteX34" fmla="*/ 2439994 w 4283308"/>
              <a:gd name="connsiteY34" fmla="*/ 3413203 h 4661432"/>
              <a:gd name="connsiteX35" fmla="*/ 2454508 w 4283308"/>
              <a:gd name="connsiteY35" fmla="*/ 3456746 h 4661432"/>
              <a:gd name="connsiteX36" fmla="*/ 2483537 w 4283308"/>
              <a:gd name="connsiteY36" fmla="*/ 3558346 h 4661432"/>
              <a:gd name="connsiteX37" fmla="*/ 2512565 w 4283308"/>
              <a:gd name="connsiteY37" fmla="*/ 3601889 h 4661432"/>
              <a:gd name="connsiteX38" fmla="*/ 2556108 w 4283308"/>
              <a:gd name="connsiteY38" fmla="*/ 3732518 h 4661432"/>
              <a:gd name="connsiteX39" fmla="*/ 2570623 w 4283308"/>
              <a:gd name="connsiteY39" fmla="*/ 3776061 h 4661432"/>
              <a:gd name="connsiteX40" fmla="*/ 2599651 w 4283308"/>
              <a:gd name="connsiteY40" fmla="*/ 3834118 h 4661432"/>
              <a:gd name="connsiteX41" fmla="*/ 2614165 w 4283308"/>
              <a:gd name="connsiteY41" fmla="*/ 3877661 h 4661432"/>
              <a:gd name="connsiteX42" fmla="*/ 2643194 w 4283308"/>
              <a:gd name="connsiteY42" fmla="*/ 3921203 h 4661432"/>
              <a:gd name="connsiteX43" fmla="*/ 2701251 w 4283308"/>
              <a:gd name="connsiteY43" fmla="*/ 4051832 h 4661432"/>
              <a:gd name="connsiteX44" fmla="*/ 2730280 w 4283308"/>
              <a:gd name="connsiteY44" fmla="*/ 4138918 h 4661432"/>
              <a:gd name="connsiteX45" fmla="*/ 2744794 w 4283308"/>
              <a:gd name="connsiteY45" fmla="*/ 4182461 h 4661432"/>
              <a:gd name="connsiteX46" fmla="*/ 2759308 w 4283308"/>
              <a:gd name="connsiteY46" fmla="*/ 4284061 h 4661432"/>
              <a:gd name="connsiteX47" fmla="*/ 2773823 w 4283308"/>
              <a:gd name="connsiteY47" fmla="*/ 4472746 h 4661432"/>
              <a:gd name="connsiteX48" fmla="*/ 2817365 w 4283308"/>
              <a:gd name="connsiteY48" fmla="*/ 4501775 h 4661432"/>
              <a:gd name="connsiteX49" fmla="*/ 2904451 w 4283308"/>
              <a:gd name="connsiteY49" fmla="*/ 4530803 h 4661432"/>
              <a:gd name="connsiteX50" fmla="*/ 2947994 w 4283308"/>
              <a:gd name="connsiteY50" fmla="*/ 4559832 h 4661432"/>
              <a:gd name="connsiteX51" fmla="*/ 3122165 w 4283308"/>
              <a:gd name="connsiteY51" fmla="*/ 4588861 h 4661432"/>
              <a:gd name="connsiteX52" fmla="*/ 3238280 w 4283308"/>
              <a:gd name="connsiteY52" fmla="*/ 4603375 h 4661432"/>
              <a:gd name="connsiteX53" fmla="*/ 3296337 w 4283308"/>
              <a:gd name="connsiteY53" fmla="*/ 4617889 h 4661432"/>
              <a:gd name="connsiteX54" fmla="*/ 3412451 w 4283308"/>
              <a:gd name="connsiteY54" fmla="*/ 4632403 h 4661432"/>
              <a:gd name="connsiteX55" fmla="*/ 3499537 w 4283308"/>
              <a:gd name="connsiteY55" fmla="*/ 4661432 h 4661432"/>
              <a:gd name="connsiteX56" fmla="*/ 3746280 w 4283308"/>
              <a:gd name="connsiteY56" fmla="*/ 4646918 h 4661432"/>
              <a:gd name="connsiteX57" fmla="*/ 3847880 w 4283308"/>
              <a:gd name="connsiteY57" fmla="*/ 4617889 h 4661432"/>
              <a:gd name="connsiteX58" fmla="*/ 3891423 w 4283308"/>
              <a:gd name="connsiteY58" fmla="*/ 4284061 h 4661432"/>
              <a:gd name="connsiteX59" fmla="*/ 3876908 w 4283308"/>
              <a:gd name="connsiteY59" fmla="*/ 3732518 h 4661432"/>
              <a:gd name="connsiteX60" fmla="*/ 3847880 w 4283308"/>
              <a:gd name="connsiteY60" fmla="*/ 3645432 h 4661432"/>
              <a:gd name="connsiteX61" fmla="*/ 3804337 w 4283308"/>
              <a:gd name="connsiteY61" fmla="*/ 3514803 h 4661432"/>
              <a:gd name="connsiteX62" fmla="*/ 3775308 w 4283308"/>
              <a:gd name="connsiteY62" fmla="*/ 3427718 h 4661432"/>
              <a:gd name="connsiteX63" fmla="*/ 3760794 w 4283308"/>
              <a:gd name="connsiteY63" fmla="*/ 3384175 h 4661432"/>
              <a:gd name="connsiteX64" fmla="*/ 3731765 w 4283308"/>
              <a:gd name="connsiteY64" fmla="*/ 3326118 h 4661432"/>
              <a:gd name="connsiteX65" fmla="*/ 3717251 w 4283308"/>
              <a:gd name="connsiteY65" fmla="*/ 3282575 h 4661432"/>
              <a:gd name="connsiteX66" fmla="*/ 3688223 w 4283308"/>
              <a:gd name="connsiteY66" fmla="*/ 3239032 h 4661432"/>
              <a:gd name="connsiteX67" fmla="*/ 3673708 w 4283308"/>
              <a:gd name="connsiteY67" fmla="*/ 3195489 h 4661432"/>
              <a:gd name="connsiteX68" fmla="*/ 3586623 w 4283308"/>
              <a:gd name="connsiteY68" fmla="*/ 3064861 h 4661432"/>
              <a:gd name="connsiteX69" fmla="*/ 3543080 w 4283308"/>
              <a:gd name="connsiteY69" fmla="*/ 2963261 h 4661432"/>
              <a:gd name="connsiteX70" fmla="*/ 3514051 w 4283308"/>
              <a:gd name="connsiteY70" fmla="*/ 2919718 h 4661432"/>
              <a:gd name="connsiteX71" fmla="*/ 3499537 w 4283308"/>
              <a:gd name="connsiteY71" fmla="*/ 2876175 h 4661432"/>
              <a:gd name="connsiteX72" fmla="*/ 3485023 w 4283308"/>
              <a:gd name="connsiteY72" fmla="*/ 2818118 h 4661432"/>
              <a:gd name="connsiteX73" fmla="*/ 3426965 w 4283308"/>
              <a:gd name="connsiteY73" fmla="*/ 2731032 h 4661432"/>
              <a:gd name="connsiteX74" fmla="*/ 3368908 w 4283308"/>
              <a:gd name="connsiteY74" fmla="*/ 2643946 h 4661432"/>
              <a:gd name="connsiteX75" fmla="*/ 3339880 w 4283308"/>
              <a:gd name="connsiteY75" fmla="*/ 2600403 h 4661432"/>
              <a:gd name="connsiteX76" fmla="*/ 3296337 w 4283308"/>
              <a:gd name="connsiteY76" fmla="*/ 2556861 h 4661432"/>
              <a:gd name="connsiteX77" fmla="*/ 3281823 w 4283308"/>
              <a:gd name="connsiteY77" fmla="*/ 2513318 h 4661432"/>
              <a:gd name="connsiteX78" fmla="*/ 3223765 w 4283308"/>
              <a:gd name="connsiteY78" fmla="*/ 2426232 h 4661432"/>
              <a:gd name="connsiteX79" fmla="*/ 3209251 w 4283308"/>
              <a:gd name="connsiteY79" fmla="*/ 2382689 h 4661432"/>
              <a:gd name="connsiteX80" fmla="*/ 3151194 w 4283308"/>
              <a:gd name="connsiteY80" fmla="*/ 2295603 h 4661432"/>
              <a:gd name="connsiteX81" fmla="*/ 3122165 w 4283308"/>
              <a:gd name="connsiteY81" fmla="*/ 2208518 h 4661432"/>
              <a:gd name="connsiteX82" fmla="*/ 3107651 w 4283308"/>
              <a:gd name="connsiteY82" fmla="*/ 2164975 h 4661432"/>
              <a:gd name="connsiteX83" fmla="*/ 3031451 w 4283308"/>
              <a:gd name="connsiteY83" fmla="*/ 1928029 h 4661432"/>
              <a:gd name="connsiteX84" fmla="*/ 3051408 w 4283308"/>
              <a:gd name="connsiteY84" fmla="*/ 1802843 h 4661432"/>
              <a:gd name="connsiteX85" fmla="*/ 3093268 w 4283308"/>
              <a:gd name="connsiteY85" fmla="*/ 1774046 h 4661432"/>
              <a:gd name="connsiteX86" fmla="*/ 3187480 w 4283308"/>
              <a:gd name="connsiteY86" fmla="*/ 1592749 h 4661432"/>
              <a:gd name="connsiteX87" fmla="*/ 3238643 w 4283308"/>
              <a:gd name="connsiteY87" fmla="*/ 1533241 h 4661432"/>
              <a:gd name="connsiteX88" fmla="*/ 3305771 w 4283308"/>
              <a:gd name="connsiteY88" fmla="*/ 1489698 h 4661432"/>
              <a:gd name="connsiteX89" fmla="*/ 3364554 w 4283308"/>
              <a:gd name="connsiteY89" fmla="*/ 1452323 h 4661432"/>
              <a:gd name="connsiteX90" fmla="*/ 3438577 w 4283308"/>
              <a:gd name="connsiteY90" fmla="*/ 1354715 h 4661432"/>
              <a:gd name="connsiteX91" fmla="*/ 3528565 w 4283308"/>
              <a:gd name="connsiteY91" fmla="*/ 1265089 h 4661432"/>
              <a:gd name="connsiteX92" fmla="*/ 3557594 w 4283308"/>
              <a:gd name="connsiteY92" fmla="*/ 1221546 h 4661432"/>
              <a:gd name="connsiteX93" fmla="*/ 3615651 w 4283308"/>
              <a:gd name="connsiteY93" fmla="*/ 1134461 h 4661432"/>
              <a:gd name="connsiteX94" fmla="*/ 3673708 w 4283308"/>
              <a:gd name="connsiteY94" fmla="*/ 1047375 h 4661432"/>
              <a:gd name="connsiteX95" fmla="*/ 3717251 w 4283308"/>
              <a:gd name="connsiteY95" fmla="*/ 1018346 h 4661432"/>
              <a:gd name="connsiteX96" fmla="*/ 3804337 w 4283308"/>
              <a:gd name="connsiteY96" fmla="*/ 931261 h 4661432"/>
              <a:gd name="connsiteX97" fmla="*/ 3833365 w 4283308"/>
              <a:gd name="connsiteY97" fmla="*/ 887718 h 4661432"/>
              <a:gd name="connsiteX98" fmla="*/ 3920451 w 4283308"/>
              <a:gd name="connsiteY98" fmla="*/ 800632 h 4661432"/>
              <a:gd name="connsiteX99" fmla="*/ 4051080 w 4283308"/>
              <a:gd name="connsiteY99" fmla="*/ 699032 h 4661432"/>
              <a:gd name="connsiteX100" fmla="*/ 4094623 w 4283308"/>
              <a:gd name="connsiteY100" fmla="*/ 670003 h 4661432"/>
              <a:gd name="connsiteX101" fmla="*/ 4123651 w 4283308"/>
              <a:gd name="connsiteY101" fmla="*/ 626461 h 4661432"/>
              <a:gd name="connsiteX102" fmla="*/ 4167194 w 4283308"/>
              <a:gd name="connsiteY102" fmla="*/ 597432 h 4661432"/>
              <a:gd name="connsiteX103" fmla="*/ 4225251 w 4283308"/>
              <a:gd name="connsiteY103" fmla="*/ 510346 h 4661432"/>
              <a:gd name="connsiteX104" fmla="*/ 4239765 w 4283308"/>
              <a:gd name="connsiteY104" fmla="*/ 466803 h 4661432"/>
              <a:gd name="connsiteX105" fmla="*/ 4268794 w 4283308"/>
              <a:gd name="connsiteY105" fmla="*/ 423261 h 4661432"/>
              <a:gd name="connsiteX106" fmla="*/ 4283308 w 4283308"/>
              <a:gd name="connsiteY106" fmla="*/ 321661 h 4661432"/>
              <a:gd name="connsiteX107" fmla="*/ 4268794 w 4283308"/>
              <a:gd name="connsiteY107" fmla="*/ 45889 h 4661432"/>
              <a:gd name="connsiteX108" fmla="*/ 4239765 w 4283308"/>
              <a:gd name="connsiteY108" fmla="*/ 2346 h 4661432"/>
              <a:gd name="connsiteX109" fmla="*/ 3934965 w 4283308"/>
              <a:gd name="connsiteY109" fmla="*/ 16861 h 4661432"/>
              <a:gd name="connsiteX110" fmla="*/ 3760794 w 4283308"/>
              <a:gd name="connsiteY110" fmla="*/ 60403 h 4661432"/>
              <a:gd name="connsiteX111" fmla="*/ 3717251 w 4283308"/>
              <a:gd name="connsiteY111" fmla="*/ 74918 h 4661432"/>
              <a:gd name="connsiteX112" fmla="*/ 3601137 w 4283308"/>
              <a:gd name="connsiteY112" fmla="*/ 103946 h 4661432"/>
              <a:gd name="connsiteX113" fmla="*/ 3514051 w 4283308"/>
              <a:gd name="connsiteY113" fmla="*/ 147489 h 4661432"/>
              <a:gd name="connsiteX114" fmla="*/ 3470508 w 4283308"/>
              <a:gd name="connsiteY114" fmla="*/ 176518 h 4661432"/>
              <a:gd name="connsiteX115" fmla="*/ 3383423 w 4283308"/>
              <a:gd name="connsiteY115" fmla="*/ 205546 h 4661432"/>
              <a:gd name="connsiteX116" fmla="*/ 3339880 w 4283308"/>
              <a:gd name="connsiteY116" fmla="*/ 220061 h 4661432"/>
              <a:gd name="connsiteX117" fmla="*/ 3281823 w 4283308"/>
              <a:gd name="connsiteY117" fmla="*/ 263603 h 4661432"/>
              <a:gd name="connsiteX118" fmla="*/ 3194737 w 4283308"/>
              <a:gd name="connsiteY118" fmla="*/ 321661 h 4661432"/>
              <a:gd name="connsiteX119" fmla="*/ 3165708 w 4283308"/>
              <a:gd name="connsiteY119" fmla="*/ 365203 h 4661432"/>
              <a:gd name="connsiteX120" fmla="*/ 3151194 w 4283308"/>
              <a:gd name="connsiteY120" fmla="*/ 408746 h 4661432"/>
              <a:gd name="connsiteX121" fmla="*/ 3064108 w 4283308"/>
              <a:gd name="connsiteY121" fmla="*/ 495832 h 4661432"/>
              <a:gd name="connsiteX122" fmla="*/ 3035080 w 4283308"/>
              <a:gd name="connsiteY122" fmla="*/ 539375 h 4661432"/>
              <a:gd name="connsiteX123" fmla="*/ 2991537 w 4283308"/>
              <a:gd name="connsiteY123" fmla="*/ 582918 h 4661432"/>
              <a:gd name="connsiteX124" fmla="*/ 2962508 w 4283308"/>
              <a:gd name="connsiteY124" fmla="*/ 626461 h 4661432"/>
              <a:gd name="connsiteX125" fmla="*/ 2918965 w 4283308"/>
              <a:gd name="connsiteY125" fmla="*/ 655489 h 4661432"/>
              <a:gd name="connsiteX126" fmla="*/ 2860908 w 4283308"/>
              <a:gd name="connsiteY126" fmla="*/ 699032 h 4661432"/>
              <a:gd name="connsiteX127" fmla="*/ 2788337 w 4283308"/>
              <a:gd name="connsiteY127" fmla="*/ 771603 h 4661432"/>
              <a:gd name="connsiteX128" fmla="*/ 2715765 w 4283308"/>
              <a:gd name="connsiteY128" fmla="*/ 829661 h 4661432"/>
              <a:gd name="connsiteX129" fmla="*/ 2672223 w 4283308"/>
              <a:gd name="connsiteY129" fmla="*/ 873203 h 4661432"/>
              <a:gd name="connsiteX130" fmla="*/ 2541594 w 4283308"/>
              <a:gd name="connsiteY130" fmla="*/ 960289 h 4661432"/>
              <a:gd name="connsiteX131" fmla="*/ 2454508 w 4283308"/>
              <a:gd name="connsiteY131" fmla="*/ 1018346 h 4661432"/>
              <a:gd name="connsiteX132" fmla="*/ 2410965 w 4283308"/>
              <a:gd name="connsiteY132" fmla="*/ 1032861 h 4661432"/>
              <a:gd name="connsiteX133" fmla="*/ 2323880 w 4283308"/>
              <a:gd name="connsiteY133" fmla="*/ 1076403 h 4661432"/>
              <a:gd name="connsiteX134" fmla="*/ 2280337 w 4283308"/>
              <a:gd name="connsiteY134" fmla="*/ 1105432 h 4661432"/>
              <a:gd name="connsiteX135" fmla="*/ 2222280 w 4283308"/>
              <a:gd name="connsiteY135" fmla="*/ 1090918 h 4661432"/>
              <a:gd name="connsiteX136" fmla="*/ 2135194 w 4283308"/>
              <a:gd name="connsiteY136" fmla="*/ 1032861 h 4661432"/>
              <a:gd name="connsiteX137" fmla="*/ 2091651 w 4283308"/>
              <a:gd name="connsiteY137" fmla="*/ 989318 h 4661432"/>
              <a:gd name="connsiteX138" fmla="*/ 2048108 w 4283308"/>
              <a:gd name="connsiteY138" fmla="*/ 974803 h 4661432"/>
              <a:gd name="connsiteX139" fmla="*/ 1961023 w 4283308"/>
              <a:gd name="connsiteY139" fmla="*/ 916746 h 4661432"/>
              <a:gd name="connsiteX140" fmla="*/ 1873937 w 4283308"/>
              <a:gd name="connsiteY140" fmla="*/ 844175 h 4661432"/>
              <a:gd name="connsiteX141" fmla="*/ 1844908 w 4283308"/>
              <a:gd name="connsiteY141" fmla="*/ 800632 h 4661432"/>
              <a:gd name="connsiteX142" fmla="*/ 1757823 w 4283308"/>
              <a:gd name="connsiteY142" fmla="*/ 728061 h 4661432"/>
              <a:gd name="connsiteX143" fmla="*/ 1728794 w 4283308"/>
              <a:gd name="connsiteY143" fmla="*/ 684518 h 4661432"/>
              <a:gd name="connsiteX144" fmla="*/ 1598165 w 4283308"/>
              <a:gd name="connsiteY144" fmla="*/ 553889 h 4661432"/>
              <a:gd name="connsiteX145" fmla="*/ 1554623 w 4283308"/>
              <a:gd name="connsiteY145" fmla="*/ 524861 h 4661432"/>
              <a:gd name="connsiteX146" fmla="*/ 1423994 w 4283308"/>
              <a:gd name="connsiteY146" fmla="*/ 408746 h 4661432"/>
              <a:gd name="connsiteX147" fmla="*/ 1380451 w 4283308"/>
              <a:gd name="connsiteY147" fmla="*/ 394232 h 4661432"/>
              <a:gd name="connsiteX148" fmla="*/ 1336908 w 4283308"/>
              <a:gd name="connsiteY148" fmla="*/ 365203 h 4661432"/>
              <a:gd name="connsiteX149" fmla="*/ 1191765 w 4283308"/>
              <a:gd name="connsiteY149" fmla="*/ 321661 h 4661432"/>
              <a:gd name="connsiteX150" fmla="*/ 1148223 w 4283308"/>
              <a:gd name="connsiteY150" fmla="*/ 307146 h 4661432"/>
              <a:gd name="connsiteX151" fmla="*/ 1090165 w 4283308"/>
              <a:gd name="connsiteY151" fmla="*/ 292632 h 4661432"/>
              <a:gd name="connsiteX152" fmla="*/ 1046623 w 4283308"/>
              <a:gd name="connsiteY152" fmla="*/ 278118 h 4661432"/>
              <a:gd name="connsiteX153" fmla="*/ 930508 w 4283308"/>
              <a:gd name="connsiteY153" fmla="*/ 249089 h 4661432"/>
              <a:gd name="connsiteX154" fmla="*/ 770851 w 4283308"/>
              <a:gd name="connsiteY154" fmla="*/ 205546 h 4661432"/>
              <a:gd name="connsiteX155" fmla="*/ 640223 w 4283308"/>
              <a:gd name="connsiteY155" fmla="*/ 162003 h 4661432"/>
              <a:gd name="connsiteX156" fmla="*/ 582165 w 4283308"/>
              <a:gd name="connsiteY156" fmla="*/ 147489 h 4661432"/>
              <a:gd name="connsiteX157" fmla="*/ 466051 w 4283308"/>
              <a:gd name="connsiteY157" fmla="*/ 132975 h 4661432"/>
              <a:gd name="connsiteX158" fmla="*/ 393480 w 4283308"/>
              <a:gd name="connsiteY158" fmla="*/ 118461 h 4661432"/>
              <a:gd name="connsiteX159" fmla="*/ 262851 w 4283308"/>
              <a:gd name="connsiteY159" fmla="*/ 103946 h 4661432"/>
              <a:gd name="connsiteX160" fmla="*/ 30623 w 4283308"/>
              <a:gd name="connsiteY160" fmla="*/ 437775 h 4661432"/>
              <a:gd name="connsiteX161" fmla="*/ 45137 w 4283308"/>
              <a:gd name="connsiteY161" fmla="*/ 495832 h 4661432"/>
              <a:gd name="connsiteX162" fmla="*/ 59651 w 4283308"/>
              <a:gd name="connsiteY162" fmla="*/ 626461 h 4661432"/>
              <a:gd name="connsiteX163" fmla="*/ 88680 w 4283308"/>
              <a:gd name="connsiteY163" fmla="*/ 757089 h 4661432"/>
              <a:gd name="connsiteX164" fmla="*/ 103194 w 4283308"/>
              <a:gd name="connsiteY164" fmla="*/ 887718 h 4661432"/>
              <a:gd name="connsiteX165" fmla="*/ 132223 w 4283308"/>
              <a:gd name="connsiteY165" fmla="*/ 974803 h 4661432"/>
              <a:gd name="connsiteX166" fmla="*/ 161251 w 4283308"/>
              <a:gd name="connsiteY166" fmla="*/ 1061889 h 4661432"/>
              <a:gd name="connsiteX167" fmla="*/ 175765 w 4283308"/>
              <a:gd name="connsiteY167" fmla="*/ 1134461 h 4661432"/>
              <a:gd name="connsiteX168" fmla="*/ 190280 w 4283308"/>
              <a:gd name="connsiteY168" fmla="*/ 1178003 h 4661432"/>
              <a:gd name="connsiteX169" fmla="*/ 175765 w 4283308"/>
              <a:gd name="connsiteY169" fmla="*/ 1279603 h 4661432"/>
              <a:gd name="connsiteX170" fmla="*/ 161251 w 4283308"/>
              <a:gd name="connsiteY170" fmla="*/ 1323146 h 4661432"/>
              <a:gd name="connsiteX171" fmla="*/ 219308 w 4283308"/>
              <a:gd name="connsiteY171" fmla="*/ 1395718 h 4661432"/>
              <a:gd name="connsiteX172" fmla="*/ 146737 w 4283308"/>
              <a:gd name="connsiteY172" fmla="*/ 1381203 h 4661432"/>
              <a:gd name="connsiteX0" fmla="*/ 146737 w 4283308"/>
              <a:gd name="connsiteY0" fmla="*/ 1381203 h 4661432"/>
              <a:gd name="connsiteX1" fmla="*/ 146737 w 4283308"/>
              <a:gd name="connsiteY1" fmla="*/ 1381203 h 4661432"/>
              <a:gd name="connsiteX2" fmla="*/ 277365 w 4283308"/>
              <a:gd name="connsiteY2" fmla="*/ 1366689 h 4661432"/>
              <a:gd name="connsiteX3" fmla="*/ 407994 w 4283308"/>
              <a:gd name="connsiteY3" fmla="*/ 1424746 h 4661432"/>
              <a:gd name="connsiteX4" fmla="*/ 451537 w 4283308"/>
              <a:gd name="connsiteY4" fmla="*/ 1439261 h 4661432"/>
              <a:gd name="connsiteX5" fmla="*/ 480565 w 4283308"/>
              <a:gd name="connsiteY5" fmla="*/ 1482803 h 4661432"/>
              <a:gd name="connsiteX6" fmla="*/ 596680 w 4283308"/>
              <a:gd name="connsiteY6" fmla="*/ 1526346 h 4661432"/>
              <a:gd name="connsiteX7" fmla="*/ 727308 w 4283308"/>
              <a:gd name="connsiteY7" fmla="*/ 1584403 h 4661432"/>
              <a:gd name="connsiteX8" fmla="*/ 770851 w 4283308"/>
              <a:gd name="connsiteY8" fmla="*/ 1598918 h 4661432"/>
              <a:gd name="connsiteX9" fmla="*/ 857937 w 4283308"/>
              <a:gd name="connsiteY9" fmla="*/ 1656975 h 4661432"/>
              <a:gd name="connsiteX10" fmla="*/ 930508 w 4283308"/>
              <a:gd name="connsiteY10" fmla="*/ 1729546 h 4661432"/>
              <a:gd name="connsiteX11" fmla="*/ 959537 w 4283308"/>
              <a:gd name="connsiteY11" fmla="*/ 1773089 h 4661432"/>
              <a:gd name="connsiteX12" fmla="*/ 1046623 w 4283308"/>
              <a:gd name="connsiteY12" fmla="*/ 1816632 h 4661432"/>
              <a:gd name="connsiteX13" fmla="*/ 1148223 w 4283308"/>
              <a:gd name="connsiteY13" fmla="*/ 1874689 h 4661432"/>
              <a:gd name="connsiteX14" fmla="*/ 1235308 w 4283308"/>
              <a:gd name="connsiteY14" fmla="*/ 1918232 h 4661432"/>
              <a:gd name="connsiteX15" fmla="*/ 1365937 w 4283308"/>
              <a:gd name="connsiteY15" fmla="*/ 2034346 h 4661432"/>
              <a:gd name="connsiteX16" fmla="*/ 1496565 w 4283308"/>
              <a:gd name="connsiteY16" fmla="*/ 2164975 h 4661432"/>
              <a:gd name="connsiteX17" fmla="*/ 1554623 w 4283308"/>
              <a:gd name="connsiteY17" fmla="*/ 2208518 h 4661432"/>
              <a:gd name="connsiteX18" fmla="*/ 1641708 w 4283308"/>
              <a:gd name="connsiteY18" fmla="*/ 2281089 h 4661432"/>
              <a:gd name="connsiteX19" fmla="*/ 1714280 w 4283308"/>
              <a:gd name="connsiteY19" fmla="*/ 2368175 h 4661432"/>
              <a:gd name="connsiteX20" fmla="*/ 1743308 w 4283308"/>
              <a:gd name="connsiteY20" fmla="*/ 2411718 h 4661432"/>
              <a:gd name="connsiteX21" fmla="*/ 1786851 w 4283308"/>
              <a:gd name="connsiteY21" fmla="*/ 2440746 h 4661432"/>
              <a:gd name="connsiteX22" fmla="*/ 1844908 w 4283308"/>
              <a:gd name="connsiteY22" fmla="*/ 2484289 h 4661432"/>
              <a:gd name="connsiteX23" fmla="*/ 1917480 w 4283308"/>
              <a:gd name="connsiteY23" fmla="*/ 2556861 h 4661432"/>
              <a:gd name="connsiteX24" fmla="*/ 1961023 w 4283308"/>
              <a:gd name="connsiteY24" fmla="*/ 2687489 h 4661432"/>
              <a:gd name="connsiteX25" fmla="*/ 1990051 w 4283308"/>
              <a:gd name="connsiteY25" fmla="*/ 2745546 h 4661432"/>
              <a:gd name="connsiteX26" fmla="*/ 2004565 w 4283308"/>
              <a:gd name="connsiteY26" fmla="*/ 2789089 h 4661432"/>
              <a:gd name="connsiteX27" fmla="*/ 2033594 w 4283308"/>
              <a:gd name="connsiteY27" fmla="*/ 2832632 h 4661432"/>
              <a:gd name="connsiteX28" fmla="*/ 2106165 w 4283308"/>
              <a:gd name="connsiteY28" fmla="*/ 2948746 h 4661432"/>
              <a:gd name="connsiteX29" fmla="*/ 2164223 w 4283308"/>
              <a:gd name="connsiteY29" fmla="*/ 3035832 h 4661432"/>
              <a:gd name="connsiteX30" fmla="*/ 2251308 w 4283308"/>
              <a:gd name="connsiteY30" fmla="*/ 3166461 h 4661432"/>
              <a:gd name="connsiteX31" fmla="*/ 2280337 w 4283308"/>
              <a:gd name="connsiteY31" fmla="*/ 3210003 h 4661432"/>
              <a:gd name="connsiteX32" fmla="*/ 2309365 w 4283308"/>
              <a:gd name="connsiteY32" fmla="*/ 3253546 h 4661432"/>
              <a:gd name="connsiteX33" fmla="*/ 2352908 w 4283308"/>
              <a:gd name="connsiteY33" fmla="*/ 3297089 h 4661432"/>
              <a:gd name="connsiteX34" fmla="*/ 2439994 w 4283308"/>
              <a:gd name="connsiteY34" fmla="*/ 3413203 h 4661432"/>
              <a:gd name="connsiteX35" fmla="*/ 2454508 w 4283308"/>
              <a:gd name="connsiteY35" fmla="*/ 3456746 h 4661432"/>
              <a:gd name="connsiteX36" fmla="*/ 2483537 w 4283308"/>
              <a:gd name="connsiteY36" fmla="*/ 3558346 h 4661432"/>
              <a:gd name="connsiteX37" fmla="*/ 2512565 w 4283308"/>
              <a:gd name="connsiteY37" fmla="*/ 3601889 h 4661432"/>
              <a:gd name="connsiteX38" fmla="*/ 2556108 w 4283308"/>
              <a:gd name="connsiteY38" fmla="*/ 3732518 h 4661432"/>
              <a:gd name="connsiteX39" fmla="*/ 2570623 w 4283308"/>
              <a:gd name="connsiteY39" fmla="*/ 3776061 h 4661432"/>
              <a:gd name="connsiteX40" fmla="*/ 2599651 w 4283308"/>
              <a:gd name="connsiteY40" fmla="*/ 3834118 h 4661432"/>
              <a:gd name="connsiteX41" fmla="*/ 2614165 w 4283308"/>
              <a:gd name="connsiteY41" fmla="*/ 3877661 h 4661432"/>
              <a:gd name="connsiteX42" fmla="*/ 2643194 w 4283308"/>
              <a:gd name="connsiteY42" fmla="*/ 3921203 h 4661432"/>
              <a:gd name="connsiteX43" fmla="*/ 2701251 w 4283308"/>
              <a:gd name="connsiteY43" fmla="*/ 4051832 h 4661432"/>
              <a:gd name="connsiteX44" fmla="*/ 2730280 w 4283308"/>
              <a:gd name="connsiteY44" fmla="*/ 4138918 h 4661432"/>
              <a:gd name="connsiteX45" fmla="*/ 2744794 w 4283308"/>
              <a:gd name="connsiteY45" fmla="*/ 4182461 h 4661432"/>
              <a:gd name="connsiteX46" fmla="*/ 2759308 w 4283308"/>
              <a:gd name="connsiteY46" fmla="*/ 4284061 h 4661432"/>
              <a:gd name="connsiteX47" fmla="*/ 2773823 w 4283308"/>
              <a:gd name="connsiteY47" fmla="*/ 4472746 h 4661432"/>
              <a:gd name="connsiteX48" fmla="*/ 2817365 w 4283308"/>
              <a:gd name="connsiteY48" fmla="*/ 4501775 h 4661432"/>
              <a:gd name="connsiteX49" fmla="*/ 2904451 w 4283308"/>
              <a:gd name="connsiteY49" fmla="*/ 4530803 h 4661432"/>
              <a:gd name="connsiteX50" fmla="*/ 2947994 w 4283308"/>
              <a:gd name="connsiteY50" fmla="*/ 4559832 h 4661432"/>
              <a:gd name="connsiteX51" fmla="*/ 3122165 w 4283308"/>
              <a:gd name="connsiteY51" fmla="*/ 4588861 h 4661432"/>
              <a:gd name="connsiteX52" fmla="*/ 3238280 w 4283308"/>
              <a:gd name="connsiteY52" fmla="*/ 4603375 h 4661432"/>
              <a:gd name="connsiteX53" fmla="*/ 3296337 w 4283308"/>
              <a:gd name="connsiteY53" fmla="*/ 4617889 h 4661432"/>
              <a:gd name="connsiteX54" fmla="*/ 3412451 w 4283308"/>
              <a:gd name="connsiteY54" fmla="*/ 4632403 h 4661432"/>
              <a:gd name="connsiteX55" fmla="*/ 3499537 w 4283308"/>
              <a:gd name="connsiteY55" fmla="*/ 4661432 h 4661432"/>
              <a:gd name="connsiteX56" fmla="*/ 3746280 w 4283308"/>
              <a:gd name="connsiteY56" fmla="*/ 4646918 h 4661432"/>
              <a:gd name="connsiteX57" fmla="*/ 3847880 w 4283308"/>
              <a:gd name="connsiteY57" fmla="*/ 4617889 h 4661432"/>
              <a:gd name="connsiteX58" fmla="*/ 3891423 w 4283308"/>
              <a:gd name="connsiteY58" fmla="*/ 4284061 h 4661432"/>
              <a:gd name="connsiteX59" fmla="*/ 3876908 w 4283308"/>
              <a:gd name="connsiteY59" fmla="*/ 3732518 h 4661432"/>
              <a:gd name="connsiteX60" fmla="*/ 3847880 w 4283308"/>
              <a:gd name="connsiteY60" fmla="*/ 3645432 h 4661432"/>
              <a:gd name="connsiteX61" fmla="*/ 3804337 w 4283308"/>
              <a:gd name="connsiteY61" fmla="*/ 3514803 h 4661432"/>
              <a:gd name="connsiteX62" fmla="*/ 3775308 w 4283308"/>
              <a:gd name="connsiteY62" fmla="*/ 3427718 h 4661432"/>
              <a:gd name="connsiteX63" fmla="*/ 3760794 w 4283308"/>
              <a:gd name="connsiteY63" fmla="*/ 3384175 h 4661432"/>
              <a:gd name="connsiteX64" fmla="*/ 3731765 w 4283308"/>
              <a:gd name="connsiteY64" fmla="*/ 3326118 h 4661432"/>
              <a:gd name="connsiteX65" fmla="*/ 3717251 w 4283308"/>
              <a:gd name="connsiteY65" fmla="*/ 3282575 h 4661432"/>
              <a:gd name="connsiteX66" fmla="*/ 3688223 w 4283308"/>
              <a:gd name="connsiteY66" fmla="*/ 3239032 h 4661432"/>
              <a:gd name="connsiteX67" fmla="*/ 3673708 w 4283308"/>
              <a:gd name="connsiteY67" fmla="*/ 3195489 h 4661432"/>
              <a:gd name="connsiteX68" fmla="*/ 3586623 w 4283308"/>
              <a:gd name="connsiteY68" fmla="*/ 3064861 h 4661432"/>
              <a:gd name="connsiteX69" fmla="*/ 3543080 w 4283308"/>
              <a:gd name="connsiteY69" fmla="*/ 2963261 h 4661432"/>
              <a:gd name="connsiteX70" fmla="*/ 3514051 w 4283308"/>
              <a:gd name="connsiteY70" fmla="*/ 2919718 h 4661432"/>
              <a:gd name="connsiteX71" fmla="*/ 3499537 w 4283308"/>
              <a:gd name="connsiteY71" fmla="*/ 2876175 h 4661432"/>
              <a:gd name="connsiteX72" fmla="*/ 3485023 w 4283308"/>
              <a:gd name="connsiteY72" fmla="*/ 2818118 h 4661432"/>
              <a:gd name="connsiteX73" fmla="*/ 3426965 w 4283308"/>
              <a:gd name="connsiteY73" fmla="*/ 2731032 h 4661432"/>
              <a:gd name="connsiteX74" fmla="*/ 3368908 w 4283308"/>
              <a:gd name="connsiteY74" fmla="*/ 2643946 h 4661432"/>
              <a:gd name="connsiteX75" fmla="*/ 3339880 w 4283308"/>
              <a:gd name="connsiteY75" fmla="*/ 2600403 h 4661432"/>
              <a:gd name="connsiteX76" fmla="*/ 3296337 w 4283308"/>
              <a:gd name="connsiteY76" fmla="*/ 2556861 h 4661432"/>
              <a:gd name="connsiteX77" fmla="*/ 3281823 w 4283308"/>
              <a:gd name="connsiteY77" fmla="*/ 2513318 h 4661432"/>
              <a:gd name="connsiteX78" fmla="*/ 3223765 w 4283308"/>
              <a:gd name="connsiteY78" fmla="*/ 2426232 h 4661432"/>
              <a:gd name="connsiteX79" fmla="*/ 3209251 w 4283308"/>
              <a:gd name="connsiteY79" fmla="*/ 2382689 h 4661432"/>
              <a:gd name="connsiteX80" fmla="*/ 3151194 w 4283308"/>
              <a:gd name="connsiteY80" fmla="*/ 2295603 h 4661432"/>
              <a:gd name="connsiteX81" fmla="*/ 3122165 w 4283308"/>
              <a:gd name="connsiteY81" fmla="*/ 2208518 h 4661432"/>
              <a:gd name="connsiteX82" fmla="*/ 3107651 w 4283308"/>
              <a:gd name="connsiteY82" fmla="*/ 2164975 h 4661432"/>
              <a:gd name="connsiteX83" fmla="*/ 3031451 w 4283308"/>
              <a:gd name="connsiteY83" fmla="*/ 1928029 h 4661432"/>
              <a:gd name="connsiteX84" fmla="*/ 3051408 w 4283308"/>
              <a:gd name="connsiteY84" fmla="*/ 1802843 h 4661432"/>
              <a:gd name="connsiteX85" fmla="*/ 3187480 w 4283308"/>
              <a:gd name="connsiteY85" fmla="*/ 1592749 h 4661432"/>
              <a:gd name="connsiteX86" fmla="*/ 3238643 w 4283308"/>
              <a:gd name="connsiteY86" fmla="*/ 1533241 h 4661432"/>
              <a:gd name="connsiteX87" fmla="*/ 3305771 w 4283308"/>
              <a:gd name="connsiteY87" fmla="*/ 1489698 h 4661432"/>
              <a:gd name="connsiteX88" fmla="*/ 3364554 w 4283308"/>
              <a:gd name="connsiteY88" fmla="*/ 1452323 h 4661432"/>
              <a:gd name="connsiteX89" fmla="*/ 3438577 w 4283308"/>
              <a:gd name="connsiteY89" fmla="*/ 1354715 h 4661432"/>
              <a:gd name="connsiteX90" fmla="*/ 3528565 w 4283308"/>
              <a:gd name="connsiteY90" fmla="*/ 1265089 h 4661432"/>
              <a:gd name="connsiteX91" fmla="*/ 3557594 w 4283308"/>
              <a:gd name="connsiteY91" fmla="*/ 1221546 h 4661432"/>
              <a:gd name="connsiteX92" fmla="*/ 3615651 w 4283308"/>
              <a:gd name="connsiteY92" fmla="*/ 1134461 h 4661432"/>
              <a:gd name="connsiteX93" fmla="*/ 3673708 w 4283308"/>
              <a:gd name="connsiteY93" fmla="*/ 1047375 h 4661432"/>
              <a:gd name="connsiteX94" fmla="*/ 3717251 w 4283308"/>
              <a:gd name="connsiteY94" fmla="*/ 1018346 h 4661432"/>
              <a:gd name="connsiteX95" fmla="*/ 3804337 w 4283308"/>
              <a:gd name="connsiteY95" fmla="*/ 931261 h 4661432"/>
              <a:gd name="connsiteX96" fmla="*/ 3833365 w 4283308"/>
              <a:gd name="connsiteY96" fmla="*/ 887718 h 4661432"/>
              <a:gd name="connsiteX97" fmla="*/ 3920451 w 4283308"/>
              <a:gd name="connsiteY97" fmla="*/ 800632 h 4661432"/>
              <a:gd name="connsiteX98" fmla="*/ 4051080 w 4283308"/>
              <a:gd name="connsiteY98" fmla="*/ 699032 h 4661432"/>
              <a:gd name="connsiteX99" fmla="*/ 4094623 w 4283308"/>
              <a:gd name="connsiteY99" fmla="*/ 670003 h 4661432"/>
              <a:gd name="connsiteX100" fmla="*/ 4123651 w 4283308"/>
              <a:gd name="connsiteY100" fmla="*/ 626461 h 4661432"/>
              <a:gd name="connsiteX101" fmla="*/ 4167194 w 4283308"/>
              <a:gd name="connsiteY101" fmla="*/ 597432 h 4661432"/>
              <a:gd name="connsiteX102" fmla="*/ 4225251 w 4283308"/>
              <a:gd name="connsiteY102" fmla="*/ 510346 h 4661432"/>
              <a:gd name="connsiteX103" fmla="*/ 4239765 w 4283308"/>
              <a:gd name="connsiteY103" fmla="*/ 466803 h 4661432"/>
              <a:gd name="connsiteX104" fmla="*/ 4268794 w 4283308"/>
              <a:gd name="connsiteY104" fmla="*/ 423261 h 4661432"/>
              <a:gd name="connsiteX105" fmla="*/ 4283308 w 4283308"/>
              <a:gd name="connsiteY105" fmla="*/ 321661 h 4661432"/>
              <a:gd name="connsiteX106" fmla="*/ 4268794 w 4283308"/>
              <a:gd name="connsiteY106" fmla="*/ 45889 h 4661432"/>
              <a:gd name="connsiteX107" fmla="*/ 4239765 w 4283308"/>
              <a:gd name="connsiteY107" fmla="*/ 2346 h 4661432"/>
              <a:gd name="connsiteX108" fmla="*/ 3934965 w 4283308"/>
              <a:gd name="connsiteY108" fmla="*/ 16861 h 4661432"/>
              <a:gd name="connsiteX109" fmla="*/ 3760794 w 4283308"/>
              <a:gd name="connsiteY109" fmla="*/ 60403 h 4661432"/>
              <a:gd name="connsiteX110" fmla="*/ 3717251 w 4283308"/>
              <a:gd name="connsiteY110" fmla="*/ 74918 h 4661432"/>
              <a:gd name="connsiteX111" fmla="*/ 3601137 w 4283308"/>
              <a:gd name="connsiteY111" fmla="*/ 103946 h 4661432"/>
              <a:gd name="connsiteX112" fmla="*/ 3514051 w 4283308"/>
              <a:gd name="connsiteY112" fmla="*/ 147489 h 4661432"/>
              <a:gd name="connsiteX113" fmla="*/ 3470508 w 4283308"/>
              <a:gd name="connsiteY113" fmla="*/ 176518 h 4661432"/>
              <a:gd name="connsiteX114" fmla="*/ 3383423 w 4283308"/>
              <a:gd name="connsiteY114" fmla="*/ 205546 h 4661432"/>
              <a:gd name="connsiteX115" fmla="*/ 3339880 w 4283308"/>
              <a:gd name="connsiteY115" fmla="*/ 220061 h 4661432"/>
              <a:gd name="connsiteX116" fmla="*/ 3281823 w 4283308"/>
              <a:gd name="connsiteY116" fmla="*/ 263603 h 4661432"/>
              <a:gd name="connsiteX117" fmla="*/ 3194737 w 4283308"/>
              <a:gd name="connsiteY117" fmla="*/ 321661 h 4661432"/>
              <a:gd name="connsiteX118" fmla="*/ 3165708 w 4283308"/>
              <a:gd name="connsiteY118" fmla="*/ 365203 h 4661432"/>
              <a:gd name="connsiteX119" fmla="*/ 3151194 w 4283308"/>
              <a:gd name="connsiteY119" fmla="*/ 408746 h 4661432"/>
              <a:gd name="connsiteX120" fmla="*/ 3064108 w 4283308"/>
              <a:gd name="connsiteY120" fmla="*/ 495832 h 4661432"/>
              <a:gd name="connsiteX121" fmla="*/ 3035080 w 4283308"/>
              <a:gd name="connsiteY121" fmla="*/ 539375 h 4661432"/>
              <a:gd name="connsiteX122" fmla="*/ 2991537 w 4283308"/>
              <a:gd name="connsiteY122" fmla="*/ 582918 h 4661432"/>
              <a:gd name="connsiteX123" fmla="*/ 2962508 w 4283308"/>
              <a:gd name="connsiteY123" fmla="*/ 626461 h 4661432"/>
              <a:gd name="connsiteX124" fmla="*/ 2918965 w 4283308"/>
              <a:gd name="connsiteY124" fmla="*/ 655489 h 4661432"/>
              <a:gd name="connsiteX125" fmla="*/ 2860908 w 4283308"/>
              <a:gd name="connsiteY125" fmla="*/ 699032 h 4661432"/>
              <a:gd name="connsiteX126" fmla="*/ 2788337 w 4283308"/>
              <a:gd name="connsiteY126" fmla="*/ 771603 h 4661432"/>
              <a:gd name="connsiteX127" fmla="*/ 2715765 w 4283308"/>
              <a:gd name="connsiteY127" fmla="*/ 829661 h 4661432"/>
              <a:gd name="connsiteX128" fmla="*/ 2672223 w 4283308"/>
              <a:gd name="connsiteY128" fmla="*/ 873203 h 4661432"/>
              <a:gd name="connsiteX129" fmla="*/ 2541594 w 4283308"/>
              <a:gd name="connsiteY129" fmla="*/ 960289 h 4661432"/>
              <a:gd name="connsiteX130" fmla="*/ 2454508 w 4283308"/>
              <a:gd name="connsiteY130" fmla="*/ 1018346 h 4661432"/>
              <a:gd name="connsiteX131" fmla="*/ 2410965 w 4283308"/>
              <a:gd name="connsiteY131" fmla="*/ 1032861 h 4661432"/>
              <a:gd name="connsiteX132" fmla="*/ 2323880 w 4283308"/>
              <a:gd name="connsiteY132" fmla="*/ 1076403 h 4661432"/>
              <a:gd name="connsiteX133" fmla="*/ 2280337 w 4283308"/>
              <a:gd name="connsiteY133" fmla="*/ 1105432 h 4661432"/>
              <a:gd name="connsiteX134" fmla="*/ 2222280 w 4283308"/>
              <a:gd name="connsiteY134" fmla="*/ 1090918 h 4661432"/>
              <a:gd name="connsiteX135" fmla="*/ 2135194 w 4283308"/>
              <a:gd name="connsiteY135" fmla="*/ 1032861 h 4661432"/>
              <a:gd name="connsiteX136" fmla="*/ 2091651 w 4283308"/>
              <a:gd name="connsiteY136" fmla="*/ 989318 h 4661432"/>
              <a:gd name="connsiteX137" fmla="*/ 2048108 w 4283308"/>
              <a:gd name="connsiteY137" fmla="*/ 974803 h 4661432"/>
              <a:gd name="connsiteX138" fmla="*/ 1961023 w 4283308"/>
              <a:gd name="connsiteY138" fmla="*/ 916746 h 4661432"/>
              <a:gd name="connsiteX139" fmla="*/ 1873937 w 4283308"/>
              <a:gd name="connsiteY139" fmla="*/ 844175 h 4661432"/>
              <a:gd name="connsiteX140" fmla="*/ 1844908 w 4283308"/>
              <a:gd name="connsiteY140" fmla="*/ 800632 h 4661432"/>
              <a:gd name="connsiteX141" fmla="*/ 1757823 w 4283308"/>
              <a:gd name="connsiteY141" fmla="*/ 728061 h 4661432"/>
              <a:gd name="connsiteX142" fmla="*/ 1728794 w 4283308"/>
              <a:gd name="connsiteY142" fmla="*/ 684518 h 4661432"/>
              <a:gd name="connsiteX143" fmla="*/ 1598165 w 4283308"/>
              <a:gd name="connsiteY143" fmla="*/ 553889 h 4661432"/>
              <a:gd name="connsiteX144" fmla="*/ 1554623 w 4283308"/>
              <a:gd name="connsiteY144" fmla="*/ 524861 h 4661432"/>
              <a:gd name="connsiteX145" fmla="*/ 1423994 w 4283308"/>
              <a:gd name="connsiteY145" fmla="*/ 408746 h 4661432"/>
              <a:gd name="connsiteX146" fmla="*/ 1380451 w 4283308"/>
              <a:gd name="connsiteY146" fmla="*/ 394232 h 4661432"/>
              <a:gd name="connsiteX147" fmla="*/ 1336908 w 4283308"/>
              <a:gd name="connsiteY147" fmla="*/ 365203 h 4661432"/>
              <a:gd name="connsiteX148" fmla="*/ 1191765 w 4283308"/>
              <a:gd name="connsiteY148" fmla="*/ 321661 h 4661432"/>
              <a:gd name="connsiteX149" fmla="*/ 1148223 w 4283308"/>
              <a:gd name="connsiteY149" fmla="*/ 307146 h 4661432"/>
              <a:gd name="connsiteX150" fmla="*/ 1090165 w 4283308"/>
              <a:gd name="connsiteY150" fmla="*/ 292632 h 4661432"/>
              <a:gd name="connsiteX151" fmla="*/ 1046623 w 4283308"/>
              <a:gd name="connsiteY151" fmla="*/ 278118 h 4661432"/>
              <a:gd name="connsiteX152" fmla="*/ 930508 w 4283308"/>
              <a:gd name="connsiteY152" fmla="*/ 249089 h 4661432"/>
              <a:gd name="connsiteX153" fmla="*/ 770851 w 4283308"/>
              <a:gd name="connsiteY153" fmla="*/ 205546 h 4661432"/>
              <a:gd name="connsiteX154" fmla="*/ 640223 w 4283308"/>
              <a:gd name="connsiteY154" fmla="*/ 162003 h 4661432"/>
              <a:gd name="connsiteX155" fmla="*/ 582165 w 4283308"/>
              <a:gd name="connsiteY155" fmla="*/ 147489 h 4661432"/>
              <a:gd name="connsiteX156" fmla="*/ 466051 w 4283308"/>
              <a:gd name="connsiteY156" fmla="*/ 132975 h 4661432"/>
              <a:gd name="connsiteX157" fmla="*/ 393480 w 4283308"/>
              <a:gd name="connsiteY157" fmla="*/ 118461 h 4661432"/>
              <a:gd name="connsiteX158" fmla="*/ 262851 w 4283308"/>
              <a:gd name="connsiteY158" fmla="*/ 103946 h 4661432"/>
              <a:gd name="connsiteX159" fmla="*/ 30623 w 4283308"/>
              <a:gd name="connsiteY159" fmla="*/ 437775 h 4661432"/>
              <a:gd name="connsiteX160" fmla="*/ 45137 w 4283308"/>
              <a:gd name="connsiteY160" fmla="*/ 495832 h 4661432"/>
              <a:gd name="connsiteX161" fmla="*/ 59651 w 4283308"/>
              <a:gd name="connsiteY161" fmla="*/ 626461 h 4661432"/>
              <a:gd name="connsiteX162" fmla="*/ 88680 w 4283308"/>
              <a:gd name="connsiteY162" fmla="*/ 757089 h 4661432"/>
              <a:gd name="connsiteX163" fmla="*/ 103194 w 4283308"/>
              <a:gd name="connsiteY163" fmla="*/ 887718 h 4661432"/>
              <a:gd name="connsiteX164" fmla="*/ 132223 w 4283308"/>
              <a:gd name="connsiteY164" fmla="*/ 974803 h 4661432"/>
              <a:gd name="connsiteX165" fmla="*/ 161251 w 4283308"/>
              <a:gd name="connsiteY165" fmla="*/ 1061889 h 4661432"/>
              <a:gd name="connsiteX166" fmla="*/ 175765 w 4283308"/>
              <a:gd name="connsiteY166" fmla="*/ 1134461 h 4661432"/>
              <a:gd name="connsiteX167" fmla="*/ 190280 w 4283308"/>
              <a:gd name="connsiteY167" fmla="*/ 1178003 h 4661432"/>
              <a:gd name="connsiteX168" fmla="*/ 175765 w 4283308"/>
              <a:gd name="connsiteY168" fmla="*/ 1279603 h 4661432"/>
              <a:gd name="connsiteX169" fmla="*/ 161251 w 4283308"/>
              <a:gd name="connsiteY169" fmla="*/ 1323146 h 4661432"/>
              <a:gd name="connsiteX170" fmla="*/ 219308 w 4283308"/>
              <a:gd name="connsiteY170" fmla="*/ 1395718 h 4661432"/>
              <a:gd name="connsiteX171" fmla="*/ 146737 w 4283308"/>
              <a:gd name="connsiteY171" fmla="*/ 1381203 h 4661432"/>
              <a:gd name="connsiteX0" fmla="*/ 146737 w 4283308"/>
              <a:gd name="connsiteY0" fmla="*/ 1381203 h 4661432"/>
              <a:gd name="connsiteX1" fmla="*/ 146737 w 4283308"/>
              <a:gd name="connsiteY1" fmla="*/ 1381203 h 4661432"/>
              <a:gd name="connsiteX2" fmla="*/ 277365 w 4283308"/>
              <a:gd name="connsiteY2" fmla="*/ 1366689 h 4661432"/>
              <a:gd name="connsiteX3" fmla="*/ 407994 w 4283308"/>
              <a:gd name="connsiteY3" fmla="*/ 1424746 h 4661432"/>
              <a:gd name="connsiteX4" fmla="*/ 451537 w 4283308"/>
              <a:gd name="connsiteY4" fmla="*/ 1439261 h 4661432"/>
              <a:gd name="connsiteX5" fmla="*/ 480565 w 4283308"/>
              <a:gd name="connsiteY5" fmla="*/ 1482803 h 4661432"/>
              <a:gd name="connsiteX6" fmla="*/ 596680 w 4283308"/>
              <a:gd name="connsiteY6" fmla="*/ 1526346 h 4661432"/>
              <a:gd name="connsiteX7" fmla="*/ 727308 w 4283308"/>
              <a:gd name="connsiteY7" fmla="*/ 1584403 h 4661432"/>
              <a:gd name="connsiteX8" fmla="*/ 770851 w 4283308"/>
              <a:gd name="connsiteY8" fmla="*/ 1598918 h 4661432"/>
              <a:gd name="connsiteX9" fmla="*/ 857937 w 4283308"/>
              <a:gd name="connsiteY9" fmla="*/ 1656975 h 4661432"/>
              <a:gd name="connsiteX10" fmla="*/ 930508 w 4283308"/>
              <a:gd name="connsiteY10" fmla="*/ 1729546 h 4661432"/>
              <a:gd name="connsiteX11" fmla="*/ 959537 w 4283308"/>
              <a:gd name="connsiteY11" fmla="*/ 1773089 h 4661432"/>
              <a:gd name="connsiteX12" fmla="*/ 1046623 w 4283308"/>
              <a:gd name="connsiteY12" fmla="*/ 1816632 h 4661432"/>
              <a:gd name="connsiteX13" fmla="*/ 1148223 w 4283308"/>
              <a:gd name="connsiteY13" fmla="*/ 1874689 h 4661432"/>
              <a:gd name="connsiteX14" fmla="*/ 1235308 w 4283308"/>
              <a:gd name="connsiteY14" fmla="*/ 1918232 h 4661432"/>
              <a:gd name="connsiteX15" fmla="*/ 1365937 w 4283308"/>
              <a:gd name="connsiteY15" fmla="*/ 2034346 h 4661432"/>
              <a:gd name="connsiteX16" fmla="*/ 1496565 w 4283308"/>
              <a:gd name="connsiteY16" fmla="*/ 2164975 h 4661432"/>
              <a:gd name="connsiteX17" fmla="*/ 1554623 w 4283308"/>
              <a:gd name="connsiteY17" fmla="*/ 2208518 h 4661432"/>
              <a:gd name="connsiteX18" fmla="*/ 1641708 w 4283308"/>
              <a:gd name="connsiteY18" fmla="*/ 2281089 h 4661432"/>
              <a:gd name="connsiteX19" fmla="*/ 1714280 w 4283308"/>
              <a:gd name="connsiteY19" fmla="*/ 2368175 h 4661432"/>
              <a:gd name="connsiteX20" fmla="*/ 1743308 w 4283308"/>
              <a:gd name="connsiteY20" fmla="*/ 2411718 h 4661432"/>
              <a:gd name="connsiteX21" fmla="*/ 1786851 w 4283308"/>
              <a:gd name="connsiteY21" fmla="*/ 2440746 h 4661432"/>
              <a:gd name="connsiteX22" fmla="*/ 1844908 w 4283308"/>
              <a:gd name="connsiteY22" fmla="*/ 2484289 h 4661432"/>
              <a:gd name="connsiteX23" fmla="*/ 1917480 w 4283308"/>
              <a:gd name="connsiteY23" fmla="*/ 2556861 h 4661432"/>
              <a:gd name="connsiteX24" fmla="*/ 1961023 w 4283308"/>
              <a:gd name="connsiteY24" fmla="*/ 2687489 h 4661432"/>
              <a:gd name="connsiteX25" fmla="*/ 1990051 w 4283308"/>
              <a:gd name="connsiteY25" fmla="*/ 2745546 h 4661432"/>
              <a:gd name="connsiteX26" fmla="*/ 2004565 w 4283308"/>
              <a:gd name="connsiteY26" fmla="*/ 2789089 h 4661432"/>
              <a:gd name="connsiteX27" fmla="*/ 2033594 w 4283308"/>
              <a:gd name="connsiteY27" fmla="*/ 2832632 h 4661432"/>
              <a:gd name="connsiteX28" fmla="*/ 2106165 w 4283308"/>
              <a:gd name="connsiteY28" fmla="*/ 2948746 h 4661432"/>
              <a:gd name="connsiteX29" fmla="*/ 2164223 w 4283308"/>
              <a:gd name="connsiteY29" fmla="*/ 3035832 h 4661432"/>
              <a:gd name="connsiteX30" fmla="*/ 2251308 w 4283308"/>
              <a:gd name="connsiteY30" fmla="*/ 3166461 h 4661432"/>
              <a:gd name="connsiteX31" fmla="*/ 2280337 w 4283308"/>
              <a:gd name="connsiteY31" fmla="*/ 3210003 h 4661432"/>
              <a:gd name="connsiteX32" fmla="*/ 2309365 w 4283308"/>
              <a:gd name="connsiteY32" fmla="*/ 3253546 h 4661432"/>
              <a:gd name="connsiteX33" fmla="*/ 2352908 w 4283308"/>
              <a:gd name="connsiteY33" fmla="*/ 3297089 h 4661432"/>
              <a:gd name="connsiteX34" fmla="*/ 2439994 w 4283308"/>
              <a:gd name="connsiteY34" fmla="*/ 3413203 h 4661432"/>
              <a:gd name="connsiteX35" fmla="*/ 2454508 w 4283308"/>
              <a:gd name="connsiteY35" fmla="*/ 3456746 h 4661432"/>
              <a:gd name="connsiteX36" fmla="*/ 2483537 w 4283308"/>
              <a:gd name="connsiteY36" fmla="*/ 3558346 h 4661432"/>
              <a:gd name="connsiteX37" fmla="*/ 2512565 w 4283308"/>
              <a:gd name="connsiteY37" fmla="*/ 3601889 h 4661432"/>
              <a:gd name="connsiteX38" fmla="*/ 2556108 w 4283308"/>
              <a:gd name="connsiteY38" fmla="*/ 3732518 h 4661432"/>
              <a:gd name="connsiteX39" fmla="*/ 2570623 w 4283308"/>
              <a:gd name="connsiteY39" fmla="*/ 3776061 h 4661432"/>
              <a:gd name="connsiteX40" fmla="*/ 2599651 w 4283308"/>
              <a:gd name="connsiteY40" fmla="*/ 3834118 h 4661432"/>
              <a:gd name="connsiteX41" fmla="*/ 2614165 w 4283308"/>
              <a:gd name="connsiteY41" fmla="*/ 3877661 h 4661432"/>
              <a:gd name="connsiteX42" fmla="*/ 2643194 w 4283308"/>
              <a:gd name="connsiteY42" fmla="*/ 3921203 h 4661432"/>
              <a:gd name="connsiteX43" fmla="*/ 2701251 w 4283308"/>
              <a:gd name="connsiteY43" fmla="*/ 4051832 h 4661432"/>
              <a:gd name="connsiteX44" fmla="*/ 2730280 w 4283308"/>
              <a:gd name="connsiteY44" fmla="*/ 4138918 h 4661432"/>
              <a:gd name="connsiteX45" fmla="*/ 2744794 w 4283308"/>
              <a:gd name="connsiteY45" fmla="*/ 4182461 h 4661432"/>
              <a:gd name="connsiteX46" fmla="*/ 2759308 w 4283308"/>
              <a:gd name="connsiteY46" fmla="*/ 4284061 h 4661432"/>
              <a:gd name="connsiteX47" fmla="*/ 2773823 w 4283308"/>
              <a:gd name="connsiteY47" fmla="*/ 4472746 h 4661432"/>
              <a:gd name="connsiteX48" fmla="*/ 2817365 w 4283308"/>
              <a:gd name="connsiteY48" fmla="*/ 4501775 h 4661432"/>
              <a:gd name="connsiteX49" fmla="*/ 2904451 w 4283308"/>
              <a:gd name="connsiteY49" fmla="*/ 4530803 h 4661432"/>
              <a:gd name="connsiteX50" fmla="*/ 2947994 w 4283308"/>
              <a:gd name="connsiteY50" fmla="*/ 4559832 h 4661432"/>
              <a:gd name="connsiteX51" fmla="*/ 3122165 w 4283308"/>
              <a:gd name="connsiteY51" fmla="*/ 4588861 h 4661432"/>
              <a:gd name="connsiteX52" fmla="*/ 3238280 w 4283308"/>
              <a:gd name="connsiteY52" fmla="*/ 4603375 h 4661432"/>
              <a:gd name="connsiteX53" fmla="*/ 3296337 w 4283308"/>
              <a:gd name="connsiteY53" fmla="*/ 4617889 h 4661432"/>
              <a:gd name="connsiteX54" fmla="*/ 3412451 w 4283308"/>
              <a:gd name="connsiteY54" fmla="*/ 4632403 h 4661432"/>
              <a:gd name="connsiteX55" fmla="*/ 3499537 w 4283308"/>
              <a:gd name="connsiteY55" fmla="*/ 4661432 h 4661432"/>
              <a:gd name="connsiteX56" fmla="*/ 3746280 w 4283308"/>
              <a:gd name="connsiteY56" fmla="*/ 4646918 h 4661432"/>
              <a:gd name="connsiteX57" fmla="*/ 3847880 w 4283308"/>
              <a:gd name="connsiteY57" fmla="*/ 4617889 h 4661432"/>
              <a:gd name="connsiteX58" fmla="*/ 3891423 w 4283308"/>
              <a:gd name="connsiteY58" fmla="*/ 4284061 h 4661432"/>
              <a:gd name="connsiteX59" fmla="*/ 3876908 w 4283308"/>
              <a:gd name="connsiteY59" fmla="*/ 3732518 h 4661432"/>
              <a:gd name="connsiteX60" fmla="*/ 3847880 w 4283308"/>
              <a:gd name="connsiteY60" fmla="*/ 3645432 h 4661432"/>
              <a:gd name="connsiteX61" fmla="*/ 3804337 w 4283308"/>
              <a:gd name="connsiteY61" fmla="*/ 3514803 h 4661432"/>
              <a:gd name="connsiteX62" fmla="*/ 3775308 w 4283308"/>
              <a:gd name="connsiteY62" fmla="*/ 3427718 h 4661432"/>
              <a:gd name="connsiteX63" fmla="*/ 3760794 w 4283308"/>
              <a:gd name="connsiteY63" fmla="*/ 3384175 h 4661432"/>
              <a:gd name="connsiteX64" fmla="*/ 3731765 w 4283308"/>
              <a:gd name="connsiteY64" fmla="*/ 3326118 h 4661432"/>
              <a:gd name="connsiteX65" fmla="*/ 3717251 w 4283308"/>
              <a:gd name="connsiteY65" fmla="*/ 3282575 h 4661432"/>
              <a:gd name="connsiteX66" fmla="*/ 3688223 w 4283308"/>
              <a:gd name="connsiteY66" fmla="*/ 3239032 h 4661432"/>
              <a:gd name="connsiteX67" fmla="*/ 3673708 w 4283308"/>
              <a:gd name="connsiteY67" fmla="*/ 3195489 h 4661432"/>
              <a:gd name="connsiteX68" fmla="*/ 3586623 w 4283308"/>
              <a:gd name="connsiteY68" fmla="*/ 3064861 h 4661432"/>
              <a:gd name="connsiteX69" fmla="*/ 3543080 w 4283308"/>
              <a:gd name="connsiteY69" fmla="*/ 2963261 h 4661432"/>
              <a:gd name="connsiteX70" fmla="*/ 3514051 w 4283308"/>
              <a:gd name="connsiteY70" fmla="*/ 2919718 h 4661432"/>
              <a:gd name="connsiteX71" fmla="*/ 3499537 w 4283308"/>
              <a:gd name="connsiteY71" fmla="*/ 2876175 h 4661432"/>
              <a:gd name="connsiteX72" fmla="*/ 3485023 w 4283308"/>
              <a:gd name="connsiteY72" fmla="*/ 2818118 h 4661432"/>
              <a:gd name="connsiteX73" fmla="*/ 3426965 w 4283308"/>
              <a:gd name="connsiteY73" fmla="*/ 2731032 h 4661432"/>
              <a:gd name="connsiteX74" fmla="*/ 3368908 w 4283308"/>
              <a:gd name="connsiteY74" fmla="*/ 2643946 h 4661432"/>
              <a:gd name="connsiteX75" fmla="*/ 3339880 w 4283308"/>
              <a:gd name="connsiteY75" fmla="*/ 2600403 h 4661432"/>
              <a:gd name="connsiteX76" fmla="*/ 3296337 w 4283308"/>
              <a:gd name="connsiteY76" fmla="*/ 2556861 h 4661432"/>
              <a:gd name="connsiteX77" fmla="*/ 3281823 w 4283308"/>
              <a:gd name="connsiteY77" fmla="*/ 2513318 h 4661432"/>
              <a:gd name="connsiteX78" fmla="*/ 3223765 w 4283308"/>
              <a:gd name="connsiteY78" fmla="*/ 2426232 h 4661432"/>
              <a:gd name="connsiteX79" fmla="*/ 3209251 w 4283308"/>
              <a:gd name="connsiteY79" fmla="*/ 2382689 h 4661432"/>
              <a:gd name="connsiteX80" fmla="*/ 3151194 w 4283308"/>
              <a:gd name="connsiteY80" fmla="*/ 2295603 h 4661432"/>
              <a:gd name="connsiteX81" fmla="*/ 3122165 w 4283308"/>
              <a:gd name="connsiteY81" fmla="*/ 2208518 h 4661432"/>
              <a:gd name="connsiteX82" fmla="*/ 3107651 w 4283308"/>
              <a:gd name="connsiteY82" fmla="*/ 2164975 h 4661432"/>
              <a:gd name="connsiteX83" fmla="*/ 3031451 w 4283308"/>
              <a:gd name="connsiteY83" fmla="*/ 1928029 h 4661432"/>
              <a:gd name="connsiteX84" fmla="*/ 3051408 w 4283308"/>
              <a:gd name="connsiteY84" fmla="*/ 1802843 h 4661432"/>
              <a:gd name="connsiteX85" fmla="*/ 3187480 w 4283308"/>
              <a:gd name="connsiteY85" fmla="*/ 1592749 h 4661432"/>
              <a:gd name="connsiteX86" fmla="*/ 3238643 w 4283308"/>
              <a:gd name="connsiteY86" fmla="*/ 1533241 h 4661432"/>
              <a:gd name="connsiteX87" fmla="*/ 3305771 w 4283308"/>
              <a:gd name="connsiteY87" fmla="*/ 1489698 h 4661432"/>
              <a:gd name="connsiteX88" fmla="*/ 3356934 w 4283308"/>
              <a:gd name="connsiteY88" fmla="*/ 1414223 h 4661432"/>
              <a:gd name="connsiteX89" fmla="*/ 3438577 w 4283308"/>
              <a:gd name="connsiteY89" fmla="*/ 1354715 h 4661432"/>
              <a:gd name="connsiteX90" fmla="*/ 3528565 w 4283308"/>
              <a:gd name="connsiteY90" fmla="*/ 1265089 h 4661432"/>
              <a:gd name="connsiteX91" fmla="*/ 3557594 w 4283308"/>
              <a:gd name="connsiteY91" fmla="*/ 1221546 h 4661432"/>
              <a:gd name="connsiteX92" fmla="*/ 3615651 w 4283308"/>
              <a:gd name="connsiteY92" fmla="*/ 1134461 h 4661432"/>
              <a:gd name="connsiteX93" fmla="*/ 3673708 w 4283308"/>
              <a:gd name="connsiteY93" fmla="*/ 1047375 h 4661432"/>
              <a:gd name="connsiteX94" fmla="*/ 3717251 w 4283308"/>
              <a:gd name="connsiteY94" fmla="*/ 1018346 h 4661432"/>
              <a:gd name="connsiteX95" fmla="*/ 3804337 w 4283308"/>
              <a:gd name="connsiteY95" fmla="*/ 931261 h 4661432"/>
              <a:gd name="connsiteX96" fmla="*/ 3833365 w 4283308"/>
              <a:gd name="connsiteY96" fmla="*/ 887718 h 4661432"/>
              <a:gd name="connsiteX97" fmla="*/ 3920451 w 4283308"/>
              <a:gd name="connsiteY97" fmla="*/ 800632 h 4661432"/>
              <a:gd name="connsiteX98" fmla="*/ 4051080 w 4283308"/>
              <a:gd name="connsiteY98" fmla="*/ 699032 h 4661432"/>
              <a:gd name="connsiteX99" fmla="*/ 4094623 w 4283308"/>
              <a:gd name="connsiteY99" fmla="*/ 670003 h 4661432"/>
              <a:gd name="connsiteX100" fmla="*/ 4123651 w 4283308"/>
              <a:gd name="connsiteY100" fmla="*/ 626461 h 4661432"/>
              <a:gd name="connsiteX101" fmla="*/ 4167194 w 4283308"/>
              <a:gd name="connsiteY101" fmla="*/ 597432 h 4661432"/>
              <a:gd name="connsiteX102" fmla="*/ 4225251 w 4283308"/>
              <a:gd name="connsiteY102" fmla="*/ 510346 h 4661432"/>
              <a:gd name="connsiteX103" fmla="*/ 4239765 w 4283308"/>
              <a:gd name="connsiteY103" fmla="*/ 466803 h 4661432"/>
              <a:gd name="connsiteX104" fmla="*/ 4268794 w 4283308"/>
              <a:gd name="connsiteY104" fmla="*/ 423261 h 4661432"/>
              <a:gd name="connsiteX105" fmla="*/ 4283308 w 4283308"/>
              <a:gd name="connsiteY105" fmla="*/ 321661 h 4661432"/>
              <a:gd name="connsiteX106" fmla="*/ 4268794 w 4283308"/>
              <a:gd name="connsiteY106" fmla="*/ 45889 h 4661432"/>
              <a:gd name="connsiteX107" fmla="*/ 4239765 w 4283308"/>
              <a:gd name="connsiteY107" fmla="*/ 2346 h 4661432"/>
              <a:gd name="connsiteX108" fmla="*/ 3934965 w 4283308"/>
              <a:gd name="connsiteY108" fmla="*/ 16861 h 4661432"/>
              <a:gd name="connsiteX109" fmla="*/ 3760794 w 4283308"/>
              <a:gd name="connsiteY109" fmla="*/ 60403 h 4661432"/>
              <a:gd name="connsiteX110" fmla="*/ 3717251 w 4283308"/>
              <a:gd name="connsiteY110" fmla="*/ 74918 h 4661432"/>
              <a:gd name="connsiteX111" fmla="*/ 3601137 w 4283308"/>
              <a:gd name="connsiteY111" fmla="*/ 103946 h 4661432"/>
              <a:gd name="connsiteX112" fmla="*/ 3514051 w 4283308"/>
              <a:gd name="connsiteY112" fmla="*/ 147489 h 4661432"/>
              <a:gd name="connsiteX113" fmla="*/ 3470508 w 4283308"/>
              <a:gd name="connsiteY113" fmla="*/ 176518 h 4661432"/>
              <a:gd name="connsiteX114" fmla="*/ 3383423 w 4283308"/>
              <a:gd name="connsiteY114" fmla="*/ 205546 h 4661432"/>
              <a:gd name="connsiteX115" fmla="*/ 3339880 w 4283308"/>
              <a:gd name="connsiteY115" fmla="*/ 220061 h 4661432"/>
              <a:gd name="connsiteX116" fmla="*/ 3281823 w 4283308"/>
              <a:gd name="connsiteY116" fmla="*/ 263603 h 4661432"/>
              <a:gd name="connsiteX117" fmla="*/ 3194737 w 4283308"/>
              <a:gd name="connsiteY117" fmla="*/ 321661 h 4661432"/>
              <a:gd name="connsiteX118" fmla="*/ 3165708 w 4283308"/>
              <a:gd name="connsiteY118" fmla="*/ 365203 h 4661432"/>
              <a:gd name="connsiteX119" fmla="*/ 3151194 w 4283308"/>
              <a:gd name="connsiteY119" fmla="*/ 408746 h 4661432"/>
              <a:gd name="connsiteX120" fmla="*/ 3064108 w 4283308"/>
              <a:gd name="connsiteY120" fmla="*/ 495832 h 4661432"/>
              <a:gd name="connsiteX121" fmla="*/ 3035080 w 4283308"/>
              <a:gd name="connsiteY121" fmla="*/ 539375 h 4661432"/>
              <a:gd name="connsiteX122" fmla="*/ 2991537 w 4283308"/>
              <a:gd name="connsiteY122" fmla="*/ 582918 h 4661432"/>
              <a:gd name="connsiteX123" fmla="*/ 2962508 w 4283308"/>
              <a:gd name="connsiteY123" fmla="*/ 626461 h 4661432"/>
              <a:gd name="connsiteX124" fmla="*/ 2918965 w 4283308"/>
              <a:gd name="connsiteY124" fmla="*/ 655489 h 4661432"/>
              <a:gd name="connsiteX125" fmla="*/ 2860908 w 4283308"/>
              <a:gd name="connsiteY125" fmla="*/ 699032 h 4661432"/>
              <a:gd name="connsiteX126" fmla="*/ 2788337 w 4283308"/>
              <a:gd name="connsiteY126" fmla="*/ 771603 h 4661432"/>
              <a:gd name="connsiteX127" fmla="*/ 2715765 w 4283308"/>
              <a:gd name="connsiteY127" fmla="*/ 829661 h 4661432"/>
              <a:gd name="connsiteX128" fmla="*/ 2672223 w 4283308"/>
              <a:gd name="connsiteY128" fmla="*/ 873203 h 4661432"/>
              <a:gd name="connsiteX129" fmla="*/ 2541594 w 4283308"/>
              <a:gd name="connsiteY129" fmla="*/ 960289 h 4661432"/>
              <a:gd name="connsiteX130" fmla="*/ 2454508 w 4283308"/>
              <a:gd name="connsiteY130" fmla="*/ 1018346 h 4661432"/>
              <a:gd name="connsiteX131" fmla="*/ 2410965 w 4283308"/>
              <a:gd name="connsiteY131" fmla="*/ 1032861 h 4661432"/>
              <a:gd name="connsiteX132" fmla="*/ 2323880 w 4283308"/>
              <a:gd name="connsiteY132" fmla="*/ 1076403 h 4661432"/>
              <a:gd name="connsiteX133" fmla="*/ 2280337 w 4283308"/>
              <a:gd name="connsiteY133" fmla="*/ 1105432 h 4661432"/>
              <a:gd name="connsiteX134" fmla="*/ 2222280 w 4283308"/>
              <a:gd name="connsiteY134" fmla="*/ 1090918 h 4661432"/>
              <a:gd name="connsiteX135" fmla="*/ 2135194 w 4283308"/>
              <a:gd name="connsiteY135" fmla="*/ 1032861 h 4661432"/>
              <a:gd name="connsiteX136" fmla="*/ 2091651 w 4283308"/>
              <a:gd name="connsiteY136" fmla="*/ 989318 h 4661432"/>
              <a:gd name="connsiteX137" fmla="*/ 2048108 w 4283308"/>
              <a:gd name="connsiteY137" fmla="*/ 974803 h 4661432"/>
              <a:gd name="connsiteX138" fmla="*/ 1961023 w 4283308"/>
              <a:gd name="connsiteY138" fmla="*/ 916746 h 4661432"/>
              <a:gd name="connsiteX139" fmla="*/ 1873937 w 4283308"/>
              <a:gd name="connsiteY139" fmla="*/ 844175 h 4661432"/>
              <a:gd name="connsiteX140" fmla="*/ 1844908 w 4283308"/>
              <a:gd name="connsiteY140" fmla="*/ 800632 h 4661432"/>
              <a:gd name="connsiteX141" fmla="*/ 1757823 w 4283308"/>
              <a:gd name="connsiteY141" fmla="*/ 728061 h 4661432"/>
              <a:gd name="connsiteX142" fmla="*/ 1728794 w 4283308"/>
              <a:gd name="connsiteY142" fmla="*/ 684518 h 4661432"/>
              <a:gd name="connsiteX143" fmla="*/ 1598165 w 4283308"/>
              <a:gd name="connsiteY143" fmla="*/ 553889 h 4661432"/>
              <a:gd name="connsiteX144" fmla="*/ 1554623 w 4283308"/>
              <a:gd name="connsiteY144" fmla="*/ 524861 h 4661432"/>
              <a:gd name="connsiteX145" fmla="*/ 1423994 w 4283308"/>
              <a:gd name="connsiteY145" fmla="*/ 408746 h 4661432"/>
              <a:gd name="connsiteX146" fmla="*/ 1380451 w 4283308"/>
              <a:gd name="connsiteY146" fmla="*/ 394232 h 4661432"/>
              <a:gd name="connsiteX147" fmla="*/ 1336908 w 4283308"/>
              <a:gd name="connsiteY147" fmla="*/ 365203 h 4661432"/>
              <a:gd name="connsiteX148" fmla="*/ 1191765 w 4283308"/>
              <a:gd name="connsiteY148" fmla="*/ 321661 h 4661432"/>
              <a:gd name="connsiteX149" fmla="*/ 1148223 w 4283308"/>
              <a:gd name="connsiteY149" fmla="*/ 307146 h 4661432"/>
              <a:gd name="connsiteX150" fmla="*/ 1090165 w 4283308"/>
              <a:gd name="connsiteY150" fmla="*/ 292632 h 4661432"/>
              <a:gd name="connsiteX151" fmla="*/ 1046623 w 4283308"/>
              <a:gd name="connsiteY151" fmla="*/ 278118 h 4661432"/>
              <a:gd name="connsiteX152" fmla="*/ 930508 w 4283308"/>
              <a:gd name="connsiteY152" fmla="*/ 249089 h 4661432"/>
              <a:gd name="connsiteX153" fmla="*/ 770851 w 4283308"/>
              <a:gd name="connsiteY153" fmla="*/ 205546 h 4661432"/>
              <a:gd name="connsiteX154" fmla="*/ 640223 w 4283308"/>
              <a:gd name="connsiteY154" fmla="*/ 162003 h 4661432"/>
              <a:gd name="connsiteX155" fmla="*/ 582165 w 4283308"/>
              <a:gd name="connsiteY155" fmla="*/ 147489 h 4661432"/>
              <a:gd name="connsiteX156" fmla="*/ 466051 w 4283308"/>
              <a:gd name="connsiteY156" fmla="*/ 132975 h 4661432"/>
              <a:gd name="connsiteX157" fmla="*/ 393480 w 4283308"/>
              <a:gd name="connsiteY157" fmla="*/ 118461 h 4661432"/>
              <a:gd name="connsiteX158" fmla="*/ 262851 w 4283308"/>
              <a:gd name="connsiteY158" fmla="*/ 103946 h 4661432"/>
              <a:gd name="connsiteX159" fmla="*/ 30623 w 4283308"/>
              <a:gd name="connsiteY159" fmla="*/ 437775 h 4661432"/>
              <a:gd name="connsiteX160" fmla="*/ 45137 w 4283308"/>
              <a:gd name="connsiteY160" fmla="*/ 495832 h 4661432"/>
              <a:gd name="connsiteX161" fmla="*/ 59651 w 4283308"/>
              <a:gd name="connsiteY161" fmla="*/ 626461 h 4661432"/>
              <a:gd name="connsiteX162" fmla="*/ 88680 w 4283308"/>
              <a:gd name="connsiteY162" fmla="*/ 757089 h 4661432"/>
              <a:gd name="connsiteX163" fmla="*/ 103194 w 4283308"/>
              <a:gd name="connsiteY163" fmla="*/ 887718 h 4661432"/>
              <a:gd name="connsiteX164" fmla="*/ 132223 w 4283308"/>
              <a:gd name="connsiteY164" fmla="*/ 974803 h 4661432"/>
              <a:gd name="connsiteX165" fmla="*/ 161251 w 4283308"/>
              <a:gd name="connsiteY165" fmla="*/ 1061889 h 4661432"/>
              <a:gd name="connsiteX166" fmla="*/ 175765 w 4283308"/>
              <a:gd name="connsiteY166" fmla="*/ 1134461 h 4661432"/>
              <a:gd name="connsiteX167" fmla="*/ 190280 w 4283308"/>
              <a:gd name="connsiteY167" fmla="*/ 1178003 h 4661432"/>
              <a:gd name="connsiteX168" fmla="*/ 175765 w 4283308"/>
              <a:gd name="connsiteY168" fmla="*/ 1279603 h 4661432"/>
              <a:gd name="connsiteX169" fmla="*/ 161251 w 4283308"/>
              <a:gd name="connsiteY169" fmla="*/ 1323146 h 4661432"/>
              <a:gd name="connsiteX170" fmla="*/ 219308 w 4283308"/>
              <a:gd name="connsiteY170" fmla="*/ 1395718 h 4661432"/>
              <a:gd name="connsiteX171" fmla="*/ 146737 w 4283308"/>
              <a:gd name="connsiteY171" fmla="*/ 1381203 h 4661432"/>
              <a:gd name="connsiteX0" fmla="*/ 146737 w 4283308"/>
              <a:gd name="connsiteY0" fmla="*/ 1440498 h 4720727"/>
              <a:gd name="connsiteX1" fmla="*/ 146737 w 4283308"/>
              <a:gd name="connsiteY1" fmla="*/ 1440498 h 4720727"/>
              <a:gd name="connsiteX2" fmla="*/ 277365 w 4283308"/>
              <a:gd name="connsiteY2" fmla="*/ 1425984 h 4720727"/>
              <a:gd name="connsiteX3" fmla="*/ 407994 w 4283308"/>
              <a:gd name="connsiteY3" fmla="*/ 1484041 h 4720727"/>
              <a:gd name="connsiteX4" fmla="*/ 451537 w 4283308"/>
              <a:gd name="connsiteY4" fmla="*/ 1498556 h 4720727"/>
              <a:gd name="connsiteX5" fmla="*/ 480565 w 4283308"/>
              <a:gd name="connsiteY5" fmla="*/ 1542098 h 4720727"/>
              <a:gd name="connsiteX6" fmla="*/ 596680 w 4283308"/>
              <a:gd name="connsiteY6" fmla="*/ 1585641 h 4720727"/>
              <a:gd name="connsiteX7" fmla="*/ 727308 w 4283308"/>
              <a:gd name="connsiteY7" fmla="*/ 1643698 h 4720727"/>
              <a:gd name="connsiteX8" fmla="*/ 770851 w 4283308"/>
              <a:gd name="connsiteY8" fmla="*/ 1658213 h 4720727"/>
              <a:gd name="connsiteX9" fmla="*/ 857937 w 4283308"/>
              <a:gd name="connsiteY9" fmla="*/ 1716270 h 4720727"/>
              <a:gd name="connsiteX10" fmla="*/ 930508 w 4283308"/>
              <a:gd name="connsiteY10" fmla="*/ 1788841 h 4720727"/>
              <a:gd name="connsiteX11" fmla="*/ 959537 w 4283308"/>
              <a:gd name="connsiteY11" fmla="*/ 1832384 h 4720727"/>
              <a:gd name="connsiteX12" fmla="*/ 1046623 w 4283308"/>
              <a:gd name="connsiteY12" fmla="*/ 1875927 h 4720727"/>
              <a:gd name="connsiteX13" fmla="*/ 1148223 w 4283308"/>
              <a:gd name="connsiteY13" fmla="*/ 1933984 h 4720727"/>
              <a:gd name="connsiteX14" fmla="*/ 1235308 w 4283308"/>
              <a:gd name="connsiteY14" fmla="*/ 1977527 h 4720727"/>
              <a:gd name="connsiteX15" fmla="*/ 1365937 w 4283308"/>
              <a:gd name="connsiteY15" fmla="*/ 2093641 h 4720727"/>
              <a:gd name="connsiteX16" fmla="*/ 1496565 w 4283308"/>
              <a:gd name="connsiteY16" fmla="*/ 2224270 h 4720727"/>
              <a:gd name="connsiteX17" fmla="*/ 1554623 w 4283308"/>
              <a:gd name="connsiteY17" fmla="*/ 2267813 h 4720727"/>
              <a:gd name="connsiteX18" fmla="*/ 1641708 w 4283308"/>
              <a:gd name="connsiteY18" fmla="*/ 2340384 h 4720727"/>
              <a:gd name="connsiteX19" fmla="*/ 1714280 w 4283308"/>
              <a:gd name="connsiteY19" fmla="*/ 2427470 h 4720727"/>
              <a:gd name="connsiteX20" fmla="*/ 1743308 w 4283308"/>
              <a:gd name="connsiteY20" fmla="*/ 2471013 h 4720727"/>
              <a:gd name="connsiteX21" fmla="*/ 1786851 w 4283308"/>
              <a:gd name="connsiteY21" fmla="*/ 2500041 h 4720727"/>
              <a:gd name="connsiteX22" fmla="*/ 1844908 w 4283308"/>
              <a:gd name="connsiteY22" fmla="*/ 2543584 h 4720727"/>
              <a:gd name="connsiteX23" fmla="*/ 1917480 w 4283308"/>
              <a:gd name="connsiteY23" fmla="*/ 2616156 h 4720727"/>
              <a:gd name="connsiteX24" fmla="*/ 1961023 w 4283308"/>
              <a:gd name="connsiteY24" fmla="*/ 2746784 h 4720727"/>
              <a:gd name="connsiteX25" fmla="*/ 1990051 w 4283308"/>
              <a:gd name="connsiteY25" fmla="*/ 2804841 h 4720727"/>
              <a:gd name="connsiteX26" fmla="*/ 2004565 w 4283308"/>
              <a:gd name="connsiteY26" fmla="*/ 2848384 h 4720727"/>
              <a:gd name="connsiteX27" fmla="*/ 2033594 w 4283308"/>
              <a:gd name="connsiteY27" fmla="*/ 2891927 h 4720727"/>
              <a:gd name="connsiteX28" fmla="*/ 2106165 w 4283308"/>
              <a:gd name="connsiteY28" fmla="*/ 3008041 h 4720727"/>
              <a:gd name="connsiteX29" fmla="*/ 2164223 w 4283308"/>
              <a:gd name="connsiteY29" fmla="*/ 3095127 h 4720727"/>
              <a:gd name="connsiteX30" fmla="*/ 2251308 w 4283308"/>
              <a:gd name="connsiteY30" fmla="*/ 3225756 h 4720727"/>
              <a:gd name="connsiteX31" fmla="*/ 2280337 w 4283308"/>
              <a:gd name="connsiteY31" fmla="*/ 3269298 h 4720727"/>
              <a:gd name="connsiteX32" fmla="*/ 2309365 w 4283308"/>
              <a:gd name="connsiteY32" fmla="*/ 3312841 h 4720727"/>
              <a:gd name="connsiteX33" fmla="*/ 2352908 w 4283308"/>
              <a:gd name="connsiteY33" fmla="*/ 3356384 h 4720727"/>
              <a:gd name="connsiteX34" fmla="*/ 2439994 w 4283308"/>
              <a:gd name="connsiteY34" fmla="*/ 3472498 h 4720727"/>
              <a:gd name="connsiteX35" fmla="*/ 2454508 w 4283308"/>
              <a:gd name="connsiteY35" fmla="*/ 3516041 h 4720727"/>
              <a:gd name="connsiteX36" fmla="*/ 2483537 w 4283308"/>
              <a:gd name="connsiteY36" fmla="*/ 3617641 h 4720727"/>
              <a:gd name="connsiteX37" fmla="*/ 2512565 w 4283308"/>
              <a:gd name="connsiteY37" fmla="*/ 3661184 h 4720727"/>
              <a:gd name="connsiteX38" fmla="*/ 2556108 w 4283308"/>
              <a:gd name="connsiteY38" fmla="*/ 3791813 h 4720727"/>
              <a:gd name="connsiteX39" fmla="*/ 2570623 w 4283308"/>
              <a:gd name="connsiteY39" fmla="*/ 3835356 h 4720727"/>
              <a:gd name="connsiteX40" fmla="*/ 2599651 w 4283308"/>
              <a:gd name="connsiteY40" fmla="*/ 3893413 h 4720727"/>
              <a:gd name="connsiteX41" fmla="*/ 2614165 w 4283308"/>
              <a:gd name="connsiteY41" fmla="*/ 3936956 h 4720727"/>
              <a:gd name="connsiteX42" fmla="*/ 2643194 w 4283308"/>
              <a:gd name="connsiteY42" fmla="*/ 3980498 h 4720727"/>
              <a:gd name="connsiteX43" fmla="*/ 2701251 w 4283308"/>
              <a:gd name="connsiteY43" fmla="*/ 4111127 h 4720727"/>
              <a:gd name="connsiteX44" fmla="*/ 2730280 w 4283308"/>
              <a:gd name="connsiteY44" fmla="*/ 4198213 h 4720727"/>
              <a:gd name="connsiteX45" fmla="*/ 2744794 w 4283308"/>
              <a:gd name="connsiteY45" fmla="*/ 4241756 h 4720727"/>
              <a:gd name="connsiteX46" fmla="*/ 2759308 w 4283308"/>
              <a:gd name="connsiteY46" fmla="*/ 4343356 h 4720727"/>
              <a:gd name="connsiteX47" fmla="*/ 2773823 w 4283308"/>
              <a:gd name="connsiteY47" fmla="*/ 4532041 h 4720727"/>
              <a:gd name="connsiteX48" fmla="*/ 2817365 w 4283308"/>
              <a:gd name="connsiteY48" fmla="*/ 4561070 h 4720727"/>
              <a:gd name="connsiteX49" fmla="*/ 2904451 w 4283308"/>
              <a:gd name="connsiteY49" fmla="*/ 4590098 h 4720727"/>
              <a:gd name="connsiteX50" fmla="*/ 2947994 w 4283308"/>
              <a:gd name="connsiteY50" fmla="*/ 4619127 h 4720727"/>
              <a:gd name="connsiteX51" fmla="*/ 3122165 w 4283308"/>
              <a:gd name="connsiteY51" fmla="*/ 4648156 h 4720727"/>
              <a:gd name="connsiteX52" fmla="*/ 3238280 w 4283308"/>
              <a:gd name="connsiteY52" fmla="*/ 4662670 h 4720727"/>
              <a:gd name="connsiteX53" fmla="*/ 3296337 w 4283308"/>
              <a:gd name="connsiteY53" fmla="*/ 4677184 h 4720727"/>
              <a:gd name="connsiteX54" fmla="*/ 3412451 w 4283308"/>
              <a:gd name="connsiteY54" fmla="*/ 4691698 h 4720727"/>
              <a:gd name="connsiteX55" fmla="*/ 3499537 w 4283308"/>
              <a:gd name="connsiteY55" fmla="*/ 4720727 h 4720727"/>
              <a:gd name="connsiteX56" fmla="*/ 3746280 w 4283308"/>
              <a:gd name="connsiteY56" fmla="*/ 4706213 h 4720727"/>
              <a:gd name="connsiteX57" fmla="*/ 3847880 w 4283308"/>
              <a:gd name="connsiteY57" fmla="*/ 4677184 h 4720727"/>
              <a:gd name="connsiteX58" fmla="*/ 3891423 w 4283308"/>
              <a:gd name="connsiteY58" fmla="*/ 4343356 h 4720727"/>
              <a:gd name="connsiteX59" fmla="*/ 3876908 w 4283308"/>
              <a:gd name="connsiteY59" fmla="*/ 3791813 h 4720727"/>
              <a:gd name="connsiteX60" fmla="*/ 3847880 w 4283308"/>
              <a:gd name="connsiteY60" fmla="*/ 3704727 h 4720727"/>
              <a:gd name="connsiteX61" fmla="*/ 3804337 w 4283308"/>
              <a:gd name="connsiteY61" fmla="*/ 3574098 h 4720727"/>
              <a:gd name="connsiteX62" fmla="*/ 3775308 w 4283308"/>
              <a:gd name="connsiteY62" fmla="*/ 3487013 h 4720727"/>
              <a:gd name="connsiteX63" fmla="*/ 3760794 w 4283308"/>
              <a:gd name="connsiteY63" fmla="*/ 3443470 h 4720727"/>
              <a:gd name="connsiteX64" fmla="*/ 3731765 w 4283308"/>
              <a:gd name="connsiteY64" fmla="*/ 3385413 h 4720727"/>
              <a:gd name="connsiteX65" fmla="*/ 3717251 w 4283308"/>
              <a:gd name="connsiteY65" fmla="*/ 3341870 h 4720727"/>
              <a:gd name="connsiteX66" fmla="*/ 3688223 w 4283308"/>
              <a:gd name="connsiteY66" fmla="*/ 3298327 h 4720727"/>
              <a:gd name="connsiteX67" fmla="*/ 3673708 w 4283308"/>
              <a:gd name="connsiteY67" fmla="*/ 3254784 h 4720727"/>
              <a:gd name="connsiteX68" fmla="*/ 3586623 w 4283308"/>
              <a:gd name="connsiteY68" fmla="*/ 3124156 h 4720727"/>
              <a:gd name="connsiteX69" fmla="*/ 3543080 w 4283308"/>
              <a:gd name="connsiteY69" fmla="*/ 3022556 h 4720727"/>
              <a:gd name="connsiteX70" fmla="*/ 3514051 w 4283308"/>
              <a:gd name="connsiteY70" fmla="*/ 2979013 h 4720727"/>
              <a:gd name="connsiteX71" fmla="*/ 3499537 w 4283308"/>
              <a:gd name="connsiteY71" fmla="*/ 2935470 h 4720727"/>
              <a:gd name="connsiteX72" fmla="*/ 3485023 w 4283308"/>
              <a:gd name="connsiteY72" fmla="*/ 2877413 h 4720727"/>
              <a:gd name="connsiteX73" fmla="*/ 3426965 w 4283308"/>
              <a:gd name="connsiteY73" fmla="*/ 2790327 h 4720727"/>
              <a:gd name="connsiteX74" fmla="*/ 3368908 w 4283308"/>
              <a:gd name="connsiteY74" fmla="*/ 2703241 h 4720727"/>
              <a:gd name="connsiteX75" fmla="*/ 3339880 w 4283308"/>
              <a:gd name="connsiteY75" fmla="*/ 2659698 h 4720727"/>
              <a:gd name="connsiteX76" fmla="*/ 3296337 w 4283308"/>
              <a:gd name="connsiteY76" fmla="*/ 2616156 h 4720727"/>
              <a:gd name="connsiteX77" fmla="*/ 3281823 w 4283308"/>
              <a:gd name="connsiteY77" fmla="*/ 2572613 h 4720727"/>
              <a:gd name="connsiteX78" fmla="*/ 3223765 w 4283308"/>
              <a:gd name="connsiteY78" fmla="*/ 2485527 h 4720727"/>
              <a:gd name="connsiteX79" fmla="*/ 3209251 w 4283308"/>
              <a:gd name="connsiteY79" fmla="*/ 2441984 h 4720727"/>
              <a:gd name="connsiteX80" fmla="*/ 3151194 w 4283308"/>
              <a:gd name="connsiteY80" fmla="*/ 2354898 h 4720727"/>
              <a:gd name="connsiteX81" fmla="*/ 3122165 w 4283308"/>
              <a:gd name="connsiteY81" fmla="*/ 2267813 h 4720727"/>
              <a:gd name="connsiteX82" fmla="*/ 3107651 w 4283308"/>
              <a:gd name="connsiteY82" fmla="*/ 2224270 h 4720727"/>
              <a:gd name="connsiteX83" fmla="*/ 3031451 w 4283308"/>
              <a:gd name="connsiteY83" fmla="*/ 1987324 h 4720727"/>
              <a:gd name="connsiteX84" fmla="*/ 3051408 w 4283308"/>
              <a:gd name="connsiteY84" fmla="*/ 1862138 h 4720727"/>
              <a:gd name="connsiteX85" fmla="*/ 3187480 w 4283308"/>
              <a:gd name="connsiteY85" fmla="*/ 1652044 h 4720727"/>
              <a:gd name="connsiteX86" fmla="*/ 3238643 w 4283308"/>
              <a:gd name="connsiteY86" fmla="*/ 1592536 h 4720727"/>
              <a:gd name="connsiteX87" fmla="*/ 3305771 w 4283308"/>
              <a:gd name="connsiteY87" fmla="*/ 1548993 h 4720727"/>
              <a:gd name="connsiteX88" fmla="*/ 3356934 w 4283308"/>
              <a:gd name="connsiteY88" fmla="*/ 1473518 h 4720727"/>
              <a:gd name="connsiteX89" fmla="*/ 3438577 w 4283308"/>
              <a:gd name="connsiteY89" fmla="*/ 1414010 h 4720727"/>
              <a:gd name="connsiteX90" fmla="*/ 3528565 w 4283308"/>
              <a:gd name="connsiteY90" fmla="*/ 1324384 h 4720727"/>
              <a:gd name="connsiteX91" fmla="*/ 3557594 w 4283308"/>
              <a:gd name="connsiteY91" fmla="*/ 1280841 h 4720727"/>
              <a:gd name="connsiteX92" fmla="*/ 3615651 w 4283308"/>
              <a:gd name="connsiteY92" fmla="*/ 1193756 h 4720727"/>
              <a:gd name="connsiteX93" fmla="*/ 3673708 w 4283308"/>
              <a:gd name="connsiteY93" fmla="*/ 1106670 h 4720727"/>
              <a:gd name="connsiteX94" fmla="*/ 3717251 w 4283308"/>
              <a:gd name="connsiteY94" fmla="*/ 1077641 h 4720727"/>
              <a:gd name="connsiteX95" fmla="*/ 3804337 w 4283308"/>
              <a:gd name="connsiteY95" fmla="*/ 990556 h 4720727"/>
              <a:gd name="connsiteX96" fmla="*/ 3833365 w 4283308"/>
              <a:gd name="connsiteY96" fmla="*/ 947013 h 4720727"/>
              <a:gd name="connsiteX97" fmla="*/ 3920451 w 4283308"/>
              <a:gd name="connsiteY97" fmla="*/ 859927 h 4720727"/>
              <a:gd name="connsiteX98" fmla="*/ 4051080 w 4283308"/>
              <a:gd name="connsiteY98" fmla="*/ 758327 h 4720727"/>
              <a:gd name="connsiteX99" fmla="*/ 4094623 w 4283308"/>
              <a:gd name="connsiteY99" fmla="*/ 729298 h 4720727"/>
              <a:gd name="connsiteX100" fmla="*/ 4123651 w 4283308"/>
              <a:gd name="connsiteY100" fmla="*/ 685756 h 4720727"/>
              <a:gd name="connsiteX101" fmla="*/ 4167194 w 4283308"/>
              <a:gd name="connsiteY101" fmla="*/ 656727 h 4720727"/>
              <a:gd name="connsiteX102" fmla="*/ 4225251 w 4283308"/>
              <a:gd name="connsiteY102" fmla="*/ 569641 h 4720727"/>
              <a:gd name="connsiteX103" fmla="*/ 4239765 w 4283308"/>
              <a:gd name="connsiteY103" fmla="*/ 526098 h 4720727"/>
              <a:gd name="connsiteX104" fmla="*/ 4268794 w 4283308"/>
              <a:gd name="connsiteY104" fmla="*/ 482556 h 4720727"/>
              <a:gd name="connsiteX105" fmla="*/ 4283308 w 4283308"/>
              <a:gd name="connsiteY105" fmla="*/ 380956 h 4720727"/>
              <a:gd name="connsiteX106" fmla="*/ 4268794 w 4283308"/>
              <a:gd name="connsiteY106" fmla="*/ 105184 h 4720727"/>
              <a:gd name="connsiteX107" fmla="*/ 4155945 w 4283308"/>
              <a:gd name="connsiteY107" fmla="*/ 681 h 4720727"/>
              <a:gd name="connsiteX108" fmla="*/ 3934965 w 4283308"/>
              <a:gd name="connsiteY108" fmla="*/ 76156 h 4720727"/>
              <a:gd name="connsiteX109" fmla="*/ 3760794 w 4283308"/>
              <a:gd name="connsiteY109" fmla="*/ 119698 h 4720727"/>
              <a:gd name="connsiteX110" fmla="*/ 3717251 w 4283308"/>
              <a:gd name="connsiteY110" fmla="*/ 134213 h 4720727"/>
              <a:gd name="connsiteX111" fmla="*/ 3601137 w 4283308"/>
              <a:gd name="connsiteY111" fmla="*/ 163241 h 4720727"/>
              <a:gd name="connsiteX112" fmla="*/ 3514051 w 4283308"/>
              <a:gd name="connsiteY112" fmla="*/ 206784 h 4720727"/>
              <a:gd name="connsiteX113" fmla="*/ 3470508 w 4283308"/>
              <a:gd name="connsiteY113" fmla="*/ 235813 h 4720727"/>
              <a:gd name="connsiteX114" fmla="*/ 3383423 w 4283308"/>
              <a:gd name="connsiteY114" fmla="*/ 264841 h 4720727"/>
              <a:gd name="connsiteX115" fmla="*/ 3339880 w 4283308"/>
              <a:gd name="connsiteY115" fmla="*/ 279356 h 4720727"/>
              <a:gd name="connsiteX116" fmla="*/ 3281823 w 4283308"/>
              <a:gd name="connsiteY116" fmla="*/ 322898 h 4720727"/>
              <a:gd name="connsiteX117" fmla="*/ 3194737 w 4283308"/>
              <a:gd name="connsiteY117" fmla="*/ 380956 h 4720727"/>
              <a:gd name="connsiteX118" fmla="*/ 3165708 w 4283308"/>
              <a:gd name="connsiteY118" fmla="*/ 424498 h 4720727"/>
              <a:gd name="connsiteX119" fmla="*/ 3151194 w 4283308"/>
              <a:gd name="connsiteY119" fmla="*/ 468041 h 4720727"/>
              <a:gd name="connsiteX120" fmla="*/ 3064108 w 4283308"/>
              <a:gd name="connsiteY120" fmla="*/ 555127 h 4720727"/>
              <a:gd name="connsiteX121" fmla="*/ 3035080 w 4283308"/>
              <a:gd name="connsiteY121" fmla="*/ 598670 h 4720727"/>
              <a:gd name="connsiteX122" fmla="*/ 2991537 w 4283308"/>
              <a:gd name="connsiteY122" fmla="*/ 642213 h 4720727"/>
              <a:gd name="connsiteX123" fmla="*/ 2962508 w 4283308"/>
              <a:gd name="connsiteY123" fmla="*/ 685756 h 4720727"/>
              <a:gd name="connsiteX124" fmla="*/ 2918965 w 4283308"/>
              <a:gd name="connsiteY124" fmla="*/ 714784 h 4720727"/>
              <a:gd name="connsiteX125" fmla="*/ 2860908 w 4283308"/>
              <a:gd name="connsiteY125" fmla="*/ 758327 h 4720727"/>
              <a:gd name="connsiteX126" fmla="*/ 2788337 w 4283308"/>
              <a:gd name="connsiteY126" fmla="*/ 830898 h 4720727"/>
              <a:gd name="connsiteX127" fmla="*/ 2715765 w 4283308"/>
              <a:gd name="connsiteY127" fmla="*/ 888956 h 4720727"/>
              <a:gd name="connsiteX128" fmla="*/ 2672223 w 4283308"/>
              <a:gd name="connsiteY128" fmla="*/ 932498 h 4720727"/>
              <a:gd name="connsiteX129" fmla="*/ 2541594 w 4283308"/>
              <a:gd name="connsiteY129" fmla="*/ 1019584 h 4720727"/>
              <a:gd name="connsiteX130" fmla="*/ 2454508 w 4283308"/>
              <a:gd name="connsiteY130" fmla="*/ 1077641 h 4720727"/>
              <a:gd name="connsiteX131" fmla="*/ 2410965 w 4283308"/>
              <a:gd name="connsiteY131" fmla="*/ 1092156 h 4720727"/>
              <a:gd name="connsiteX132" fmla="*/ 2323880 w 4283308"/>
              <a:gd name="connsiteY132" fmla="*/ 1135698 h 4720727"/>
              <a:gd name="connsiteX133" fmla="*/ 2280337 w 4283308"/>
              <a:gd name="connsiteY133" fmla="*/ 1164727 h 4720727"/>
              <a:gd name="connsiteX134" fmla="*/ 2222280 w 4283308"/>
              <a:gd name="connsiteY134" fmla="*/ 1150213 h 4720727"/>
              <a:gd name="connsiteX135" fmla="*/ 2135194 w 4283308"/>
              <a:gd name="connsiteY135" fmla="*/ 1092156 h 4720727"/>
              <a:gd name="connsiteX136" fmla="*/ 2091651 w 4283308"/>
              <a:gd name="connsiteY136" fmla="*/ 1048613 h 4720727"/>
              <a:gd name="connsiteX137" fmla="*/ 2048108 w 4283308"/>
              <a:gd name="connsiteY137" fmla="*/ 1034098 h 4720727"/>
              <a:gd name="connsiteX138" fmla="*/ 1961023 w 4283308"/>
              <a:gd name="connsiteY138" fmla="*/ 976041 h 4720727"/>
              <a:gd name="connsiteX139" fmla="*/ 1873937 w 4283308"/>
              <a:gd name="connsiteY139" fmla="*/ 903470 h 4720727"/>
              <a:gd name="connsiteX140" fmla="*/ 1844908 w 4283308"/>
              <a:gd name="connsiteY140" fmla="*/ 859927 h 4720727"/>
              <a:gd name="connsiteX141" fmla="*/ 1757823 w 4283308"/>
              <a:gd name="connsiteY141" fmla="*/ 787356 h 4720727"/>
              <a:gd name="connsiteX142" fmla="*/ 1728794 w 4283308"/>
              <a:gd name="connsiteY142" fmla="*/ 743813 h 4720727"/>
              <a:gd name="connsiteX143" fmla="*/ 1598165 w 4283308"/>
              <a:gd name="connsiteY143" fmla="*/ 613184 h 4720727"/>
              <a:gd name="connsiteX144" fmla="*/ 1554623 w 4283308"/>
              <a:gd name="connsiteY144" fmla="*/ 584156 h 4720727"/>
              <a:gd name="connsiteX145" fmla="*/ 1423994 w 4283308"/>
              <a:gd name="connsiteY145" fmla="*/ 468041 h 4720727"/>
              <a:gd name="connsiteX146" fmla="*/ 1380451 w 4283308"/>
              <a:gd name="connsiteY146" fmla="*/ 453527 h 4720727"/>
              <a:gd name="connsiteX147" fmla="*/ 1336908 w 4283308"/>
              <a:gd name="connsiteY147" fmla="*/ 424498 h 4720727"/>
              <a:gd name="connsiteX148" fmla="*/ 1191765 w 4283308"/>
              <a:gd name="connsiteY148" fmla="*/ 380956 h 4720727"/>
              <a:gd name="connsiteX149" fmla="*/ 1148223 w 4283308"/>
              <a:gd name="connsiteY149" fmla="*/ 366441 h 4720727"/>
              <a:gd name="connsiteX150" fmla="*/ 1090165 w 4283308"/>
              <a:gd name="connsiteY150" fmla="*/ 351927 h 4720727"/>
              <a:gd name="connsiteX151" fmla="*/ 1046623 w 4283308"/>
              <a:gd name="connsiteY151" fmla="*/ 337413 h 4720727"/>
              <a:gd name="connsiteX152" fmla="*/ 930508 w 4283308"/>
              <a:gd name="connsiteY152" fmla="*/ 308384 h 4720727"/>
              <a:gd name="connsiteX153" fmla="*/ 770851 w 4283308"/>
              <a:gd name="connsiteY153" fmla="*/ 264841 h 4720727"/>
              <a:gd name="connsiteX154" fmla="*/ 640223 w 4283308"/>
              <a:gd name="connsiteY154" fmla="*/ 221298 h 4720727"/>
              <a:gd name="connsiteX155" fmla="*/ 582165 w 4283308"/>
              <a:gd name="connsiteY155" fmla="*/ 206784 h 4720727"/>
              <a:gd name="connsiteX156" fmla="*/ 466051 w 4283308"/>
              <a:gd name="connsiteY156" fmla="*/ 192270 h 4720727"/>
              <a:gd name="connsiteX157" fmla="*/ 393480 w 4283308"/>
              <a:gd name="connsiteY157" fmla="*/ 177756 h 4720727"/>
              <a:gd name="connsiteX158" fmla="*/ 262851 w 4283308"/>
              <a:gd name="connsiteY158" fmla="*/ 163241 h 4720727"/>
              <a:gd name="connsiteX159" fmla="*/ 30623 w 4283308"/>
              <a:gd name="connsiteY159" fmla="*/ 497070 h 4720727"/>
              <a:gd name="connsiteX160" fmla="*/ 45137 w 4283308"/>
              <a:gd name="connsiteY160" fmla="*/ 555127 h 4720727"/>
              <a:gd name="connsiteX161" fmla="*/ 59651 w 4283308"/>
              <a:gd name="connsiteY161" fmla="*/ 685756 h 4720727"/>
              <a:gd name="connsiteX162" fmla="*/ 88680 w 4283308"/>
              <a:gd name="connsiteY162" fmla="*/ 816384 h 4720727"/>
              <a:gd name="connsiteX163" fmla="*/ 103194 w 4283308"/>
              <a:gd name="connsiteY163" fmla="*/ 947013 h 4720727"/>
              <a:gd name="connsiteX164" fmla="*/ 132223 w 4283308"/>
              <a:gd name="connsiteY164" fmla="*/ 1034098 h 4720727"/>
              <a:gd name="connsiteX165" fmla="*/ 161251 w 4283308"/>
              <a:gd name="connsiteY165" fmla="*/ 1121184 h 4720727"/>
              <a:gd name="connsiteX166" fmla="*/ 175765 w 4283308"/>
              <a:gd name="connsiteY166" fmla="*/ 1193756 h 4720727"/>
              <a:gd name="connsiteX167" fmla="*/ 190280 w 4283308"/>
              <a:gd name="connsiteY167" fmla="*/ 1237298 h 4720727"/>
              <a:gd name="connsiteX168" fmla="*/ 175765 w 4283308"/>
              <a:gd name="connsiteY168" fmla="*/ 1338898 h 4720727"/>
              <a:gd name="connsiteX169" fmla="*/ 161251 w 4283308"/>
              <a:gd name="connsiteY169" fmla="*/ 1382441 h 4720727"/>
              <a:gd name="connsiteX170" fmla="*/ 219308 w 4283308"/>
              <a:gd name="connsiteY170" fmla="*/ 1455013 h 4720727"/>
              <a:gd name="connsiteX171" fmla="*/ 146737 w 4283308"/>
              <a:gd name="connsiteY171" fmla="*/ 1440498 h 4720727"/>
              <a:gd name="connsiteX0" fmla="*/ 146737 w 4283308"/>
              <a:gd name="connsiteY0" fmla="*/ 1452886 h 4733115"/>
              <a:gd name="connsiteX1" fmla="*/ 146737 w 4283308"/>
              <a:gd name="connsiteY1" fmla="*/ 1452886 h 4733115"/>
              <a:gd name="connsiteX2" fmla="*/ 277365 w 4283308"/>
              <a:gd name="connsiteY2" fmla="*/ 1438372 h 4733115"/>
              <a:gd name="connsiteX3" fmla="*/ 407994 w 4283308"/>
              <a:gd name="connsiteY3" fmla="*/ 1496429 h 4733115"/>
              <a:gd name="connsiteX4" fmla="*/ 451537 w 4283308"/>
              <a:gd name="connsiteY4" fmla="*/ 1510944 h 4733115"/>
              <a:gd name="connsiteX5" fmla="*/ 480565 w 4283308"/>
              <a:gd name="connsiteY5" fmla="*/ 1554486 h 4733115"/>
              <a:gd name="connsiteX6" fmla="*/ 596680 w 4283308"/>
              <a:gd name="connsiteY6" fmla="*/ 1598029 h 4733115"/>
              <a:gd name="connsiteX7" fmla="*/ 727308 w 4283308"/>
              <a:gd name="connsiteY7" fmla="*/ 1656086 h 4733115"/>
              <a:gd name="connsiteX8" fmla="*/ 770851 w 4283308"/>
              <a:gd name="connsiteY8" fmla="*/ 1670601 h 4733115"/>
              <a:gd name="connsiteX9" fmla="*/ 857937 w 4283308"/>
              <a:gd name="connsiteY9" fmla="*/ 1728658 h 4733115"/>
              <a:gd name="connsiteX10" fmla="*/ 930508 w 4283308"/>
              <a:gd name="connsiteY10" fmla="*/ 1801229 h 4733115"/>
              <a:gd name="connsiteX11" fmla="*/ 959537 w 4283308"/>
              <a:gd name="connsiteY11" fmla="*/ 1844772 h 4733115"/>
              <a:gd name="connsiteX12" fmla="*/ 1046623 w 4283308"/>
              <a:gd name="connsiteY12" fmla="*/ 1888315 h 4733115"/>
              <a:gd name="connsiteX13" fmla="*/ 1148223 w 4283308"/>
              <a:gd name="connsiteY13" fmla="*/ 1946372 h 4733115"/>
              <a:gd name="connsiteX14" fmla="*/ 1235308 w 4283308"/>
              <a:gd name="connsiteY14" fmla="*/ 1989915 h 4733115"/>
              <a:gd name="connsiteX15" fmla="*/ 1365937 w 4283308"/>
              <a:gd name="connsiteY15" fmla="*/ 2106029 h 4733115"/>
              <a:gd name="connsiteX16" fmla="*/ 1496565 w 4283308"/>
              <a:gd name="connsiteY16" fmla="*/ 2236658 h 4733115"/>
              <a:gd name="connsiteX17" fmla="*/ 1554623 w 4283308"/>
              <a:gd name="connsiteY17" fmla="*/ 2280201 h 4733115"/>
              <a:gd name="connsiteX18" fmla="*/ 1641708 w 4283308"/>
              <a:gd name="connsiteY18" fmla="*/ 2352772 h 4733115"/>
              <a:gd name="connsiteX19" fmla="*/ 1714280 w 4283308"/>
              <a:gd name="connsiteY19" fmla="*/ 2439858 h 4733115"/>
              <a:gd name="connsiteX20" fmla="*/ 1743308 w 4283308"/>
              <a:gd name="connsiteY20" fmla="*/ 2483401 h 4733115"/>
              <a:gd name="connsiteX21" fmla="*/ 1786851 w 4283308"/>
              <a:gd name="connsiteY21" fmla="*/ 2512429 h 4733115"/>
              <a:gd name="connsiteX22" fmla="*/ 1844908 w 4283308"/>
              <a:gd name="connsiteY22" fmla="*/ 2555972 h 4733115"/>
              <a:gd name="connsiteX23" fmla="*/ 1917480 w 4283308"/>
              <a:gd name="connsiteY23" fmla="*/ 2628544 h 4733115"/>
              <a:gd name="connsiteX24" fmla="*/ 1961023 w 4283308"/>
              <a:gd name="connsiteY24" fmla="*/ 2759172 h 4733115"/>
              <a:gd name="connsiteX25" fmla="*/ 1990051 w 4283308"/>
              <a:gd name="connsiteY25" fmla="*/ 2817229 h 4733115"/>
              <a:gd name="connsiteX26" fmla="*/ 2004565 w 4283308"/>
              <a:gd name="connsiteY26" fmla="*/ 2860772 h 4733115"/>
              <a:gd name="connsiteX27" fmla="*/ 2033594 w 4283308"/>
              <a:gd name="connsiteY27" fmla="*/ 2904315 h 4733115"/>
              <a:gd name="connsiteX28" fmla="*/ 2106165 w 4283308"/>
              <a:gd name="connsiteY28" fmla="*/ 3020429 h 4733115"/>
              <a:gd name="connsiteX29" fmla="*/ 2164223 w 4283308"/>
              <a:gd name="connsiteY29" fmla="*/ 3107515 h 4733115"/>
              <a:gd name="connsiteX30" fmla="*/ 2251308 w 4283308"/>
              <a:gd name="connsiteY30" fmla="*/ 3238144 h 4733115"/>
              <a:gd name="connsiteX31" fmla="*/ 2280337 w 4283308"/>
              <a:gd name="connsiteY31" fmla="*/ 3281686 h 4733115"/>
              <a:gd name="connsiteX32" fmla="*/ 2309365 w 4283308"/>
              <a:gd name="connsiteY32" fmla="*/ 3325229 h 4733115"/>
              <a:gd name="connsiteX33" fmla="*/ 2352908 w 4283308"/>
              <a:gd name="connsiteY33" fmla="*/ 3368772 h 4733115"/>
              <a:gd name="connsiteX34" fmla="*/ 2439994 w 4283308"/>
              <a:gd name="connsiteY34" fmla="*/ 3484886 h 4733115"/>
              <a:gd name="connsiteX35" fmla="*/ 2454508 w 4283308"/>
              <a:gd name="connsiteY35" fmla="*/ 3528429 h 4733115"/>
              <a:gd name="connsiteX36" fmla="*/ 2483537 w 4283308"/>
              <a:gd name="connsiteY36" fmla="*/ 3630029 h 4733115"/>
              <a:gd name="connsiteX37" fmla="*/ 2512565 w 4283308"/>
              <a:gd name="connsiteY37" fmla="*/ 3673572 h 4733115"/>
              <a:gd name="connsiteX38" fmla="*/ 2556108 w 4283308"/>
              <a:gd name="connsiteY38" fmla="*/ 3804201 h 4733115"/>
              <a:gd name="connsiteX39" fmla="*/ 2570623 w 4283308"/>
              <a:gd name="connsiteY39" fmla="*/ 3847744 h 4733115"/>
              <a:gd name="connsiteX40" fmla="*/ 2599651 w 4283308"/>
              <a:gd name="connsiteY40" fmla="*/ 3905801 h 4733115"/>
              <a:gd name="connsiteX41" fmla="*/ 2614165 w 4283308"/>
              <a:gd name="connsiteY41" fmla="*/ 3949344 h 4733115"/>
              <a:gd name="connsiteX42" fmla="*/ 2643194 w 4283308"/>
              <a:gd name="connsiteY42" fmla="*/ 3992886 h 4733115"/>
              <a:gd name="connsiteX43" fmla="*/ 2701251 w 4283308"/>
              <a:gd name="connsiteY43" fmla="*/ 4123515 h 4733115"/>
              <a:gd name="connsiteX44" fmla="*/ 2730280 w 4283308"/>
              <a:gd name="connsiteY44" fmla="*/ 4210601 h 4733115"/>
              <a:gd name="connsiteX45" fmla="*/ 2744794 w 4283308"/>
              <a:gd name="connsiteY45" fmla="*/ 4254144 h 4733115"/>
              <a:gd name="connsiteX46" fmla="*/ 2759308 w 4283308"/>
              <a:gd name="connsiteY46" fmla="*/ 4355744 h 4733115"/>
              <a:gd name="connsiteX47" fmla="*/ 2773823 w 4283308"/>
              <a:gd name="connsiteY47" fmla="*/ 4544429 h 4733115"/>
              <a:gd name="connsiteX48" fmla="*/ 2817365 w 4283308"/>
              <a:gd name="connsiteY48" fmla="*/ 4573458 h 4733115"/>
              <a:gd name="connsiteX49" fmla="*/ 2904451 w 4283308"/>
              <a:gd name="connsiteY49" fmla="*/ 4602486 h 4733115"/>
              <a:gd name="connsiteX50" fmla="*/ 2947994 w 4283308"/>
              <a:gd name="connsiteY50" fmla="*/ 4631515 h 4733115"/>
              <a:gd name="connsiteX51" fmla="*/ 3122165 w 4283308"/>
              <a:gd name="connsiteY51" fmla="*/ 4660544 h 4733115"/>
              <a:gd name="connsiteX52" fmla="*/ 3238280 w 4283308"/>
              <a:gd name="connsiteY52" fmla="*/ 4675058 h 4733115"/>
              <a:gd name="connsiteX53" fmla="*/ 3296337 w 4283308"/>
              <a:gd name="connsiteY53" fmla="*/ 4689572 h 4733115"/>
              <a:gd name="connsiteX54" fmla="*/ 3412451 w 4283308"/>
              <a:gd name="connsiteY54" fmla="*/ 4704086 h 4733115"/>
              <a:gd name="connsiteX55" fmla="*/ 3499537 w 4283308"/>
              <a:gd name="connsiteY55" fmla="*/ 4733115 h 4733115"/>
              <a:gd name="connsiteX56" fmla="*/ 3746280 w 4283308"/>
              <a:gd name="connsiteY56" fmla="*/ 4718601 h 4733115"/>
              <a:gd name="connsiteX57" fmla="*/ 3847880 w 4283308"/>
              <a:gd name="connsiteY57" fmla="*/ 4689572 h 4733115"/>
              <a:gd name="connsiteX58" fmla="*/ 3891423 w 4283308"/>
              <a:gd name="connsiteY58" fmla="*/ 4355744 h 4733115"/>
              <a:gd name="connsiteX59" fmla="*/ 3876908 w 4283308"/>
              <a:gd name="connsiteY59" fmla="*/ 3804201 h 4733115"/>
              <a:gd name="connsiteX60" fmla="*/ 3847880 w 4283308"/>
              <a:gd name="connsiteY60" fmla="*/ 3717115 h 4733115"/>
              <a:gd name="connsiteX61" fmla="*/ 3804337 w 4283308"/>
              <a:gd name="connsiteY61" fmla="*/ 3586486 h 4733115"/>
              <a:gd name="connsiteX62" fmla="*/ 3775308 w 4283308"/>
              <a:gd name="connsiteY62" fmla="*/ 3499401 h 4733115"/>
              <a:gd name="connsiteX63" fmla="*/ 3760794 w 4283308"/>
              <a:gd name="connsiteY63" fmla="*/ 3455858 h 4733115"/>
              <a:gd name="connsiteX64" fmla="*/ 3731765 w 4283308"/>
              <a:gd name="connsiteY64" fmla="*/ 3397801 h 4733115"/>
              <a:gd name="connsiteX65" fmla="*/ 3717251 w 4283308"/>
              <a:gd name="connsiteY65" fmla="*/ 3354258 h 4733115"/>
              <a:gd name="connsiteX66" fmla="*/ 3688223 w 4283308"/>
              <a:gd name="connsiteY66" fmla="*/ 3310715 h 4733115"/>
              <a:gd name="connsiteX67" fmla="*/ 3673708 w 4283308"/>
              <a:gd name="connsiteY67" fmla="*/ 3267172 h 4733115"/>
              <a:gd name="connsiteX68" fmla="*/ 3586623 w 4283308"/>
              <a:gd name="connsiteY68" fmla="*/ 3136544 h 4733115"/>
              <a:gd name="connsiteX69" fmla="*/ 3543080 w 4283308"/>
              <a:gd name="connsiteY69" fmla="*/ 3034944 h 4733115"/>
              <a:gd name="connsiteX70" fmla="*/ 3514051 w 4283308"/>
              <a:gd name="connsiteY70" fmla="*/ 2991401 h 4733115"/>
              <a:gd name="connsiteX71" fmla="*/ 3499537 w 4283308"/>
              <a:gd name="connsiteY71" fmla="*/ 2947858 h 4733115"/>
              <a:gd name="connsiteX72" fmla="*/ 3485023 w 4283308"/>
              <a:gd name="connsiteY72" fmla="*/ 2889801 h 4733115"/>
              <a:gd name="connsiteX73" fmla="*/ 3426965 w 4283308"/>
              <a:gd name="connsiteY73" fmla="*/ 2802715 h 4733115"/>
              <a:gd name="connsiteX74" fmla="*/ 3368908 w 4283308"/>
              <a:gd name="connsiteY74" fmla="*/ 2715629 h 4733115"/>
              <a:gd name="connsiteX75" fmla="*/ 3339880 w 4283308"/>
              <a:gd name="connsiteY75" fmla="*/ 2672086 h 4733115"/>
              <a:gd name="connsiteX76" fmla="*/ 3296337 w 4283308"/>
              <a:gd name="connsiteY76" fmla="*/ 2628544 h 4733115"/>
              <a:gd name="connsiteX77" fmla="*/ 3281823 w 4283308"/>
              <a:gd name="connsiteY77" fmla="*/ 2585001 h 4733115"/>
              <a:gd name="connsiteX78" fmla="*/ 3223765 w 4283308"/>
              <a:gd name="connsiteY78" fmla="*/ 2497915 h 4733115"/>
              <a:gd name="connsiteX79" fmla="*/ 3209251 w 4283308"/>
              <a:gd name="connsiteY79" fmla="*/ 2454372 h 4733115"/>
              <a:gd name="connsiteX80" fmla="*/ 3151194 w 4283308"/>
              <a:gd name="connsiteY80" fmla="*/ 2367286 h 4733115"/>
              <a:gd name="connsiteX81" fmla="*/ 3122165 w 4283308"/>
              <a:gd name="connsiteY81" fmla="*/ 2280201 h 4733115"/>
              <a:gd name="connsiteX82" fmla="*/ 3107651 w 4283308"/>
              <a:gd name="connsiteY82" fmla="*/ 2236658 h 4733115"/>
              <a:gd name="connsiteX83" fmla="*/ 3031451 w 4283308"/>
              <a:gd name="connsiteY83" fmla="*/ 1999712 h 4733115"/>
              <a:gd name="connsiteX84" fmla="*/ 3051408 w 4283308"/>
              <a:gd name="connsiteY84" fmla="*/ 1874526 h 4733115"/>
              <a:gd name="connsiteX85" fmla="*/ 3187480 w 4283308"/>
              <a:gd name="connsiteY85" fmla="*/ 1664432 h 4733115"/>
              <a:gd name="connsiteX86" fmla="*/ 3238643 w 4283308"/>
              <a:gd name="connsiteY86" fmla="*/ 1604924 h 4733115"/>
              <a:gd name="connsiteX87" fmla="*/ 3305771 w 4283308"/>
              <a:gd name="connsiteY87" fmla="*/ 1561381 h 4733115"/>
              <a:gd name="connsiteX88" fmla="*/ 3356934 w 4283308"/>
              <a:gd name="connsiteY88" fmla="*/ 1485906 h 4733115"/>
              <a:gd name="connsiteX89" fmla="*/ 3438577 w 4283308"/>
              <a:gd name="connsiteY89" fmla="*/ 1426398 h 4733115"/>
              <a:gd name="connsiteX90" fmla="*/ 3528565 w 4283308"/>
              <a:gd name="connsiteY90" fmla="*/ 1336772 h 4733115"/>
              <a:gd name="connsiteX91" fmla="*/ 3557594 w 4283308"/>
              <a:gd name="connsiteY91" fmla="*/ 1293229 h 4733115"/>
              <a:gd name="connsiteX92" fmla="*/ 3615651 w 4283308"/>
              <a:gd name="connsiteY92" fmla="*/ 1206144 h 4733115"/>
              <a:gd name="connsiteX93" fmla="*/ 3673708 w 4283308"/>
              <a:gd name="connsiteY93" fmla="*/ 1119058 h 4733115"/>
              <a:gd name="connsiteX94" fmla="*/ 3717251 w 4283308"/>
              <a:gd name="connsiteY94" fmla="*/ 1090029 h 4733115"/>
              <a:gd name="connsiteX95" fmla="*/ 3804337 w 4283308"/>
              <a:gd name="connsiteY95" fmla="*/ 1002944 h 4733115"/>
              <a:gd name="connsiteX96" fmla="*/ 3833365 w 4283308"/>
              <a:gd name="connsiteY96" fmla="*/ 959401 h 4733115"/>
              <a:gd name="connsiteX97" fmla="*/ 3920451 w 4283308"/>
              <a:gd name="connsiteY97" fmla="*/ 872315 h 4733115"/>
              <a:gd name="connsiteX98" fmla="*/ 4051080 w 4283308"/>
              <a:gd name="connsiteY98" fmla="*/ 770715 h 4733115"/>
              <a:gd name="connsiteX99" fmla="*/ 4094623 w 4283308"/>
              <a:gd name="connsiteY99" fmla="*/ 741686 h 4733115"/>
              <a:gd name="connsiteX100" fmla="*/ 4123651 w 4283308"/>
              <a:gd name="connsiteY100" fmla="*/ 698144 h 4733115"/>
              <a:gd name="connsiteX101" fmla="*/ 4167194 w 4283308"/>
              <a:gd name="connsiteY101" fmla="*/ 669115 h 4733115"/>
              <a:gd name="connsiteX102" fmla="*/ 4225251 w 4283308"/>
              <a:gd name="connsiteY102" fmla="*/ 582029 h 4733115"/>
              <a:gd name="connsiteX103" fmla="*/ 4239765 w 4283308"/>
              <a:gd name="connsiteY103" fmla="*/ 538486 h 4733115"/>
              <a:gd name="connsiteX104" fmla="*/ 4268794 w 4283308"/>
              <a:gd name="connsiteY104" fmla="*/ 494944 h 4733115"/>
              <a:gd name="connsiteX105" fmla="*/ 4283308 w 4283308"/>
              <a:gd name="connsiteY105" fmla="*/ 393344 h 4733115"/>
              <a:gd name="connsiteX106" fmla="*/ 4268794 w 4283308"/>
              <a:gd name="connsiteY106" fmla="*/ 117572 h 4733115"/>
              <a:gd name="connsiteX107" fmla="*/ 4155945 w 4283308"/>
              <a:gd name="connsiteY107" fmla="*/ 13069 h 4733115"/>
              <a:gd name="connsiteX108" fmla="*/ 3889245 w 4283308"/>
              <a:gd name="connsiteY108" fmla="*/ 4724 h 4733115"/>
              <a:gd name="connsiteX109" fmla="*/ 3760794 w 4283308"/>
              <a:gd name="connsiteY109" fmla="*/ 132086 h 4733115"/>
              <a:gd name="connsiteX110" fmla="*/ 3717251 w 4283308"/>
              <a:gd name="connsiteY110" fmla="*/ 146601 h 4733115"/>
              <a:gd name="connsiteX111" fmla="*/ 3601137 w 4283308"/>
              <a:gd name="connsiteY111" fmla="*/ 175629 h 4733115"/>
              <a:gd name="connsiteX112" fmla="*/ 3514051 w 4283308"/>
              <a:gd name="connsiteY112" fmla="*/ 219172 h 4733115"/>
              <a:gd name="connsiteX113" fmla="*/ 3470508 w 4283308"/>
              <a:gd name="connsiteY113" fmla="*/ 248201 h 4733115"/>
              <a:gd name="connsiteX114" fmla="*/ 3383423 w 4283308"/>
              <a:gd name="connsiteY114" fmla="*/ 277229 h 4733115"/>
              <a:gd name="connsiteX115" fmla="*/ 3339880 w 4283308"/>
              <a:gd name="connsiteY115" fmla="*/ 291744 h 4733115"/>
              <a:gd name="connsiteX116" fmla="*/ 3281823 w 4283308"/>
              <a:gd name="connsiteY116" fmla="*/ 335286 h 4733115"/>
              <a:gd name="connsiteX117" fmla="*/ 3194737 w 4283308"/>
              <a:gd name="connsiteY117" fmla="*/ 393344 h 4733115"/>
              <a:gd name="connsiteX118" fmla="*/ 3165708 w 4283308"/>
              <a:gd name="connsiteY118" fmla="*/ 436886 h 4733115"/>
              <a:gd name="connsiteX119" fmla="*/ 3151194 w 4283308"/>
              <a:gd name="connsiteY119" fmla="*/ 480429 h 4733115"/>
              <a:gd name="connsiteX120" fmla="*/ 3064108 w 4283308"/>
              <a:gd name="connsiteY120" fmla="*/ 567515 h 4733115"/>
              <a:gd name="connsiteX121" fmla="*/ 3035080 w 4283308"/>
              <a:gd name="connsiteY121" fmla="*/ 611058 h 4733115"/>
              <a:gd name="connsiteX122" fmla="*/ 2991537 w 4283308"/>
              <a:gd name="connsiteY122" fmla="*/ 654601 h 4733115"/>
              <a:gd name="connsiteX123" fmla="*/ 2962508 w 4283308"/>
              <a:gd name="connsiteY123" fmla="*/ 698144 h 4733115"/>
              <a:gd name="connsiteX124" fmla="*/ 2918965 w 4283308"/>
              <a:gd name="connsiteY124" fmla="*/ 727172 h 4733115"/>
              <a:gd name="connsiteX125" fmla="*/ 2860908 w 4283308"/>
              <a:gd name="connsiteY125" fmla="*/ 770715 h 4733115"/>
              <a:gd name="connsiteX126" fmla="*/ 2788337 w 4283308"/>
              <a:gd name="connsiteY126" fmla="*/ 843286 h 4733115"/>
              <a:gd name="connsiteX127" fmla="*/ 2715765 w 4283308"/>
              <a:gd name="connsiteY127" fmla="*/ 901344 h 4733115"/>
              <a:gd name="connsiteX128" fmla="*/ 2672223 w 4283308"/>
              <a:gd name="connsiteY128" fmla="*/ 944886 h 4733115"/>
              <a:gd name="connsiteX129" fmla="*/ 2541594 w 4283308"/>
              <a:gd name="connsiteY129" fmla="*/ 1031972 h 4733115"/>
              <a:gd name="connsiteX130" fmla="*/ 2454508 w 4283308"/>
              <a:gd name="connsiteY130" fmla="*/ 1090029 h 4733115"/>
              <a:gd name="connsiteX131" fmla="*/ 2410965 w 4283308"/>
              <a:gd name="connsiteY131" fmla="*/ 1104544 h 4733115"/>
              <a:gd name="connsiteX132" fmla="*/ 2323880 w 4283308"/>
              <a:gd name="connsiteY132" fmla="*/ 1148086 h 4733115"/>
              <a:gd name="connsiteX133" fmla="*/ 2280337 w 4283308"/>
              <a:gd name="connsiteY133" fmla="*/ 1177115 h 4733115"/>
              <a:gd name="connsiteX134" fmla="*/ 2222280 w 4283308"/>
              <a:gd name="connsiteY134" fmla="*/ 1162601 h 4733115"/>
              <a:gd name="connsiteX135" fmla="*/ 2135194 w 4283308"/>
              <a:gd name="connsiteY135" fmla="*/ 1104544 h 4733115"/>
              <a:gd name="connsiteX136" fmla="*/ 2091651 w 4283308"/>
              <a:gd name="connsiteY136" fmla="*/ 1061001 h 4733115"/>
              <a:gd name="connsiteX137" fmla="*/ 2048108 w 4283308"/>
              <a:gd name="connsiteY137" fmla="*/ 1046486 h 4733115"/>
              <a:gd name="connsiteX138" fmla="*/ 1961023 w 4283308"/>
              <a:gd name="connsiteY138" fmla="*/ 988429 h 4733115"/>
              <a:gd name="connsiteX139" fmla="*/ 1873937 w 4283308"/>
              <a:gd name="connsiteY139" fmla="*/ 915858 h 4733115"/>
              <a:gd name="connsiteX140" fmla="*/ 1844908 w 4283308"/>
              <a:gd name="connsiteY140" fmla="*/ 872315 h 4733115"/>
              <a:gd name="connsiteX141" fmla="*/ 1757823 w 4283308"/>
              <a:gd name="connsiteY141" fmla="*/ 799744 h 4733115"/>
              <a:gd name="connsiteX142" fmla="*/ 1728794 w 4283308"/>
              <a:gd name="connsiteY142" fmla="*/ 756201 h 4733115"/>
              <a:gd name="connsiteX143" fmla="*/ 1598165 w 4283308"/>
              <a:gd name="connsiteY143" fmla="*/ 625572 h 4733115"/>
              <a:gd name="connsiteX144" fmla="*/ 1554623 w 4283308"/>
              <a:gd name="connsiteY144" fmla="*/ 596544 h 4733115"/>
              <a:gd name="connsiteX145" fmla="*/ 1423994 w 4283308"/>
              <a:gd name="connsiteY145" fmla="*/ 480429 h 4733115"/>
              <a:gd name="connsiteX146" fmla="*/ 1380451 w 4283308"/>
              <a:gd name="connsiteY146" fmla="*/ 465915 h 4733115"/>
              <a:gd name="connsiteX147" fmla="*/ 1336908 w 4283308"/>
              <a:gd name="connsiteY147" fmla="*/ 436886 h 4733115"/>
              <a:gd name="connsiteX148" fmla="*/ 1191765 w 4283308"/>
              <a:gd name="connsiteY148" fmla="*/ 393344 h 4733115"/>
              <a:gd name="connsiteX149" fmla="*/ 1148223 w 4283308"/>
              <a:gd name="connsiteY149" fmla="*/ 378829 h 4733115"/>
              <a:gd name="connsiteX150" fmla="*/ 1090165 w 4283308"/>
              <a:gd name="connsiteY150" fmla="*/ 364315 h 4733115"/>
              <a:gd name="connsiteX151" fmla="*/ 1046623 w 4283308"/>
              <a:gd name="connsiteY151" fmla="*/ 349801 h 4733115"/>
              <a:gd name="connsiteX152" fmla="*/ 930508 w 4283308"/>
              <a:gd name="connsiteY152" fmla="*/ 320772 h 4733115"/>
              <a:gd name="connsiteX153" fmla="*/ 770851 w 4283308"/>
              <a:gd name="connsiteY153" fmla="*/ 277229 h 4733115"/>
              <a:gd name="connsiteX154" fmla="*/ 640223 w 4283308"/>
              <a:gd name="connsiteY154" fmla="*/ 233686 h 4733115"/>
              <a:gd name="connsiteX155" fmla="*/ 582165 w 4283308"/>
              <a:gd name="connsiteY155" fmla="*/ 219172 h 4733115"/>
              <a:gd name="connsiteX156" fmla="*/ 466051 w 4283308"/>
              <a:gd name="connsiteY156" fmla="*/ 204658 h 4733115"/>
              <a:gd name="connsiteX157" fmla="*/ 393480 w 4283308"/>
              <a:gd name="connsiteY157" fmla="*/ 190144 h 4733115"/>
              <a:gd name="connsiteX158" fmla="*/ 262851 w 4283308"/>
              <a:gd name="connsiteY158" fmla="*/ 175629 h 4733115"/>
              <a:gd name="connsiteX159" fmla="*/ 30623 w 4283308"/>
              <a:gd name="connsiteY159" fmla="*/ 509458 h 4733115"/>
              <a:gd name="connsiteX160" fmla="*/ 45137 w 4283308"/>
              <a:gd name="connsiteY160" fmla="*/ 567515 h 4733115"/>
              <a:gd name="connsiteX161" fmla="*/ 59651 w 4283308"/>
              <a:gd name="connsiteY161" fmla="*/ 698144 h 4733115"/>
              <a:gd name="connsiteX162" fmla="*/ 88680 w 4283308"/>
              <a:gd name="connsiteY162" fmla="*/ 828772 h 4733115"/>
              <a:gd name="connsiteX163" fmla="*/ 103194 w 4283308"/>
              <a:gd name="connsiteY163" fmla="*/ 959401 h 4733115"/>
              <a:gd name="connsiteX164" fmla="*/ 132223 w 4283308"/>
              <a:gd name="connsiteY164" fmla="*/ 1046486 h 4733115"/>
              <a:gd name="connsiteX165" fmla="*/ 161251 w 4283308"/>
              <a:gd name="connsiteY165" fmla="*/ 1133572 h 4733115"/>
              <a:gd name="connsiteX166" fmla="*/ 175765 w 4283308"/>
              <a:gd name="connsiteY166" fmla="*/ 1206144 h 4733115"/>
              <a:gd name="connsiteX167" fmla="*/ 190280 w 4283308"/>
              <a:gd name="connsiteY167" fmla="*/ 1249686 h 4733115"/>
              <a:gd name="connsiteX168" fmla="*/ 175765 w 4283308"/>
              <a:gd name="connsiteY168" fmla="*/ 1351286 h 4733115"/>
              <a:gd name="connsiteX169" fmla="*/ 161251 w 4283308"/>
              <a:gd name="connsiteY169" fmla="*/ 1394829 h 4733115"/>
              <a:gd name="connsiteX170" fmla="*/ 219308 w 4283308"/>
              <a:gd name="connsiteY170" fmla="*/ 1467401 h 4733115"/>
              <a:gd name="connsiteX171" fmla="*/ 146737 w 4283308"/>
              <a:gd name="connsiteY171" fmla="*/ 1452886 h 4733115"/>
              <a:gd name="connsiteX0" fmla="*/ 146737 w 4283308"/>
              <a:gd name="connsiteY0" fmla="*/ 1452886 h 4733115"/>
              <a:gd name="connsiteX1" fmla="*/ 146737 w 4283308"/>
              <a:gd name="connsiteY1" fmla="*/ 1452886 h 4733115"/>
              <a:gd name="connsiteX2" fmla="*/ 277365 w 4283308"/>
              <a:gd name="connsiteY2" fmla="*/ 1438372 h 4733115"/>
              <a:gd name="connsiteX3" fmla="*/ 407994 w 4283308"/>
              <a:gd name="connsiteY3" fmla="*/ 1496429 h 4733115"/>
              <a:gd name="connsiteX4" fmla="*/ 451537 w 4283308"/>
              <a:gd name="connsiteY4" fmla="*/ 1510944 h 4733115"/>
              <a:gd name="connsiteX5" fmla="*/ 480565 w 4283308"/>
              <a:gd name="connsiteY5" fmla="*/ 1554486 h 4733115"/>
              <a:gd name="connsiteX6" fmla="*/ 596680 w 4283308"/>
              <a:gd name="connsiteY6" fmla="*/ 1598029 h 4733115"/>
              <a:gd name="connsiteX7" fmla="*/ 727308 w 4283308"/>
              <a:gd name="connsiteY7" fmla="*/ 1656086 h 4733115"/>
              <a:gd name="connsiteX8" fmla="*/ 770851 w 4283308"/>
              <a:gd name="connsiteY8" fmla="*/ 1670601 h 4733115"/>
              <a:gd name="connsiteX9" fmla="*/ 857937 w 4283308"/>
              <a:gd name="connsiteY9" fmla="*/ 1728658 h 4733115"/>
              <a:gd name="connsiteX10" fmla="*/ 930508 w 4283308"/>
              <a:gd name="connsiteY10" fmla="*/ 1801229 h 4733115"/>
              <a:gd name="connsiteX11" fmla="*/ 959537 w 4283308"/>
              <a:gd name="connsiteY11" fmla="*/ 1844772 h 4733115"/>
              <a:gd name="connsiteX12" fmla="*/ 1046623 w 4283308"/>
              <a:gd name="connsiteY12" fmla="*/ 1888315 h 4733115"/>
              <a:gd name="connsiteX13" fmla="*/ 1148223 w 4283308"/>
              <a:gd name="connsiteY13" fmla="*/ 1946372 h 4733115"/>
              <a:gd name="connsiteX14" fmla="*/ 1235308 w 4283308"/>
              <a:gd name="connsiteY14" fmla="*/ 1989915 h 4733115"/>
              <a:gd name="connsiteX15" fmla="*/ 1365937 w 4283308"/>
              <a:gd name="connsiteY15" fmla="*/ 2106029 h 4733115"/>
              <a:gd name="connsiteX16" fmla="*/ 1496565 w 4283308"/>
              <a:gd name="connsiteY16" fmla="*/ 2236658 h 4733115"/>
              <a:gd name="connsiteX17" fmla="*/ 1554623 w 4283308"/>
              <a:gd name="connsiteY17" fmla="*/ 2280201 h 4733115"/>
              <a:gd name="connsiteX18" fmla="*/ 1641708 w 4283308"/>
              <a:gd name="connsiteY18" fmla="*/ 2352772 h 4733115"/>
              <a:gd name="connsiteX19" fmla="*/ 1714280 w 4283308"/>
              <a:gd name="connsiteY19" fmla="*/ 2439858 h 4733115"/>
              <a:gd name="connsiteX20" fmla="*/ 1743308 w 4283308"/>
              <a:gd name="connsiteY20" fmla="*/ 2483401 h 4733115"/>
              <a:gd name="connsiteX21" fmla="*/ 1786851 w 4283308"/>
              <a:gd name="connsiteY21" fmla="*/ 2512429 h 4733115"/>
              <a:gd name="connsiteX22" fmla="*/ 1844908 w 4283308"/>
              <a:gd name="connsiteY22" fmla="*/ 2555972 h 4733115"/>
              <a:gd name="connsiteX23" fmla="*/ 1917480 w 4283308"/>
              <a:gd name="connsiteY23" fmla="*/ 2628544 h 4733115"/>
              <a:gd name="connsiteX24" fmla="*/ 1961023 w 4283308"/>
              <a:gd name="connsiteY24" fmla="*/ 2759172 h 4733115"/>
              <a:gd name="connsiteX25" fmla="*/ 1990051 w 4283308"/>
              <a:gd name="connsiteY25" fmla="*/ 2817229 h 4733115"/>
              <a:gd name="connsiteX26" fmla="*/ 2004565 w 4283308"/>
              <a:gd name="connsiteY26" fmla="*/ 2860772 h 4733115"/>
              <a:gd name="connsiteX27" fmla="*/ 2033594 w 4283308"/>
              <a:gd name="connsiteY27" fmla="*/ 2904315 h 4733115"/>
              <a:gd name="connsiteX28" fmla="*/ 2106165 w 4283308"/>
              <a:gd name="connsiteY28" fmla="*/ 3020429 h 4733115"/>
              <a:gd name="connsiteX29" fmla="*/ 2164223 w 4283308"/>
              <a:gd name="connsiteY29" fmla="*/ 3107515 h 4733115"/>
              <a:gd name="connsiteX30" fmla="*/ 2251308 w 4283308"/>
              <a:gd name="connsiteY30" fmla="*/ 3238144 h 4733115"/>
              <a:gd name="connsiteX31" fmla="*/ 2280337 w 4283308"/>
              <a:gd name="connsiteY31" fmla="*/ 3281686 h 4733115"/>
              <a:gd name="connsiteX32" fmla="*/ 2309365 w 4283308"/>
              <a:gd name="connsiteY32" fmla="*/ 3325229 h 4733115"/>
              <a:gd name="connsiteX33" fmla="*/ 2352908 w 4283308"/>
              <a:gd name="connsiteY33" fmla="*/ 3368772 h 4733115"/>
              <a:gd name="connsiteX34" fmla="*/ 2439994 w 4283308"/>
              <a:gd name="connsiteY34" fmla="*/ 3484886 h 4733115"/>
              <a:gd name="connsiteX35" fmla="*/ 2454508 w 4283308"/>
              <a:gd name="connsiteY35" fmla="*/ 3528429 h 4733115"/>
              <a:gd name="connsiteX36" fmla="*/ 2483537 w 4283308"/>
              <a:gd name="connsiteY36" fmla="*/ 3630029 h 4733115"/>
              <a:gd name="connsiteX37" fmla="*/ 2512565 w 4283308"/>
              <a:gd name="connsiteY37" fmla="*/ 3673572 h 4733115"/>
              <a:gd name="connsiteX38" fmla="*/ 2556108 w 4283308"/>
              <a:gd name="connsiteY38" fmla="*/ 3804201 h 4733115"/>
              <a:gd name="connsiteX39" fmla="*/ 2570623 w 4283308"/>
              <a:gd name="connsiteY39" fmla="*/ 3847744 h 4733115"/>
              <a:gd name="connsiteX40" fmla="*/ 2599651 w 4283308"/>
              <a:gd name="connsiteY40" fmla="*/ 3905801 h 4733115"/>
              <a:gd name="connsiteX41" fmla="*/ 2614165 w 4283308"/>
              <a:gd name="connsiteY41" fmla="*/ 3949344 h 4733115"/>
              <a:gd name="connsiteX42" fmla="*/ 2643194 w 4283308"/>
              <a:gd name="connsiteY42" fmla="*/ 3992886 h 4733115"/>
              <a:gd name="connsiteX43" fmla="*/ 2701251 w 4283308"/>
              <a:gd name="connsiteY43" fmla="*/ 4123515 h 4733115"/>
              <a:gd name="connsiteX44" fmla="*/ 2730280 w 4283308"/>
              <a:gd name="connsiteY44" fmla="*/ 4210601 h 4733115"/>
              <a:gd name="connsiteX45" fmla="*/ 2744794 w 4283308"/>
              <a:gd name="connsiteY45" fmla="*/ 4254144 h 4733115"/>
              <a:gd name="connsiteX46" fmla="*/ 2759308 w 4283308"/>
              <a:gd name="connsiteY46" fmla="*/ 4355744 h 4733115"/>
              <a:gd name="connsiteX47" fmla="*/ 2773823 w 4283308"/>
              <a:gd name="connsiteY47" fmla="*/ 4544429 h 4733115"/>
              <a:gd name="connsiteX48" fmla="*/ 2817365 w 4283308"/>
              <a:gd name="connsiteY48" fmla="*/ 4573458 h 4733115"/>
              <a:gd name="connsiteX49" fmla="*/ 2904451 w 4283308"/>
              <a:gd name="connsiteY49" fmla="*/ 4602486 h 4733115"/>
              <a:gd name="connsiteX50" fmla="*/ 2947994 w 4283308"/>
              <a:gd name="connsiteY50" fmla="*/ 4631515 h 4733115"/>
              <a:gd name="connsiteX51" fmla="*/ 3122165 w 4283308"/>
              <a:gd name="connsiteY51" fmla="*/ 4660544 h 4733115"/>
              <a:gd name="connsiteX52" fmla="*/ 3238280 w 4283308"/>
              <a:gd name="connsiteY52" fmla="*/ 4675058 h 4733115"/>
              <a:gd name="connsiteX53" fmla="*/ 3296337 w 4283308"/>
              <a:gd name="connsiteY53" fmla="*/ 4689572 h 4733115"/>
              <a:gd name="connsiteX54" fmla="*/ 3412451 w 4283308"/>
              <a:gd name="connsiteY54" fmla="*/ 4704086 h 4733115"/>
              <a:gd name="connsiteX55" fmla="*/ 3499537 w 4283308"/>
              <a:gd name="connsiteY55" fmla="*/ 4733115 h 4733115"/>
              <a:gd name="connsiteX56" fmla="*/ 3746280 w 4283308"/>
              <a:gd name="connsiteY56" fmla="*/ 4718601 h 4733115"/>
              <a:gd name="connsiteX57" fmla="*/ 3847880 w 4283308"/>
              <a:gd name="connsiteY57" fmla="*/ 4689572 h 4733115"/>
              <a:gd name="connsiteX58" fmla="*/ 3891423 w 4283308"/>
              <a:gd name="connsiteY58" fmla="*/ 4355744 h 4733115"/>
              <a:gd name="connsiteX59" fmla="*/ 3876908 w 4283308"/>
              <a:gd name="connsiteY59" fmla="*/ 3804201 h 4733115"/>
              <a:gd name="connsiteX60" fmla="*/ 3847880 w 4283308"/>
              <a:gd name="connsiteY60" fmla="*/ 3717115 h 4733115"/>
              <a:gd name="connsiteX61" fmla="*/ 3804337 w 4283308"/>
              <a:gd name="connsiteY61" fmla="*/ 3586486 h 4733115"/>
              <a:gd name="connsiteX62" fmla="*/ 3775308 w 4283308"/>
              <a:gd name="connsiteY62" fmla="*/ 3499401 h 4733115"/>
              <a:gd name="connsiteX63" fmla="*/ 3760794 w 4283308"/>
              <a:gd name="connsiteY63" fmla="*/ 3455858 h 4733115"/>
              <a:gd name="connsiteX64" fmla="*/ 3731765 w 4283308"/>
              <a:gd name="connsiteY64" fmla="*/ 3397801 h 4733115"/>
              <a:gd name="connsiteX65" fmla="*/ 3717251 w 4283308"/>
              <a:gd name="connsiteY65" fmla="*/ 3354258 h 4733115"/>
              <a:gd name="connsiteX66" fmla="*/ 3688223 w 4283308"/>
              <a:gd name="connsiteY66" fmla="*/ 3310715 h 4733115"/>
              <a:gd name="connsiteX67" fmla="*/ 3673708 w 4283308"/>
              <a:gd name="connsiteY67" fmla="*/ 3267172 h 4733115"/>
              <a:gd name="connsiteX68" fmla="*/ 3586623 w 4283308"/>
              <a:gd name="connsiteY68" fmla="*/ 3136544 h 4733115"/>
              <a:gd name="connsiteX69" fmla="*/ 3543080 w 4283308"/>
              <a:gd name="connsiteY69" fmla="*/ 3034944 h 4733115"/>
              <a:gd name="connsiteX70" fmla="*/ 3514051 w 4283308"/>
              <a:gd name="connsiteY70" fmla="*/ 2991401 h 4733115"/>
              <a:gd name="connsiteX71" fmla="*/ 3499537 w 4283308"/>
              <a:gd name="connsiteY71" fmla="*/ 2947858 h 4733115"/>
              <a:gd name="connsiteX72" fmla="*/ 3485023 w 4283308"/>
              <a:gd name="connsiteY72" fmla="*/ 2889801 h 4733115"/>
              <a:gd name="connsiteX73" fmla="*/ 3426965 w 4283308"/>
              <a:gd name="connsiteY73" fmla="*/ 2802715 h 4733115"/>
              <a:gd name="connsiteX74" fmla="*/ 3368908 w 4283308"/>
              <a:gd name="connsiteY74" fmla="*/ 2715629 h 4733115"/>
              <a:gd name="connsiteX75" fmla="*/ 3339880 w 4283308"/>
              <a:gd name="connsiteY75" fmla="*/ 2672086 h 4733115"/>
              <a:gd name="connsiteX76" fmla="*/ 3296337 w 4283308"/>
              <a:gd name="connsiteY76" fmla="*/ 2628544 h 4733115"/>
              <a:gd name="connsiteX77" fmla="*/ 3281823 w 4283308"/>
              <a:gd name="connsiteY77" fmla="*/ 2585001 h 4733115"/>
              <a:gd name="connsiteX78" fmla="*/ 3223765 w 4283308"/>
              <a:gd name="connsiteY78" fmla="*/ 2497915 h 4733115"/>
              <a:gd name="connsiteX79" fmla="*/ 3209251 w 4283308"/>
              <a:gd name="connsiteY79" fmla="*/ 2454372 h 4733115"/>
              <a:gd name="connsiteX80" fmla="*/ 3151194 w 4283308"/>
              <a:gd name="connsiteY80" fmla="*/ 2367286 h 4733115"/>
              <a:gd name="connsiteX81" fmla="*/ 3122165 w 4283308"/>
              <a:gd name="connsiteY81" fmla="*/ 2280201 h 4733115"/>
              <a:gd name="connsiteX82" fmla="*/ 3107651 w 4283308"/>
              <a:gd name="connsiteY82" fmla="*/ 2236658 h 4733115"/>
              <a:gd name="connsiteX83" fmla="*/ 3031451 w 4283308"/>
              <a:gd name="connsiteY83" fmla="*/ 1999712 h 4733115"/>
              <a:gd name="connsiteX84" fmla="*/ 3051408 w 4283308"/>
              <a:gd name="connsiteY84" fmla="*/ 1874526 h 4733115"/>
              <a:gd name="connsiteX85" fmla="*/ 3187480 w 4283308"/>
              <a:gd name="connsiteY85" fmla="*/ 1664432 h 4733115"/>
              <a:gd name="connsiteX86" fmla="*/ 3238643 w 4283308"/>
              <a:gd name="connsiteY86" fmla="*/ 1604924 h 4733115"/>
              <a:gd name="connsiteX87" fmla="*/ 3305771 w 4283308"/>
              <a:gd name="connsiteY87" fmla="*/ 1561381 h 4733115"/>
              <a:gd name="connsiteX88" fmla="*/ 3356934 w 4283308"/>
              <a:gd name="connsiteY88" fmla="*/ 1485906 h 4733115"/>
              <a:gd name="connsiteX89" fmla="*/ 3438577 w 4283308"/>
              <a:gd name="connsiteY89" fmla="*/ 1426398 h 4733115"/>
              <a:gd name="connsiteX90" fmla="*/ 3528565 w 4283308"/>
              <a:gd name="connsiteY90" fmla="*/ 1336772 h 4733115"/>
              <a:gd name="connsiteX91" fmla="*/ 3557594 w 4283308"/>
              <a:gd name="connsiteY91" fmla="*/ 1293229 h 4733115"/>
              <a:gd name="connsiteX92" fmla="*/ 3615651 w 4283308"/>
              <a:gd name="connsiteY92" fmla="*/ 1206144 h 4733115"/>
              <a:gd name="connsiteX93" fmla="*/ 3673708 w 4283308"/>
              <a:gd name="connsiteY93" fmla="*/ 1119058 h 4733115"/>
              <a:gd name="connsiteX94" fmla="*/ 3717251 w 4283308"/>
              <a:gd name="connsiteY94" fmla="*/ 1090029 h 4733115"/>
              <a:gd name="connsiteX95" fmla="*/ 3804337 w 4283308"/>
              <a:gd name="connsiteY95" fmla="*/ 1002944 h 4733115"/>
              <a:gd name="connsiteX96" fmla="*/ 3833365 w 4283308"/>
              <a:gd name="connsiteY96" fmla="*/ 959401 h 4733115"/>
              <a:gd name="connsiteX97" fmla="*/ 3920451 w 4283308"/>
              <a:gd name="connsiteY97" fmla="*/ 872315 h 4733115"/>
              <a:gd name="connsiteX98" fmla="*/ 4051080 w 4283308"/>
              <a:gd name="connsiteY98" fmla="*/ 770715 h 4733115"/>
              <a:gd name="connsiteX99" fmla="*/ 4094623 w 4283308"/>
              <a:gd name="connsiteY99" fmla="*/ 741686 h 4733115"/>
              <a:gd name="connsiteX100" fmla="*/ 4123651 w 4283308"/>
              <a:gd name="connsiteY100" fmla="*/ 698144 h 4733115"/>
              <a:gd name="connsiteX101" fmla="*/ 4167194 w 4283308"/>
              <a:gd name="connsiteY101" fmla="*/ 669115 h 4733115"/>
              <a:gd name="connsiteX102" fmla="*/ 4225251 w 4283308"/>
              <a:gd name="connsiteY102" fmla="*/ 582029 h 4733115"/>
              <a:gd name="connsiteX103" fmla="*/ 4239765 w 4283308"/>
              <a:gd name="connsiteY103" fmla="*/ 538486 h 4733115"/>
              <a:gd name="connsiteX104" fmla="*/ 4268794 w 4283308"/>
              <a:gd name="connsiteY104" fmla="*/ 494944 h 4733115"/>
              <a:gd name="connsiteX105" fmla="*/ 4283308 w 4283308"/>
              <a:gd name="connsiteY105" fmla="*/ 393344 h 4733115"/>
              <a:gd name="connsiteX106" fmla="*/ 4268794 w 4283308"/>
              <a:gd name="connsiteY106" fmla="*/ 117572 h 4733115"/>
              <a:gd name="connsiteX107" fmla="*/ 4155945 w 4283308"/>
              <a:gd name="connsiteY107" fmla="*/ 13069 h 4733115"/>
              <a:gd name="connsiteX108" fmla="*/ 3889245 w 4283308"/>
              <a:gd name="connsiteY108" fmla="*/ 4724 h 4733115"/>
              <a:gd name="connsiteX109" fmla="*/ 3717251 w 4283308"/>
              <a:gd name="connsiteY109" fmla="*/ 146601 h 4733115"/>
              <a:gd name="connsiteX110" fmla="*/ 3601137 w 4283308"/>
              <a:gd name="connsiteY110" fmla="*/ 175629 h 4733115"/>
              <a:gd name="connsiteX111" fmla="*/ 3514051 w 4283308"/>
              <a:gd name="connsiteY111" fmla="*/ 219172 h 4733115"/>
              <a:gd name="connsiteX112" fmla="*/ 3470508 w 4283308"/>
              <a:gd name="connsiteY112" fmla="*/ 248201 h 4733115"/>
              <a:gd name="connsiteX113" fmla="*/ 3383423 w 4283308"/>
              <a:gd name="connsiteY113" fmla="*/ 277229 h 4733115"/>
              <a:gd name="connsiteX114" fmla="*/ 3339880 w 4283308"/>
              <a:gd name="connsiteY114" fmla="*/ 291744 h 4733115"/>
              <a:gd name="connsiteX115" fmla="*/ 3281823 w 4283308"/>
              <a:gd name="connsiteY115" fmla="*/ 335286 h 4733115"/>
              <a:gd name="connsiteX116" fmla="*/ 3194737 w 4283308"/>
              <a:gd name="connsiteY116" fmla="*/ 393344 h 4733115"/>
              <a:gd name="connsiteX117" fmla="*/ 3165708 w 4283308"/>
              <a:gd name="connsiteY117" fmla="*/ 436886 h 4733115"/>
              <a:gd name="connsiteX118" fmla="*/ 3151194 w 4283308"/>
              <a:gd name="connsiteY118" fmla="*/ 480429 h 4733115"/>
              <a:gd name="connsiteX119" fmla="*/ 3064108 w 4283308"/>
              <a:gd name="connsiteY119" fmla="*/ 567515 h 4733115"/>
              <a:gd name="connsiteX120" fmla="*/ 3035080 w 4283308"/>
              <a:gd name="connsiteY120" fmla="*/ 611058 h 4733115"/>
              <a:gd name="connsiteX121" fmla="*/ 2991537 w 4283308"/>
              <a:gd name="connsiteY121" fmla="*/ 654601 h 4733115"/>
              <a:gd name="connsiteX122" fmla="*/ 2962508 w 4283308"/>
              <a:gd name="connsiteY122" fmla="*/ 698144 h 4733115"/>
              <a:gd name="connsiteX123" fmla="*/ 2918965 w 4283308"/>
              <a:gd name="connsiteY123" fmla="*/ 727172 h 4733115"/>
              <a:gd name="connsiteX124" fmla="*/ 2860908 w 4283308"/>
              <a:gd name="connsiteY124" fmla="*/ 770715 h 4733115"/>
              <a:gd name="connsiteX125" fmla="*/ 2788337 w 4283308"/>
              <a:gd name="connsiteY125" fmla="*/ 843286 h 4733115"/>
              <a:gd name="connsiteX126" fmla="*/ 2715765 w 4283308"/>
              <a:gd name="connsiteY126" fmla="*/ 901344 h 4733115"/>
              <a:gd name="connsiteX127" fmla="*/ 2672223 w 4283308"/>
              <a:gd name="connsiteY127" fmla="*/ 944886 h 4733115"/>
              <a:gd name="connsiteX128" fmla="*/ 2541594 w 4283308"/>
              <a:gd name="connsiteY128" fmla="*/ 1031972 h 4733115"/>
              <a:gd name="connsiteX129" fmla="*/ 2454508 w 4283308"/>
              <a:gd name="connsiteY129" fmla="*/ 1090029 h 4733115"/>
              <a:gd name="connsiteX130" fmla="*/ 2410965 w 4283308"/>
              <a:gd name="connsiteY130" fmla="*/ 1104544 h 4733115"/>
              <a:gd name="connsiteX131" fmla="*/ 2323880 w 4283308"/>
              <a:gd name="connsiteY131" fmla="*/ 1148086 h 4733115"/>
              <a:gd name="connsiteX132" fmla="*/ 2280337 w 4283308"/>
              <a:gd name="connsiteY132" fmla="*/ 1177115 h 4733115"/>
              <a:gd name="connsiteX133" fmla="*/ 2222280 w 4283308"/>
              <a:gd name="connsiteY133" fmla="*/ 1162601 h 4733115"/>
              <a:gd name="connsiteX134" fmla="*/ 2135194 w 4283308"/>
              <a:gd name="connsiteY134" fmla="*/ 1104544 h 4733115"/>
              <a:gd name="connsiteX135" fmla="*/ 2091651 w 4283308"/>
              <a:gd name="connsiteY135" fmla="*/ 1061001 h 4733115"/>
              <a:gd name="connsiteX136" fmla="*/ 2048108 w 4283308"/>
              <a:gd name="connsiteY136" fmla="*/ 1046486 h 4733115"/>
              <a:gd name="connsiteX137" fmla="*/ 1961023 w 4283308"/>
              <a:gd name="connsiteY137" fmla="*/ 988429 h 4733115"/>
              <a:gd name="connsiteX138" fmla="*/ 1873937 w 4283308"/>
              <a:gd name="connsiteY138" fmla="*/ 915858 h 4733115"/>
              <a:gd name="connsiteX139" fmla="*/ 1844908 w 4283308"/>
              <a:gd name="connsiteY139" fmla="*/ 872315 h 4733115"/>
              <a:gd name="connsiteX140" fmla="*/ 1757823 w 4283308"/>
              <a:gd name="connsiteY140" fmla="*/ 799744 h 4733115"/>
              <a:gd name="connsiteX141" fmla="*/ 1728794 w 4283308"/>
              <a:gd name="connsiteY141" fmla="*/ 756201 h 4733115"/>
              <a:gd name="connsiteX142" fmla="*/ 1598165 w 4283308"/>
              <a:gd name="connsiteY142" fmla="*/ 625572 h 4733115"/>
              <a:gd name="connsiteX143" fmla="*/ 1554623 w 4283308"/>
              <a:gd name="connsiteY143" fmla="*/ 596544 h 4733115"/>
              <a:gd name="connsiteX144" fmla="*/ 1423994 w 4283308"/>
              <a:gd name="connsiteY144" fmla="*/ 480429 h 4733115"/>
              <a:gd name="connsiteX145" fmla="*/ 1380451 w 4283308"/>
              <a:gd name="connsiteY145" fmla="*/ 465915 h 4733115"/>
              <a:gd name="connsiteX146" fmla="*/ 1336908 w 4283308"/>
              <a:gd name="connsiteY146" fmla="*/ 436886 h 4733115"/>
              <a:gd name="connsiteX147" fmla="*/ 1191765 w 4283308"/>
              <a:gd name="connsiteY147" fmla="*/ 393344 h 4733115"/>
              <a:gd name="connsiteX148" fmla="*/ 1148223 w 4283308"/>
              <a:gd name="connsiteY148" fmla="*/ 378829 h 4733115"/>
              <a:gd name="connsiteX149" fmla="*/ 1090165 w 4283308"/>
              <a:gd name="connsiteY149" fmla="*/ 364315 h 4733115"/>
              <a:gd name="connsiteX150" fmla="*/ 1046623 w 4283308"/>
              <a:gd name="connsiteY150" fmla="*/ 349801 h 4733115"/>
              <a:gd name="connsiteX151" fmla="*/ 930508 w 4283308"/>
              <a:gd name="connsiteY151" fmla="*/ 320772 h 4733115"/>
              <a:gd name="connsiteX152" fmla="*/ 770851 w 4283308"/>
              <a:gd name="connsiteY152" fmla="*/ 277229 h 4733115"/>
              <a:gd name="connsiteX153" fmla="*/ 640223 w 4283308"/>
              <a:gd name="connsiteY153" fmla="*/ 233686 h 4733115"/>
              <a:gd name="connsiteX154" fmla="*/ 582165 w 4283308"/>
              <a:gd name="connsiteY154" fmla="*/ 219172 h 4733115"/>
              <a:gd name="connsiteX155" fmla="*/ 466051 w 4283308"/>
              <a:gd name="connsiteY155" fmla="*/ 204658 h 4733115"/>
              <a:gd name="connsiteX156" fmla="*/ 393480 w 4283308"/>
              <a:gd name="connsiteY156" fmla="*/ 190144 h 4733115"/>
              <a:gd name="connsiteX157" fmla="*/ 262851 w 4283308"/>
              <a:gd name="connsiteY157" fmla="*/ 175629 h 4733115"/>
              <a:gd name="connsiteX158" fmla="*/ 30623 w 4283308"/>
              <a:gd name="connsiteY158" fmla="*/ 509458 h 4733115"/>
              <a:gd name="connsiteX159" fmla="*/ 45137 w 4283308"/>
              <a:gd name="connsiteY159" fmla="*/ 567515 h 4733115"/>
              <a:gd name="connsiteX160" fmla="*/ 59651 w 4283308"/>
              <a:gd name="connsiteY160" fmla="*/ 698144 h 4733115"/>
              <a:gd name="connsiteX161" fmla="*/ 88680 w 4283308"/>
              <a:gd name="connsiteY161" fmla="*/ 828772 h 4733115"/>
              <a:gd name="connsiteX162" fmla="*/ 103194 w 4283308"/>
              <a:gd name="connsiteY162" fmla="*/ 959401 h 4733115"/>
              <a:gd name="connsiteX163" fmla="*/ 132223 w 4283308"/>
              <a:gd name="connsiteY163" fmla="*/ 1046486 h 4733115"/>
              <a:gd name="connsiteX164" fmla="*/ 161251 w 4283308"/>
              <a:gd name="connsiteY164" fmla="*/ 1133572 h 4733115"/>
              <a:gd name="connsiteX165" fmla="*/ 175765 w 4283308"/>
              <a:gd name="connsiteY165" fmla="*/ 1206144 h 4733115"/>
              <a:gd name="connsiteX166" fmla="*/ 190280 w 4283308"/>
              <a:gd name="connsiteY166" fmla="*/ 1249686 h 4733115"/>
              <a:gd name="connsiteX167" fmla="*/ 175765 w 4283308"/>
              <a:gd name="connsiteY167" fmla="*/ 1351286 h 4733115"/>
              <a:gd name="connsiteX168" fmla="*/ 161251 w 4283308"/>
              <a:gd name="connsiteY168" fmla="*/ 1394829 h 4733115"/>
              <a:gd name="connsiteX169" fmla="*/ 219308 w 4283308"/>
              <a:gd name="connsiteY169" fmla="*/ 1467401 h 4733115"/>
              <a:gd name="connsiteX170" fmla="*/ 146737 w 4283308"/>
              <a:gd name="connsiteY170" fmla="*/ 1452886 h 4733115"/>
              <a:gd name="connsiteX0" fmla="*/ 146737 w 4283308"/>
              <a:gd name="connsiteY0" fmla="*/ 1452886 h 4733115"/>
              <a:gd name="connsiteX1" fmla="*/ 146737 w 4283308"/>
              <a:gd name="connsiteY1" fmla="*/ 1452886 h 4733115"/>
              <a:gd name="connsiteX2" fmla="*/ 277365 w 4283308"/>
              <a:gd name="connsiteY2" fmla="*/ 1438372 h 4733115"/>
              <a:gd name="connsiteX3" fmla="*/ 407994 w 4283308"/>
              <a:gd name="connsiteY3" fmla="*/ 1496429 h 4733115"/>
              <a:gd name="connsiteX4" fmla="*/ 451537 w 4283308"/>
              <a:gd name="connsiteY4" fmla="*/ 1510944 h 4733115"/>
              <a:gd name="connsiteX5" fmla="*/ 480565 w 4283308"/>
              <a:gd name="connsiteY5" fmla="*/ 1554486 h 4733115"/>
              <a:gd name="connsiteX6" fmla="*/ 596680 w 4283308"/>
              <a:gd name="connsiteY6" fmla="*/ 1598029 h 4733115"/>
              <a:gd name="connsiteX7" fmla="*/ 727308 w 4283308"/>
              <a:gd name="connsiteY7" fmla="*/ 1656086 h 4733115"/>
              <a:gd name="connsiteX8" fmla="*/ 770851 w 4283308"/>
              <a:gd name="connsiteY8" fmla="*/ 1670601 h 4733115"/>
              <a:gd name="connsiteX9" fmla="*/ 857937 w 4283308"/>
              <a:gd name="connsiteY9" fmla="*/ 1728658 h 4733115"/>
              <a:gd name="connsiteX10" fmla="*/ 930508 w 4283308"/>
              <a:gd name="connsiteY10" fmla="*/ 1801229 h 4733115"/>
              <a:gd name="connsiteX11" fmla="*/ 959537 w 4283308"/>
              <a:gd name="connsiteY11" fmla="*/ 1844772 h 4733115"/>
              <a:gd name="connsiteX12" fmla="*/ 1046623 w 4283308"/>
              <a:gd name="connsiteY12" fmla="*/ 1888315 h 4733115"/>
              <a:gd name="connsiteX13" fmla="*/ 1148223 w 4283308"/>
              <a:gd name="connsiteY13" fmla="*/ 1946372 h 4733115"/>
              <a:gd name="connsiteX14" fmla="*/ 1235308 w 4283308"/>
              <a:gd name="connsiteY14" fmla="*/ 1989915 h 4733115"/>
              <a:gd name="connsiteX15" fmla="*/ 1365937 w 4283308"/>
              <a:gd name="connsiteY15" fmla="*/ 2106029 h 4733115"/>
              <a:gd name="connsiteX16" fmla="*/ 1496565 w 4283308"/>
              <a:gd name="connsiteY16" fmla="*/ 2236658 h 4733115"/>
              <a:gd name="connsiteX17" fmla="*/ 1554623 w 4283308"/>
              <a:gd name="connsiteY17" fmla="*/ 2280201 h 4733115"/>
              <a:gd name="connsiteX18" fmla="*/ 1641708 w 4283308"/>
              <a:gd name="connsiteY18" fmla="*/ 2352772 h 4733115"/>
              <a:gd name="connsiteX19" fmla="*/ 1714280 w 4283308"/>
              <a:gd name="connsiteY19" fmla="*/ 2439858 h 4733115"/>
              <a:gd name="connsiteX20" fmla="*/ 1743308 w 4283308"/>
              <a:gd name="connsiteY20" fmla="*/ 2483401 h 4733115"/>
              <a:gd name="connsiteX21" fmla="*/ 1786851 w 4283308"/>
              <a:gd name="connsiteY21" fmla="*/ 2512429 h 4733115"/>
              <a:gd name="connsiteX22" fmla="*/ 1844908 w 4283308"/>
              <a:gd name="connsiteY22" fmla="*/ 2555972 h 4733115"/>
              <a:gd name="connsiteX23" fmla="*/ 1917480 w 4283308"/>
              <a:gd name="connsiteY23" fmla="*/ 2628544 h 4733115"/>
              <a:gd name="connsiteX24" fmla="*/ 1961023 w 4283308"/>
              <a:gd name="connsiteY24" fmla="*/ 2759172 h 4733115"/>
              <a:gd name="connsiteX25" fmla="*/ 1990051 w 4283308"/>
              <a:gd name="connsiteY25" fmla="*/ 2817229 h 4733115"/>
              <a:gd name="connsiteX26" fmla="*/ 2004565 w 4283308"/>
              <a:gd name="connsiteY26" fmla="*/ 2860772 h 4733115"/>
              <a:gd name="connsiteX27" fmla="*/ 2033594 w 4283308"/>
              <a:gd name="connsiteY27" fmla="*/ 2904315 h 4733115"/>
              <a:gd name="connsiteX28" fmla="*/ 2106165 w 4283308"/>
              <a:gd name="connsiteY28" fmla="*/ 3020429 h 4733115"/>
              <a:gd name="connsiteX29" fmla="*/ 2164223 w 4283308"/>
              <a:gd name="connsiteY29" fmla="*/ 3107515 h 4733115"/>
              <a:gd name="connsiteX30" fmla="*/ 2251308 w 4283308"/>
              <a:gd name="connsiteY30" fmla="*/ 3238144 h 4733115"/>
              <a:gd name="connsiteX31" fmla="*/ 2280337 w 4283308"/>
              <a:gd name="connsiteY31" fmla="*/ 3281686 h 4733115"/>
              <a:gd name="connsiteX32" fmla="*/ 2309365 w 4283308"/>
              <a:gd name="connsiteY32" fmla="*/ 3325229 h 4733115"/>
              <a:gd name="connsiteX33" fmla="*/ 2352908 w 4283308"/>
              <a:gd name="connsiteY33" fmla="*/ 3368772 h 4733115"/>
              <a:gd name="connsiteX34" fmla="*/ 2439994 w 4283308"/>
              <a:gd name="connsiteY34" fmla="*/ 3484886 h 4733115"/>
              <a:gd name="connsiteX35" fmla="*/ 2454508 w 4283308"/>
              <a:gd name="connsiteY35" fmla="*/ 3528429 h 4733115"/>
              <a:gd name="connsiteX36" fmla="*/ 2483537 w 4283308"/>
              <a:gd name="connsiteY36" fmla="*/ 3630029 h 4733115"/>
              <a:gd name="connsiteX37" fmla="*/ 2512565 w 4283308"/>
              <a:gd name="connsiteY37" fmla="*/ 3673572 h 4733115"/>
              <a:gd name="connsiteX38" fmla="*/ 2556108 w 4283308"/>
              <a:gd name="connsiteY38" fmla="*/ 3804201 h 4733115"/>
              <a:gd name="connsiteX39" fmla="*/ 2570623 w 4283308"/>
              <a:gd name="connsiteY39" fmla="*/ 3847744 h 4733115"/>
              <a:gd name="connsiteX40" fmla="*/ 2599651 w 4283308"/>
              <a:gd name="connsiteY40" fmla="*/ 3905801 h 4733115"/>
              <a:gd name="connsiteX41" fmla="*/ 2614165 w 4283308"/>
              <a:gd name="connsiteY41" fmla="*/ 3949344 h 4733115"/>
              <a:gd name="connsiteX42" fmla="*/ 2643194 w 4283308"/>
              <a:gd name="connsiteY42" fmla="*/ 3992886 h 4733115"/>
              <a:gd name="connsiteX43" fmla="*/ 2701251 w 4283308"/>
              <a:gd name="connsiteY43" fmla="*/ 4123515 h 4733115"/>
              <a:gd name="connsiteX44" fmla="*/ 2730280 w 4283308"/>
              <a:gd name="connsiteY44" fmla="*/ 4210601 h 4733115"/>
              <a:gd name="connsiteX45" fmla="*/ 2744794 w 4283308"/>
              <a:gd name="connsiteY45" fmla="*/ 4254144 h 4733115"/>
              <a:gd name="connsiteX46" fmla="*/ 2759308 w 4283308"/>
              <a:gd name="connsiteY46" fmla="*/ 4355744 h 4733115"/>
              <a:gd name="connsiteX47" fmla="*/ 2773823 w 4283308"/>
              <a:gd name="connsiteY47" fmla="*/ 4544429 h 4733115"/>
              <a:gd name="connsiteX48" fmla="*/ 2817365 w 4283308"/>
              <a:gd name="connsiteY48" fmla="*/ 4573458 h 4733115"/>
              <a:gd name="connsiteX49" fmla="*/ 2904451 w 4283308"/>
              <a:gd name="connsiteY49" fmla="*/ 4602486 h 4733115"/>
              <a:gd name="connsiteX50" fmla="*/ 2947994 w 4283308"/>
              <a:gd name="connsiteY50" fmla="*/ 4631515 h 4733115"/>
              <a:gd name="connsiteX51" fmla="*/ 3122165 w 4283308"/>
              <a:gd name="connsiteY51" fmla="*/ 4660544 h 4733115"/>
              <a:gd name="connsiteX52" fmla="*/ 3238280 w 4283308"/>
              <a:gd name="connsiteY52" fmla="*/ 4675058 h 4733115"/>
              <a:gd name="connsiteX53" fmla="*/ 3296337 w 4283308"/>
              <a:gd name="connsiteY53" fmla="*/ 4689572 h 4733115"/>
              <a:gd name="connsiteX54" fmla="*/ 3412451 w 4283308"/>
              <a:gd name="connsiteY54" fmla="*/ 4704086 h 4733115"/>
              <a:gd name="connsiteX55" fmla="*/ 3499537 w 4283308"/>
              <a:gd name="connsiteY55" fmla="*/ 4733115 h 4733115"/>
              <a:gd name="connsiteX56" fmla="*/ 3746280 w 4283308"/>
              <a:gd name="connsiteY56" fmla="*/ 4718601 h 4733115"/>
              <a:gd name="connsiteX57" fmla="*/ 3847880 w 4283308"/>
              <a:gd name="connsiteY57" fmla="*/ 4689572 h 4733115"/>
              <a:gd name="connsiteX58" fmla="*/ 3891423 w 4283308"/>
              <a:gd name="connsiteY58" fmla="*/ 4355744 h 4733115"/>
              <a:gd name="connsiteX59" fmla="*/ 3876908 w 4283308"/>
              <a:gd name="connsiteY59" fmla="*/ 3804201 h 4733115"/>
              <a:gd name="connsiteX60" fmla="*/ 3847880 w 4283308"/>
              <a:gd name="connsiteY60" fmla="*/ 3717115 h 4733115"/>
              <a:gd name="connsiteX61" fmla="*/ 3804337 w 4283308"/>
              <a:gd name="connsiteY61" fmla="*/ 3586486 h 4733115"/>
              <a:gd name="connsiteX62" fmla="*/ 3775308 w 4283308"/>
              <a:gd name="connsiteY62" fmla="*/ 3499401 h 4733115"/>
              <a:gd name="connsiteX63" fmla="*/ 3760794 w 4283308"/>
              <a:gd name="connsiteY63" fmla="*/ 3455858 h 4733115"/>
              <a:gd name="connsiteX64" fmla="*/ 3731765 w 4283308"/>
              <a:gd name="connsiteY64" fmla="*/ 3397801 h 4733115"/>
              <a:gd name="connsiteX65" fmla="*/ 3717251 w 4283308"/>
              <a:gd name="connsiteY65" fmla="*/ 3354258 h 4733115"/>
              <a:gd name="connsiteX66" fmla="*/ 3688223 w 4283308"/>
              <a:gd name="connsiteY66" fmla="*/ 3310715 h 4733115"/>
              <a:gd name="connsiteX67" fmla="*/ 3673708 w 4283308"/>
              <a:gd name="connsiteY67" fmla="*/ 3267172 h 4733115"/>
              <a:gd name="connsiteX68" fmla="*/ 3586623 w 4283308"/>
              <a:gd name="connsiteY68" fmla="*/ 3136544 h 4733115"/>
              <a:gd name="connsiteX69" fmla="*/ 3543080 w 4283308"/>
              <a:gd name="connsiteY69" fmla="*/ 3034944 h 4733115"/>
              <a:gd name="connsiteX70" fmla="*/ 3514051 w 4283308"/>
              <a:gd name="connsiteY70" fmla="*/ 2991401 h 4733115"/>
              <a:gd name="connsiteX71" fmla="*/ 3499537 w 4283308"/>
              <a:gd name="connsiteY71" fmla="*/ 2947858 h 4733115"/>
              <a:gd name="connsiteX72" fmla="*/ 3485023 w 4283308"/>
              <a:gd name="connsiteY72" fmla="*/ 2889801 h 4733115"/>
              <a:gd name="connsiteX73" fmla="*/ 3426965 w 4283308"/>
              <a:gd name="connsiteY73" fmla="*/ 2802715 h 4733115"/>
              <a:gd name="connsiteX74" fmla="*/ 3368908 w 4283308"/>
              <a:gd name="connsiteY74" fmla="*/ 2715629 h 4733115"/>
              <a:gd name="connsiteX75" fmla="*/ 3339880 w 4283308"/>
              <a:gd name="connsiteY75" fmla="*/ 2672086 h 4733115"/>
              <a:gd name="connsiteX76" fmla="*/ 3296337 w 4283308"/>
              <a:gd name="connsiteY76" fmla="*/ 2628544 h 4733115"/>
              <a:gd name="connsiteX77" fmla="*/ 3281823 w 4283308"/>
              <a:gd name="connsiteY77" fmla="*/ 2585001 h 4733115"/>
              <a:gd name="connsiteX78" fmla="*/ 3223765 w 4283308"/>
              <a:gd name="connsiteY78" fmla="*/ 2497915 h 4733115"/>
              <a:gd name="connsiteX79" fmla="*/ 3209251 w 4283308"/>
              <a:gd name="connsiteY79" fmla="*/ 2454372 h 4733115"/>
              <a:gd name="connsiteX80" fmla="*/ 3151194 w 4283308"/>
              <a:gd name="connsiteY80" fmla="*/ 2367286 h 4733115"/>
              <a:gd name="connsiteX81" fmla="*/ 3122165 w 4283308"/>
              <a:gd name="connsiteY81" fmla="*/ 2280201 h 4733115"/>
              <a:gd name="connsiteX82" fmla="*/ 3107651 w 4283308"/>
              <a:gd name="connsiteY82" fmla="*/ 2236658 h 4733115"/>
              <a:gd name="connsiteX83" fmla="*/ 3031451 w 4283308"/>
              <a:gd name="connsiteY83" fmla="*/ 1999712 h 4733115"/>
              <a:gd name="connsiteX84" fmla="*/ 3051408 w 4283308"/>
              <a:gd name="connsiteY84" fmla="*/ 1874526 h 4733115"/>
              <a:gd name="connsiteX85" fmla="*/ 3187480 w 4283308"/>
              <a:gd name="connsiteY85" fmla="*/ 1664432 h 4733115"/>
              <a:gd name="connsiteX86" fmla="*/ 3238643 w 4283308"/>
              <a:gd name="connsiteY86" fmla="*/ 1604924 h 4733115"/>
              <a:gd name="connsiteX87" fmla="*/ 3305771 w 4283308"/>
              <a:gd name="connsiteY87" fmla="*/ 1561381 h 4733115"/>
              <a:gd name="connsiteX88" fmla="*/ 3356934 w 4283308"/>
              <a:gd name="connsiteY88" fmla="*/ 1485906 h 4733115"/>
              <a:gd name="connsiteX89" fmla="*/ 3438577 w 4283308"/>
              <a:gd name="connsiteY89" fmla="*/ 1426398 h 4733115"/>
              <a:gd name="connsiteX90" fmla="*/ 3528565 w 4283308"/>
              <a:gd name="connsiteY90" fmla="*/ 1336772 h 4733115"/>
              <a:gd name="connsiteX91" fmla="*/ 3557594 w 4283308"/>
              <a:gd name="connsiteY91" fmla="*/ 1293229 h 4733115"/>
              <a:gd name="connsiteX92" fmla="*/ 3615651 w 4283308"/>
              <a:gd name="connsiteY92" fmla="*/ 1206144 h 4733115"/>
              <a:gd name="connsiteX93" fmla="*/ 3673708 w 4283308"/>
              <a:gd name="connsiteY93" fmla="*/ 1119058 h 4733115"/>
              <a:gd name="connsiteX94" fmla="*/ 3717251 w 4283308"/>
              <a:gd name="connsiteY94" fmla="*/ 1090029 h 4733115"/>
              <a:gd name="connsiteX95" fmla="*/ 3804337 w 4283308"/>
              <a:gd name="connsiteY95" fmla="*/ 1002944 h 4733115"/>
              <a:gd name="connsiteX96" fmla="*/ 3833365 w 4283308"/>
              <a:gd name="connsiteY96" fmla="*/ 959401 h 4733115"/>
              <a:gd name="connsiteX97" fmla="*/ 3920451 w 4283308"/>
              <a:gd name="connsiteY97" fmla="*/ 872315 h 4733115"/>
              <a:gd name="connsiteX98" fmla="*/ 4051080 w 4283308"/>
              <a:gd name="connsiteY98" fmla="*/ 770715 h 4733115"/>
              <a:gd name="connsiteX99" fmla="*/ 4094623 w 4283308"/>
              <a:gd name="connsiteY99" fmla="*/ 741686 h 4733115"/>
              <a:gd name="connsiteX100" fmla="*/ 4123651 w 4283308"/>
              <a:gd name="connsiteY100" fmla="*/ 698144 h 4733115"/>
              <a:gd name="connsiteX101" fmla="*/ 4167194 w 4283308"/>
              <a:gd name="connsiteY101" fmla="*/ 669115 h 4733115"/>
              <a:gd name="connsiteX102" fmla="*/ 4225251 w 4283308"/>
              <a:gd name="connsiteY102" fmla="*/ 582029 h 4733115"/>
              <a:gd name="connsiteX103" fmla="*/ 4239765 w 4283308"/>
              <a:gd name="connsiteY103" fmla="*/ 538486 h 4733115"/>
              <a:gd name="connsiteX104" fmla="*/ 4268794 w 4283308"/>
              <a:gd name="connsiteY104" fmla="*/ 494944 h 4733115"/>
              <a:gd name="connsiteX105" fmla="*/ 4283308 w 4283308"/>
              <a:gd name="connsiteY105" fmla="*/ 393344 h 4733115"/>
              <a:gd name="connsiteX106" fmla="*/ 4268794 w 4283308"/>
              <a:gd name="connsiteY106" fmla="*/ 117572 h 4733115"/>
              <a:gd name="connsiteX107" fmla="*/ 4155945 w 4283308"/>
              <a:gd name="connsiteY107" fmla="*/ 13069 h 4733115"/>
              <a:gd name="connsiteX108" fmla="*/ 3889245 w 4283308"/>
              <a:gd name="connsiteY108" fmla="*/ 4724 h 4733115"/>
              <a:gd name="connsiteX109" fmla="*/ 3702011 w 4283308"/>
              <a:gd name="connsiteY109" fmla="*/ 78021 h 4733115"/>
              <a:gd name="connsiteX110" fmla="*/ 3601137 w 4283308"/>
              <a:gd name="connsiteY110" fmla="*/ 175629 h 4733115"/>
              <a:gd name="connsiteX111" fmla="*/ 3514051 w 4283308"/>
              <a:gd name="connsiteY111" fmla="*/ 219172 h 4733115"/>
              <a:gd name="connsiteX112" fmla="*/ 3470508 w 4283308"/>
              <a:gd name="connsiteY112" fmla="*/ 248201 h 4733115"/>
              <a:gd name="connsiteX113" fmla="*/ 3383423 w 4283308"/>
              <a:gd name="connsiteY113" fmla="*/ 277229 h 4733115"/>
              <a:gd name="connsiteX114" fmla="*/ 3339880 w 4283308"/>
              <a:gd name="connsiteY114" fmla="*/ 291744 h 4733115"/>
              <a:gd name="connsiteX115" fmla="*/ 3281823 w 4283308"/>
              <a:gd name="connsiteY115" fmla="*/ 335286 h 4733115"/>
              <a:gd name="connsiteX116" fmla="*/ 3194737 w 4283308"/>
              <a:gd name="connsiteY116" fmla="*/ 393344 h 4733115"/>
              <a:gd name="connsiteX117" fmla="*/ 3165708 w 4283308"/>
              <a:gd name="connsiteY117" fmla="*/ 436886 h 4733115"/>
              <a:gd name="connsiteX118" fmla="*/ 3151194 w 4283308"/>
              <a:gd name="connsiteY118" fmla="*/ 480429 h 4733115"/>
              <a:gd name="connsiteX119" fmla="*/ 3064108 w 4283308"/>
              <a:gd name="connsiteY119" fmla="*/ 567515 h 4733115"/>
              <a:gd name="connsiteX120" fmla="*/ 3035080 w 4283308"/>
              <a:gd name="connsiteY120" fmla="*/ 611058 h 4733115"/>
              <a:gd name="connsiteX121" fmla="*/ 2991537 w 4283308"/>
              <a:gd name="connsiteY121" fmla="*/ 654601 h 4733115"/>
              <a:gd name="connsiteX122" fmla="*/ 2962508 w 4283308"/>
              <a:gd name="connsiteY122" fmla="*/ 698144 h 4733115"/>
              <a:gd name="connsiteX123" fmla="*/ 2918965 w 4283308"/>
              <a:gd name="connsiteY123" fmla="*/ 727172 h 4733115"/>
              <a:gd name="connsiteX124" fmla="*/ 2860908 w 4283308"/>
              <a:gd name="connsiteY124" fmla="*/ 770715 h 4733115"/>
              <a:gd name="connsiteX125" fmla="*/ 2788337 w 4283308"/>
              <a:gd name="connsiteY125" fmla="*/ 843286 h 4733115"/>
              <a:gd name="connsiteX126" fmla="*/ 2715765 w 4283308"/>
              <a:gd name="connsiteY126" fmla="*/ 901344 h 4733115"/>
              <a:gd name="connsiteX127" fmla="*/ 2672223 w 4283308"/>
              <a:gd name="connsiteY127" fmla="*/ 944886 h 4733115"/>
              <a:gd name="connsiteX128" fmla="*/ 2541594 w 4283308"/>
              <a:gd name="connsiteY128" fmla="*/ 1031972 h 4733115"/>
              <a:gd name="connsiteX129" fmla="*/ 2454508 w 4283308"/>
              <a:gd name="connsiteY129" fmla="*/ 1090029 h 4733115"/>
              <a:gd name="connsiteX130" fmla="*/ 2410965 w 4283308"/>
              <a:gd name="connsiteY130" fmla="*/ 1104544 h 4733115"/>
              <a:gd name="connsiteX131" fmla="*/ 2323880 w 4283308"/>
              <a:gd name="connsiteY131" fmla="*/ 1148086 h 4733115"/>
              <a:gd name="connsiteX132" fmla="*/ 2280337 w 4283308"/>
              <a:gd name="connsiteY132" fmla="*/ 1177115 h 4733115"/>
              <a:gd name="connsiteX133" fmla="*/ 2222280 w 4283308"/>
              <a:gd name="connsiteY133" fmla="*/ 1162601 h 4733115"/>
              <a:gd name="connsiteX134" fmla="*/ 2135194 w 4283308"/>
              <a:gd name="connsiteY134" fmla="*/ 1104544 h 4733115"/>
              <a:gd name="connsiteX135" fmla="*/ 2091651 w 4283308"/>
              <a:gd name="connsiteY135" fmla="*/ 1061001 h 4733115"/>
              <a:gd name="connsiteX136" fmla="*/ 2048108 w 4283308"/>
              <a:gd name="connsiteY136" fmla="*/ 1046486 h 4733115"/>
              <a:gd name="connsiteX137" fmla="*/ 1961023 w 4283308"/>
              <a:gd name="connsiteY137" fmla="*/ 988429 h 4733115"/>
              <a:gd name="connsiteX138" fmla="*/ 1873937 w 4283308"/>
              <a:gd name="connsiteY138" fmla="*/ 915858 h 4733115"/>
              <a:gd name="connsiteX139" fmla="*/ 1844908 w 4283308"/>
              <a:gd name="connsiteY139" fmla="*/ 872315 h 4733115"/>
              <a:gd name="connsiteX140" fmla="*/ 1757823 w 4283308"/>
              <a:gd name="connsiteY140" fmla="*/ 799744 h 4733115"/>
              <a:gd name="connsiteX141" fmla="*/ 1728794 w 4283308"/>
              <a:gd name="connsiteY141" fmla="*/ 756201 h 4733115"/>
              <a:gd name="connsiteX142" fmla="*/ 1598165 w 4283308"/>
              <a:gd name="connsiteY142" fmla="*/ 625572 h 4733115"/>
              <a:gd name="connsiteX143" fmla="*/ 1554623 w 4283308"/>
              <a:gd name="connsiteY143" fmla="*/ 596544 h 4733115"/>
              <a:gd name="connsiteX144" fmla="*/ 1423994 w 4283308"/>
              <a:gd name="connsiteY144" fmla="*/ 480429 h 4733115"/>
              <a:gd name="connsiteX145" fmla="*/ 1380451 w 4283308"/>
              <a:gd name="connsiteY145" fmla="*/ 465915 h 4733115"/>
              <a:gd name="connsiteX146" fmla="*/ 1336908 w 4283308"/>
              <a:gd name="connsiteY146" fmla="*/ 436886 h 4733115"/>
              <a:gd name="connsiteX147" fmla="*/ 1191765 w 4283308"/>
              <a:gd name="connsiteY147" fmla="*/ 393344 h 4733115"/>
              <a:gd name="connsiteX148" fmla="*/ 1148223 w 4283308"/>
              <a:gd name="connsiteY148" fmla="*/ 378829 h 4733115"/>
              <a:gd name="connsiteX149" fmla="*/ 1090165 w 4283308"/>
              <a:gd name="connsiteY149" fmla="*/ 364315 h 4733115"/>
              <a:gd name="connsiteX150" fmla="*/ 1046623 w 4283308"/>
              <a:gd name="connsiteY150" fmla="*/ 349801 h 4733115"/>
              <a:gd name="connsiteX151" fmla="*/ 930508 w 4283308"/>
              <a:gd name="connsiteY151" fmla="*/ 320772 h 4733115"/>
              <a:gd name="connsiteX152" fmla="*/ 770851 w 4283308"/>
              <a:gd name="connsiteY152" fmla="*/ 277229 h 4733115"/>
              <a:gd name="connsiteX153" fmla="*/ 640223 w 4283308"/>
              <a:gd name="connsiteY153" fmla="*/ 233686 h 4733115"/>
              <a:gd name="connsiteX154" fmla="*/ 582165 w 4283308"/>
              <a:gd name="connsiteY154" fmla="*/ 219172 h 4733115"/>
              <a:gd name="connsiteX155" fmla="*/ 466051 w 4283308"/>
              <a:gd name="connsiteY155" fmla="*/ 204658 h 4733115"/>
              <a:gd name="connsiteX156" fmla="*/ 393480 w 4283308"/>
              <a:gd name="connsiteY156" fmla="*/ 190144 h 4733115"/>
              <a:gd name="connsiteX157" fmla="*/ 262851 w 4283308"/>
              <a:gd name="connsiteY157" fmla="*/ 175629 h 4733115"/>
              <a:gd name="connsiteX158" fmla="*/ 30623 w 4283308"/>
              <a:gd name="connsiteY158" fmla="*/ 509458 h 4733115"/>
              <a:gd name="connsiteX159" fmla="*/ 45137 w 4283308"/>
              <a:gd name="connsiteY159" fmla="*/ 567515 h 4733115"/>
              <a:gd name="connsiteX160" fmla="*/ 59651 w 4283308"/>
              <a:gd name="connsiteY160" fmla="*/ 698144 h 4733115"/>
              <a:gd name="connsiteX161" fmla="*/ 88680 w 4283308"/>
              <a:gd name="connsiteY161" fmla="*/ 828772 h 4733115"/>
              <a:gd name="connsiteX162" fmla="*/ 103194 w 4283308"/>
              <a:gd name="connsiteY162" fmla="*/ 959401 h 4733115"/>
              <a:gd name="connsiteX163" fmla="*/ 132223 w 4283308"/>
              <a:gd name="connsiteY163" fmla="*/ 1046486 h 4733115"/>
              <a:gd name="connsiteX164" fmla="*/ 161251 w 4283308"/>
              <a:gd name="connsiteY164" fmla="*/ 1133572 h 4733115"/>
              <a:gd name="connsiteX165" fmla="*/ 175765 w 4283308"/>
              <a:gd name="connsiteY165" fmla="*/ 1206144 h 4733115"/>
              <a:gd name="connsiteX166" fmla="*/ 190280 w 4283308"/>
              <a:gd name="connsiteY166" fmla="*/ 1249686 h 4733115"/>
              <a:gd name="connsiteX167" fmla="*/ 175765 w 4283308"/>
              <a:gd name="connsiteY167" fmla="*/ 1351286 h 4733115"/>
              <a:gd name="connsiteX168" fmla="*/ 161251 w 4283308"/>
              <a:gd name="connsiteY168" fmla="*/ 1394829 h 4733115"/>
              <a:gd name="connsiteX169" fmla="*/ 219308 w 4283308"/>
              <a:gd name="connsiteY169" fmla="*/ 1467401 h 4733115"/>
              <a:gd name="connsiteX170" fmla="*/ 146737 w 4283308"/>
              <a:gd name="connsiteY170" fmla="*/ 1452886 h 4733115"/>
              <a:gd name="connsiteX0" fmla="*/ 146737 w 4283308"/>
              <a:gd name="connsiteY0" fmla="*/ 1452886 h 4733115"/>
              <a:gd name="connsiteX1" fmla="*/ 146737 w 4283308"/>
              <a:gd name="connsiteY1" fmla="*/ 1452886 h 4733115"/>
              <a:gd name="connsiteX2" fmla="*/ 277365 w 4283308"/>
              <a:gd name="connsiteY2" fmla="*/ 1438372 h 4733115"/>
              <a:gd name="connsiteX3" fmla="*/ 407994 w 4283308"/>
              <a:gd name="connsiteY3" fmla="*/ 1496429 h 4733115"/>
              <a:gd name="connsiteX4" fmla="*/ 451537 w 4283308"/>
              <a:gd name="connsiteY4" fmla="*/ 1510944 h 4733115"/>
              <a:gd name="connsiteX5" fmla="*/ 480565 w 4283308"/>
              <a:gd name="connsiteY5" fmla="*/ 1554486 h 4733115"/>
              <a:gd name="connsiteX6" fmla="*/ 596680 w 4283308"/>
              <a:gd name="connsiteY6" fmla="*/ 1598029 h 4733115"/>
              <a:gd name="connsiteX7" fmla="*/ 727308 w 4283308"/>
              <a:gd name="connsiteY7" fmla="*/ 1656086 h 4733115"/>
              <a:gd name="connsiteX8" fmla="*/ 770851 w 4283308"/>
              <a:gd name="connsiteY8" fmla="*/ 1670601 h 4733115"/>
              <a:gd name="connsiteX9" fmla="*/ 857937 w 4283308"/>
              <a:gd name="connsiteY9" fmla="*/ 1728658 h 4733115"/>
              <a:gd name="connsiteX10" fmla="*/ 930508 w 4283308"/>
              <a:gd name="connsiteY10" fmla="*/ 1801229 h 4733115"/>
              <a:gd name="connsiteX11" fmla="*/ 959537 w 4283308"/>
              <a:gd name="connsiteY11" fmla="*/ 1844772 h 4733115"/>
              <a:gd name="connsiteX12" fmla="*/ 1046623 w 4283308"/>
              <a:gd name="connsiteY12" fmla="*/ 1888315 h 4733115"/>
              <a:gd name="connsiteX13" fmla="*/ 1148223 w 4283308"/>
              <a:gd name="connsiteY13" fmla="*/ 1946372 h 4733115"/>
              <a:gd name="connsiteX14" fmla="*/ 1235308 w 4283308"/>
              <a:gd name="connsiteY14" fmla="*/ 1989915 h 4733115"/>
              <a:gd name="connsiteX15" fmla="*/ 1365937 w 4283308"/>
              <a:gd name="connsiteY15" fmla="*/ 2106029 h 4733115"/>
              <a:gd name="connsiteX16" fmla="*/ 1496565 w 4283308"/>
              <a:gd name="connsiteY16" fmla="*/ 2236658 h 4733115"/>
              <a:gd name="connsiteX17" fmla="*/ 1554623 w 4283308"/>
              <a:gd name="connsiteY17" fmla="*/ 2280201 h 4733115"/>
              <a:gd name="connsiteX18" fmla="*/ 1641708 w 4283308"/>
              <a:gd name="connsiteY18" fmla="*/ 2352772 h 4733115"/>
              <a:gd name="connsiteX19" fmla="*/ 1714280 w 4283308"/>
              <a:gd name="connsiteY19" fmla="*/ 2439858 h 4733115"/>
              <a:gd name="connsiteX20" fmla="*/ 1743308 w 4283308"/>
              <a:gd name="connsiteY20" fmla="*/ 2483401 h 4733115"/>
              <a:gd name="connsiteX21" fmla="*/ 1786851 w 4283308"/>
              <a:gd name="connsiteY21" fmla="*/ 2512429 h 4733115"/>
              <a:gd name="connsiteX22" fmla="*/ 1844908 w 4283308"/>
              <a:gd name="connsiteY22" fmla="*/ 2555972 h 4733115"/>
              <a:gd name="connsiteX23" fmla="*/ 1917480 w 4283308"/>
              <a:gd name="connsiteY23" fmla="*/ 2628544 h 4733115"/>
              <a:gd name="connsiteX24" fmla="*/ 1961023 w 4283308"/>
              <a:gd name="connsiteY24" fmla="*/ 2759172 h 4733115"/>
              <a:gd name="connsiteX25" fmla="*/ 1990051 w 4283308"/>
              <a:gd name="connsiteY25" fmla="*/ 2817229 h 4733115"/>
              <a:gd name="connsiteX26" fmla="*/ 2004565 w 4283308"/>
              <a:gd name="connsiteY26" fmla="*/ 2860772 h 4733115"/>
              <a:gd name="connsiteX27" fmla="*/ 2033594 w 4283308"/>
              <a:gd name="connsiteY27" fmla="*/ 2904315 h 4733115"/>
              <a:gd name="connsiteX28" fmla="*/ 2106165 w 4283308"/>
              <a:gd name="connsiteY28" fmla="*/ 3020429 h 4733115"/>
              <a:gd name="connsiteX29" fmla="*/ 2164223 w 4283308"/>
              <a:gd name="connsiteY29" fmla="*/ 3107515 h 4733115"/>
              <a:gd name="connsiteX30" fmla="*/ 2251308 w 4283308"/>
              <a:gd name="connsiteY30" fmla="*/ 3238144 h 4733115"/>
              <a:gd name="connsiteX31" fmla="*/ 2280337 w 4283308"/>
              <a:gd name="connsiteY31" fmla="*/ 3281686 h 4733115"/>
              <a:gd name="connsiteX32" fmla="*/ 2309365 w 4283308"/>
              <a:gd name="connsiteY32" fmla="*/ 3325229 h 4733115"/>
              <a:gd name="connsiteX33" fmla="*/ 2352908 w 4283308"/>
              <a:gd name="connsiteY33" fmla="*/ 3368772 h 4733115"/>
              <a:gd name="connsiteX34" fmla="*/ 2439994 w 4283308"/>
              <a:gd name="connsiteY34" fmla="*/ 3484886 h 4733115"/>
              <a:gd name="connsiteX35" fmla="*/ 2454508 w 4283308"/>
              <a:gd name="connsiteY35" fmla="*/ 3528429 h 4733115"/>
              <a:gd name="connsiteX36" fmla="*/ 2483537 w 4283308"/>
              <a:gd name="connsiteY36" fmla="*/ 3630029 h 4733115"/>
              <a:gd name="connsiteX37" fmla="*/ 2512565 w 4283308"/>
              <a:gd name="connsiteY37" fmla="*/ 3673572 h 4733115"/>
              <a:gd name="connsiteX38" fmla="*/ 2556108 w 4283308"/>
              <a:gd name="connsiteY38" fmla="*/ 3804201 h 4733115"/>
              <a:gd name="connsiteX39" fmla="*/ 2570623 w 4283308"/>
              <a:gd name="connsiteY39" fmla="*/ 3847744 h 4733115"/>
              <a:gd name="connsiteX40" fmla="*/ 2599651 w 4283308"/>
              <a:gd name="connsiteY40" fmla="*/ 3905801 h 4733115"/>
              <a:gd name="connsiteX41" fmla="*/ 2614165 w 4283308"/>
              <a:gd name="connsiteY41" fmla="*/ 3949344 h 4733115"/>
              <a:gd name="connsiteX42" fmla="*/ 2643194 w 4283308"/>
              <a:gd name="connsiteY42" fmla="*/ 3992886 h 4733115"/>
              <a:gd name="connsiteX43" fmla="*/ 2701251 w 4283308"/>
              <a:gd name="connsiteY43" fmla="*/ 4123515 h 4733115"/>
              <a:gd name="connsiteX44" fmla="*/ 2730280 w 4283308"/>
              <a:gd name="connsiteY44" fmla="*/ 4210601 h 4733115"/>
              <a:gd name="connsiteX45" fmla="*/ 2744794 w 4283308"/>
              <a:gd name="connsiteY45" fmla="*/ 4254144 h 4733115"/>
              <a:gd name="connsiteX46" fmla="*/ 2759308 w 4283308"/>
              <a:gd name="connsiteY46" fmla="*/ 4355744 h 4733115"/>
              <a:gd name="connsiteX47" fmla="*/ 2773823 w 4283308"/>
              <a:gd name="connsiteY47" fmla="*/ 4544429 h 4733115"/>
              <a:gd name="connsiteX48" fmla="*/ 2817365 w 4283308"/>
              <a:gd name="connsiteY48" fmla="*/ 4573458 h 4733115"/>
              <a:gd name="connsiteX49" fmla="*/ 2904451 w 4283308"/>
              <a:gd name="connsiteY49" fmla="*/ 4602486 h 4733115"/>
              <a:gd name="connsiteX50" fmla="*/ 2947994 w 4283308"/>
              <a:gd name="connsiteY50" fmla="*/ 4631515 h 4733115"/>
              <a:gd name="connsiteX51" fmla="*/ 3122165 w 4283308"/>
              <a:gd name="connsiteY51" fmla="*/ 4660544 h 4733115"/>
              <a:gd name="connsiteX52" fmla="*/ 3238280 w 4283308"/>
              <a:gd name="connsiteY52" fmla="*/ 4675058 h 4733115"/>
              <a:gd name="connsiteX53" fmla="*/ 3296337 w 4283308"/>
              <a:gd name="connsiteY53" fmla="*/ 4689572 h 4733115"/>
              <a:gd name="connsiteX54" fmla="*/ 3412451 w 4283308"/>
              <a:gd name="connsiteY54" fmla="*/ 4704086 h 4733115"/>
              <a:gd name="connsiteX55" fmla="*/ 3499537 w 4283308"/>
              <a:gd name="connsiteY55" fmla="*/ 4733115 h 4733115"/>
              <a:gd name="connsiteX56" fmla="*/ 3746280 w 4283308"/>
              <a:gd name="connsiteY56" fmla="*/ 4718601 h 4733115"/>
              <a:gd name="connsiteX57" fmla="*/ 3847880 w 4283308"/>
              <a:gd name="connsiteY57" fmla="*/ 4689572 h 4733115"/>
              <a:gd name="connsiteX58" fmla="*/ 3891423 w 4283308"/>
              <a:gd name="connsiteY58" fmla="*/ 4355744 h 4733115"/>
              <a:gd name="connsiteX59" fmla="*/ 3876908 w 4283308"/>
              <a:gd name="connsiteY59" fmla="*/ 3804201 h 4733115"/>
              <a:gd name="connsiteX60" fmla="*/ 3847880 w 4283308"/>
              <a:gd name="connsiteY60" fmla="*/ 3717115 h 4733115"/>
              <a:gd name="connsiteX61" fmla="*/ 3804337 w 4283308"/>
              <a:gd name="connsiteY61" fmla="*/ 3586486 h 4733115"/>
              <a:gd name="connsiteX62" fmla="*/ 3775308 w 4283308"/>
              <a:gd name="connsiteY62" fmla="*/ 3499401 h 4733115"/>
              <a:gd name="connsiteX63" fmla="*/ 3760794 w 4283308"/>
              <a:gd name="connsiteY63" fmla="*/ 3455858 h 4733115"/>
              <a:gd name="connsiteX64" fmla="*/ 3731765 w 4283308"/>
              <a:gd name="connsiteY64" fmla="*/ 3397801 h 4733115"/>
              <a:gd name="connsiteX65" fmla="*/ 3717251 w 4283308"/>
              <a:gd name="connsiteY65" fmla="*/ 3354258 h 4733115"/>
              <a:gd name="connsiteX66" fmla="*/ 3688223 w 4283308"/>
              <a:gd name="connsiteY66" fmla="*/ 3310715 h 4733115"/>
              <a:gd name="connsiteX67" fmla="*/ 3673708 w 4283308"/>
              <a:gd name="connsiteY67" fmla="*/ 3267172 h 4733115"/>
              <a:gd name="connsiteX68" fmla="*/ 3586623 w 4283308"/>
              <a:gd name="connsiteY68" fmla="*/ 3136544 h 4733115"/>
              <a:gd name="connsiteX69" fmla="*/ 3543080 w 4283308"/>
              <a:gd name="connsiteY69" fmla="*/ 3034944 h 4733115"/>
              <a:gd name="connsiteX70" fmla="*/ 3514051 w 4283308"/>
              <a:gd name="connsiteY70" fmla="*/ 2991401 h 4733115"/>
              <a:gd name="connsiteX71" fmla="*/ 3499537 w 4283308"/>
              <a:gd name="connsiteY71" fmla="*/ 2947858 h 4733115"/>
              <a:gd name="connsiteX72" fmla="*/ 3485023 w 4283308"/>
              <a:gd name="connsiteY72" fmla="*/ 2889801 h 4733115"/>
              <a:gd name="connsiteX73" fmla="*/ 3426965 w 4283308"/>
              <a:gd name="connsiteY73" fmla="*/ 2802715 h 4733115"/>
              <a:gd name="connsiteX74" fmla="*/ 3368908 w 4283308"/>
              <a:gd name="connsiteY74" fmla="*/ 2715629 h 4733115"/>
              <a:gd name="connsiteX75" fmla="*/ 3339880 w 4283308"/>
              <a:gd name="connsiteY75" fmla="*/ 2672086 h 4733115"/>
              <a:gd name="connsiteX76" fmla="*/ 3296337 w 4283308"/>
              <a:gd name="connsiteY76" fmla="*/ 2628544 h 4733115"/>
              <a:gd name="connsiteX77" fmla="*/ 3281823 w 4283308"/>
              <a:gd name="connsiteY77" fmla="*/ 2585001 h 4733115"/>
              <a:gd name="connsiteX78" fmla="*/ 3223765 w 4283308"/>
              <a:gd name="connsiteY78" fmla="*/ 2497915 h 4733115"/>
              <a:gd name="connsiteX79" fmla="*/ 3209251 w 4283308"/>
              <a:gd name="connsiteY79" fmla="*/ 2454372 h 4733115"/>
              <a:gd name="connsiteX80" fmla="*/ 3151194 w 4283308"/>
              <a:gd name="connsiteY80" fmla="*/ 2367286 h 4733115"/>
              <a:gd name="connsiteX81" fmla="*/ 3122165 w 4283308"/>
              <a:gd name="connsiteY81" fmla="*/ 2280201 h 4733115"/>
              <a:gd name="connsiteX82" fmla="*/ 3107651 w 4283308"/>
              <a:gd name="connsiteY82" fmla="*/ 2236658 h 4733115"/>
              <a:gd name="connsiteX83" fmla="*/ 3031451 w 4283308"/>
              <a:gd name="connsiteY83" fmla="*/ 1999712 h 4733115"/>
              <a:gd name="connsiteX84" fmla="*/ 3051408 w 4283308"/>
              <a:gd name="connsiteY84" fmla="*/ 1874526 h 4733115"/>
              <a:gd name="connsiteX85" fmla="*/ 3187480 w 4283308"/>
              <a:gd name="connsiteY85" fmla="*/ 1664432 h 4733115"/>
              <a:gd name="connsiteX86" fmla="*/ 3238643 w 4283308"/>
              <a:gd name="connsiteY86" fmla="*/ 1604924 h 4733115"/>
              <a:gd name="connsiteX87" fmla="*/ 3305771 w 4283308"/>
              <a:gd name="connsiteY87" fmla="*/ 1561381 h 4733115"/>
              <a:gd name="connsiteX88" fmla="*/ 3356934 w 4283308"/>
              <a:gd name="connsiteY88" fmla="*/ 1485906 h 4733115"/>
              <a:gd name="connsiteX89" fmla="*/ 3438577 w 4283308"/>
              <a:gd name="connsiteY89" fmla="*/ 1426398 h 4733115"/>
              <a:gd name="connsiteX90" fmla="*/ 3528565 w 4283308"/>
              <a:gd name="connsiteY90" fmla="*/ 1336772 h 4733115"/>
              <a:gd name="connsiteX91" fmla="*/ 3557594 w 4283308"/>
              <a:gd name="connsiteY91" fmla="*/ 1293229 h 4733115"/>
              <a:gd name="connsiteX92" fmla="*/ 3615651 w 4283308"/>
              <a:gd name="connsiteY92" fmla="*/ 1206144 h 4733115"/>
              <a:gd name="connsiteX93" fmla="*/ 3673708 w 4283308"/>
              <a:gd name="connsiteY93" fmla="*/ 1119058 h 4733115"/>
              <a:gd name="connsiteX94" fmla="*/ 3717251 w 4283308"/>
              <a:gd name="connsiteY94" fmla="*/ 1090029 h 4733115"/>
              <a:gd name="connsiteX95" fmla="*/ 3804337 w 4283308"/>
              <a:gd name="connsiteY95" fmla="*/ 1002944 h 4733115"/>
              <a:gd name="connsiteX96" fmla="*/ 3833365 w 4283308"/>
              <a:gd name="connsiteY96" fmla="*/ 959401 h 4733115"/>
              <a:gd name="connsiteX97" fmla="*/ 3920451 w 4283308"/>
              <a:gd name="connsiteY97" fmla="*/ 872315 h 4733115"/>
              <a:gd name="connsiteX98" fmla="*/ 4051080 w 4283308"/>
              <a:gd name="connsiteY98" fmla="*/ 770715 h 4733115"/>
              <a:gd name="connsiteX99" fmla="*/ 4094623 w 4283308"/>
              <a:gd name="connsiteY99" fmla="*/ 741686 h 4733115"/>
              <a:gd name="connsiteX100" fmla="*/ 4123651 w 4283308"/>
              <a:gd name="connsiteY100" fmla="*/ 698144 h 4733115"/>
              <a:gd name="connsiteX101" fmla="*/ 4167194 w 4283308"/>
              <a:gd name="connsiteY101" fmla="*/ 669115 h 4733115"/>
              <a:gd name="connsiteX102" fmla="*/ 4225251 w 4283308"/>
              <a:gd name="connsiteY102" fmla="*/ 582029 h 4733115"/>
              <a:gd name="connsiteX103" fmla="*/ 4239765 w 4283308"/>
              <a:gd name="connsiteY103" fmla="*/ 538486 h 4733115"/>
              <a:gd name="connsiteX104" fmla="*/ 4268794 w 4283308"/>
              <a:gd name="connsiteY104" fmla="*/ 494944 h 4733115"/>
              <a:gd name="connsiteX105" fmla="*/ 4283308 w 4283308"/>
              <a:gd name="connsiteY105" fmla="*/ 393344 h 4733115"/>
              <a:gd name="connsiteX106" fmla="*/ 4268794 w 4283308"/>
              <a:gd name="connsiteY106" fmla="*/ 117572 h 4733115"/>
              <a:gd name="connsiteX107" fmla="*/ 4155945 w 4283308"/>
              <a:gd name="connsiteY107" fmla="*/ 13069 h 4733115"/>
              <a:gd name="connsiteX108" fmla="*/ 3889245 w 4283308"/>
              <a:gd name="connsiteY108" fmla="*/ 4724 h 4733115"/>
              <a:gd name="connsiteX109" fmla="*/ 3702011 w 4283308"/>
              <a:gd name="connsiteY109" fmla="*/ 78021 h 4733115"/>
              <a:gd name="connsiteX110" fmla="*/ 3601137 w 4283308"/>
              <a:gd name="connsiteY110" fmla="*/ 175629 h 4733115"/>
              <a:gd name="connsiteX111" fmla="*/ 3514051 w 4283308"/>
              <a:gd name="connsiteY111" fmla="*/ 219172 h 4733115"/>
              <a:gd name="connsiteX112" fmla="*/ 3470508 w 4283308"/>
              <a:gd name="connsiteY112" fmla="*/ 248201 h 4733115"/>
              <a:gd name="connsiteX113" fmla="*/ 3383423 w 4283308"/>
              <a:gd name="connsiteY113" fmla="*/ 277229 h 4733115"/>
              <a:gd name="connsiteX114" fmla="*/ 3339880 w 4283308"/>
              <a:gd name="connsiteY114" fmla="*/ 291744 h 4733115"/>
              <a:gd name="connsiteX115" fmla="*/ 3281823 w 4283308"/>
              <a:gd name="connsiteY115" fmla="*/ 335286 h 4733115"/>
              <a:gd name="connsiteX116" fmla="*/ 3194737 w 4283308"/>
              <a:gd name="connsiteY116" fmla="*/ 393344 h 4733115"/>
              <a:gd name="connsiteX117" fmla="*/ 3165708 w 4283308"/>
              <a:gd name="connsiteY117" fmla="*/ 436886 h 4733115"/>
              <a:gd name="connsiteX118" fmla="*/ 3151194 w 4283308"/>
              <a:gd name="connsiteY118" fmla="*/ 480429 h 4733115"/>
              <a:gd name="connsiteX119" fmla="*/ 3064108 w 4283308"/>
              <a:gd name="connsiteY119" fmla="*/ 567515 h 4733115"/>
              <a:gd name="connsiteX120" fmla="*/ 3035080 w 4283308"/>
              <a:gd name="connsiteY120" fmla="*/ 611058 h 4733115"/>
              <a:gd name="connsiteX121" fmla="*/ 2991537 w 4283308"/>
              <a:gd name="connsiteY121" fmla="*/ 654601 h 4733115"/>
              <a:gd name="connsiteX122" fmla="*/ 2962508 w 4283308"/>
              <a:gd name="connsiteY122" fmla="*/ 698144 h 4733115"/>
              <a:gd name="connsiteX123" fmla="*/ 2918965 w 4283308"/>
              <a:gd name="connsiteY123" fmla="*/ 727172 h 4733115"/>
              <a:gd name="connsiteX124" fmla="*/ 2860908 w 4283308"/>
              <a:gd name="connsiteY124" fmla="*/ 770715 h 4733115"/>
              <a:gd name="connsiteX125" fmla="*/ 2788337 w 4283308"/>
              <a:gd name="connsiteY125" fmla="*/ 843286 h 4733115"/>
              <a:gd name="connsiteX126" fmla="*/ 2715765 w 4283308"/>
              <a:gd name="connsiteY126" fmla="*/ 901344 h 4733115"/>
              <a:gd name="connsiteX127" fmla="*/ 2672223 w 4283308"/>
              <a:gd name="connsiteY127" fmla="*/ 944886 h 4733115"/>
              <a:gd name="connsiteX128" fmla="*/ 2541594 w 4283308"/>
              <a:gd name="connsiteY128" fmla="*/ 1031972 h 4733115"/>
              <a:gd name="connsiteX129" fmla="*/ 2454508 w 4283308"/>
              <a:gd name="connsiteY129" fmla="*/ 1090029 h 4733115"/>
              <a:gd name="connsiteX130" fmla="*/ 2410965 w 4283308"/>
              <a:gd name="connsiteY130" fmla="*/ 1104544 h 4733115"/>
              <a:gd name="connsiteX131" fmla="*/ 2323880 w 4283308"/>
              <a:gd name="connsiteY131" fmla="*/ 1148086 h 4733115"/>
              <a:gd name="connsiteX132" fmla="*/ 2280337 w 4283308"/>
              <a:gd name="connsiteY132" fmla="*/ 1177115 h 4733115"/>
              <a:gd name="connsiteX133" fmla="*/ 2222280 w 4283308"/>
              <a:gd name="connsiteY133" fmla="*/ 1162601 h 4733115"/>
              <a:gd name="connsiteX134" fmla="*/ 2135194 w 4283308"/>
              <a:gd name="connsiteY134" fmla="*/ 1104544 h 4733115"/>
              <a:gd name="connsiteX135" fmla="*/ 2091651 w 4283308"/>
              <a:gd name="connsiteY135" fmla="*/ 1061001 h 4733115"/>
              <a:gd name="connsiteX136" fmla="*/ 2048108 w 4283308"/>
              <a:gd name="connsiteY136" fmla="*/ 1046486 h 4733115"/>
              <a:gd name="connsiteX137" fmla="*/ 1961023 w 4283308"/>
              <a:gd name="connsiteY137" fmla="*/ 988429 h 4733115"/>
              <a:gd name="connsiteX138" fmla="*/ 1873937 w 4283308"/>
              <a:gd name="connsiteY138" fmla="*/ 915858 h 4733115"/>
              <a:gd name="connsiteX139" fmla="*/ 1844908 w 4283308"/>
              <a:gd name="connsiteY139" fmla="*/ 872315 h 4733115"/>
              <a:gd name="connsiteX140" fmla="*/ 1757823 w 4283308"/>
              <a:gd name="connsiteY140" fmla="*/ 799744 h 4733115"/>
              <a:gd name="connsiteX141" fmla="*/ 1728794 w 4283308"/>
              <a:gd name="connsiteY141" fmla="*/ 756201 h 4733115"/>
              <a:gd name="connsiteX142" fmla="*/ 1598165 w 4283308"/>
              <a:gd name="connsiteY142" fmla="*/ 625572 h 4733115"/>
              <a:gd name="connsiteX143" fmla="*/ 1554623 w 4283308"/>
              <a:gd name="connsiteY143" fmla="*/ 596544 h 4733115"/>
              <a:gd name="connsiteX144" fmla="*/ 1363034 w 4283308"/>
              <a:gd name="connsiteY144" fmla="*/ 510909 h 4733115"/>
              <a:gd name="connsiteX145" fmla="*/ 1380451 w 4283308"/>
              <a:gd name="connsiteY145" fmla="*/ 465915 h 4733115"/>
              <a:gd name="connsiteX146" fmla="*/ 1336908 w 4283308"/>
              <a:gd name="connsiteY146" fmla="*/ 436886 h 4733115"/>
              <a:gd name="connsiteX147" fmla="*/ 1191765 w 4283308"/>
              <a:gd name="connsiteY147" fmla="*/ 393344 h 4733115"/>
              <a:gd name="connsiteX148" fmla="*/ 1148223 w 4283308"/>
              <a:gd name="connsiteY148" fmla="*/ 378829 h 4733115"/>
              <a:gd name="connsiteX149" fmla="*/ 1090165 w 4283308"/>
              <a:gd name="connsiteY149" fmla="*/ 364315 h 4733115"/>
              <a:gd name="connsiteX150" fmla="*/ 1046623 w 4283308"/>
              <a:gd name="connsiteY150" fmla="*/ 349801 h 4733115"/>
              <a:gd name="connsiteX151" fmla="*/ 930508 w 4283308"/>
              <a:gd name="connsiteY151" fmla="*/ 320772 h 4733115"/>
              <a:gd name="connsiteX152" fmla="*/ 770851 w 4283308"/>
              <a:gd name="connsiteY152" fmla="*/ 277229 h 4733115"/>
              <a:gd name="connsiteX153" fmla="*/ 640223 w 4283308"/>
              <a:gd name="connsiteY153" fmla="*/ 233686 h 4733115"/>
              <a:gd name="connsiteX154" fmla="*/ 582165 w 4283308"/>
              <a:gd name="connsiteY154" fmla="*/ 219172 h 4733115"/>
              <a:gd name="connsiteX155" fmla="*/ 466051 w 4283308"/>
              <a:gd name="connsiteY155" fmla="*/ 204658 h 4733115"/>
              <a:gd name="connsiteX156" fmla="*/ 393480 w 4283308"/>
              <a:gd name="connsiteY156" fmla="*/ 190144 h 4733115"/>
              <a:gd name="connsiteX157" fmla="*/ 262851 w 4283308"/>
              <a:gd name="connsiteY157" fmla="*/ 175629 h 4733115"/>
              <a:gd name="connsiteX158" fmla="*/ 30623 w 4283308"/>
              <a:gd name="connsiteY158" fmla="*/ 509458 h 4733115"/>
              <a:gd name="connsiteX159" fmla="*/ 45137 w 4283308"/>
              <a:gd name="connsiteY159" fmla="*/ 567515 h 4733115"/>
              <a:gd name="connsiteX160" fmla="*/ 59651 w 4283308"/>
              <a:gd name="connsiteY160" fmla="*/ 698144 h 4733115"/>
              <a:gd name="connsiteX161" fmla="*/ 88680 w 4283308"/>
              <a:gd name="connsiteY161" fmla="*/ 828772 h 4733115"/>
              <a:gd name="connsiteX162" fmla="*/ 103194 w 4283308"/>
              <a:gd name="connsiteY162" fmla="*/ 959401 h 4733115"/>
              <a:gd name="connsiteX163" fmla="*/ 132223 w 4283308"/>
              <a:gd name="connsiteY163" fmla="*/ 1046486 h 4733115"/>
              <a:gd name="connsiteX164" fmla="*/ 161251 w 4283308"/>
              <a:gd name="connsiteY164" fmla="*/ 1133572 h 4733115"/>
              <a:gd name="connsiteX165" fmla="*/ 175765 w 4283308"/>
              <a:gd name="connsiteY165" fmla="*/ 1206144 h 4733115"/>
              <a:gd name="connsiteX166" fmla="*/ 190280 w 4283308"/>
              <a:gd name="connsiteY166" fmla="*/ 1249686 h 4733115"/>
              <a:gd name="connsiteX167" fmla="*/ 175765 w 4283308"/>
              <a:gd name="connsiteY167" fmla="*/ 1351286 h 4733115"/>
              <a:gd name="connsiteX168" fmla="*/ 161251 w 4283308"/>
              <a:gd name="connsiteY168" fmla="*/ 1394829 h 4733115"/>
              <a:gd name="connsiteX169" fmla="*/ 219308 w 4283308"/>
              <a:gd name="connsiteY169" fmla="*/ 1467401 h 4733115"/>
              <a:gd name="connsiteX170" fmla="*/ 146737 w 4283308"/>
              <a:gd name="connsiteY170" fmla="*/ 1452886 h 4733115"/>
              <a:gd name="connsiteX0" fmla="*/ 146737 w 4283308"/>
              <a:gd name="connsiteY0" fmla="*/ 1452886 h 4733115"/>
              <a:gd name="connsiteX1" fmla="*/ 146737 w 4283308"/>
              <a:gd name="connsiteY1" fmla="*/ 1452886 h 4733115"/>
              <a:gd name="connsiteX2" fmla="*/ 277365 w 4283308"/>
              <a:gd name="connsiteY2" fmla="*/ 1438372 h 4733115"/>
              <a:gd name="connsiteX3" fmla="*/ 407994 w 4283308"/>
              <a:gd name="connsiteY3" fmla="*/ 1496429 h 4733115"/>
              <a:gd name="connsiteX4" fmla="*/ 451537 w 4283308"/>
              <a:gd name="connsiteY4" fmla="*/ 1510944 h 4733115"/>
              <a:gd name="connsiteX5" fmla="*/ 480565 w 4283308"/>
              <a:gd name="connsiteY5" fmla="*/ 1554486 h 4733115"/>
              <a:gd name="connsiteX6" fmla="*/ 596680 w 4283308"/>
              <a:gd name="connsiteY6" fmla="*/ 1598029 h 4733115"/>
              <a:gd name="connsiteX7" fmla="*/ 727308 w 4283308"/>
              <a:gd name="connsiteY7" fmla="*/ 1656086 h 4733115"/>
              <a:gd name="connsiteX8" fmla="*/ 770851 w 4283308"/>
              <a:gd name="connsiteY8" fmla="*/ 1670601 h 4733115"/>
              <a:gd name="connsiteX9" fmla="*/ 857937 w 4283308"/>
              <a:gd name="connsiteY9" fmla="*/ 1728658 h 4733115"/>
              <a:gd name="connsiteX10" fmla="*/ 930508 w 4283308"/>
              <a:gd name="connsiteY10" fmla="*/ 1801229 h 4733115"/>
              <a:gd name="connsiteX11" fmla="*/ 959537 w 4283308"/>
              <a:gd name="connsiteY11" fmla="*/ 1844772 h 4733115"/>
              <a:gd name="connsiteX12" fmla="*/ 1046623 w 4283308"/>
              <a:gd name="connsiteY12" fmla="*/ 1888315 h 4733115"/>
              <a:gd name="connsiteX13" fmla="*/ 1148223 w 4283308"/>
              <a:gd name="connsiteY13" fmla="*/ 1946372 h 4733115"/>
              <a:gd name="connsiteX14" fmla="*/ 1235308 w 4283308"/>
              <a:gd name="connsiteY14" fmla="*/ 1989915 h 4733115"/>
              <a:gd name="connsiteX15" fmla="*/ 1365937 w 4283308"/>
              <a:gd name="connsiteY15" fmla="*/ 2106029 h 4733115"/>
              <a:gd name="connsiteX16" fmla="*/ 1496565 w 4283308"/>
              <a:gd name="connsiteY16" fmla="*/ 2236658 h 4733115"/>
              <a:gd name="connsiteX17" fmla="*/ 1554623 w 4283308"/>
              <a:gd name="connsiteY17" fmla="*/ 2280201 h 4733115"/>
              <a:gd name="connsiteX18" fmla="*/ 1641708 w 4283308"/>
              <a:gd name="connsiteY18" fmla="*/ 2352772 h 4733115"/>
              <a:gd name="connsiteX19" fmla="*/ 1714280 w 4283308"/>
              <a:gd name="connsiteY19" fmla="*/ 2439858 h 4733115"/>
              <a:gd name="connsiteX20" fmla="*/ 1743308 w 4283308"/>
              <a:gd name="connsiteY20" fmla="*/ 2483401 h 4733115"/>
              <a:gd name="connsiteX21" fmla="*/ 1786851 w 4283308"/>
              <a:gd name="connsiteY21" fmla="*/ 2512429 h 4733115"/>
              <a:gd name="connsiteX22" fmla="*/ 1844908 w 4283308"/>
              <a:gd name="connsiteY22" fmla="*/ 2555972 h 4733115"/>
              <a:gd name="connsiteX23" fmla="*/ 1917480 w 4283308"/>
              <a:gd name="connsiteY23" fmla="*/ 2628544 h 4733115"/>
              <a:gd name="connsiteX24" fmla="*/ 1961023 w 4283308"/>
              <a:gd name="connsiteY24" fmla="*/ 2759172 h 4733115"/>
              <a:gd name="connsiteX25" fmla="*/ 1990051 w 4283308"/>
              <a:gd name="connsiteY25" fmla="*/ 2817229 h 4733115"/>
              <a:gd name="connsiteX26" fmla="*/ 2004565 w 4283308"/>
              <a:gd name="connsiteY26" fmla="*/ 2860772 h 4733115"/>
              <a:gd name="connsiteX27" fmla="*/ 2033594 w 4283308"/>
              <a:gd name="connsiteY27" fmla="*/ 2904315 h 4733115"/>
              <a:gd name="connsiteX28" fmla="*/ 2106165 w 4283308"/>
              <a:gd name="connsiteY28" fmla="*/ 3020429 h 4733115"/>
              <a:gd name="connsiteX29" fmla="*/ 2164223 w 4283308"/>
              <a:gd name="connsiteY29" fmla="*/ 3107515 h 4733115"/>
              <a:gd name="connsiteX30" fmla="*/ 2251308 w 4283308"/>
              <a:gd name="connsiteY30" fmla="*/ 3238144 h 4733115"/>
              <a:gd name="connsiteX31" fmla="*/ 2280337 w 4283308"/>
              <a:gd name="connsiteY31" fmla="*/ 3281686 h 4733115"/>
              <a:gd name="connsiteX32" fmla="*/ 2309365 w 4283308"/>
              <a:gd name="connsiteY32" fmla="*/ 3325229 h 4733115"/>
              <a:gd name="connsiteX33" fmla="*/ 2352908 w 4283308"/>
              <a:gd name="connsiteY33" fmla="*/ 3368772 h 4733115"/>
              <a:gd name="connsiteX34" fmla="*/ 2439994 w 4283308"/>
              <a:gd name="connsiteY34" fmla="*/ 3484886 h 4733115"/>
              <a:gd name="connsiteX35" fmla="*/ 2454508 w 4283308"/>
              <a:gd name="connsiteY35" fmla="*/ 3528429 h 4733115"/>
              <a:gd name="connsiteX36" fmla="*/ 2483537 w 4283308"/>
              <a:gd name="connsiteY36" fmla="*/ 3630029 h 4733115"/>
              <a:gd name="connsiteX37" fmla="*/ 2512565 w 4283308"/>
              <a:gd name="connsiteY37" fmla="*/ 3673572 h 4733115"/>
              <a:gd name="connsiteX38" fmla="*/ 2556108 w 4283308"/>
              <a:gd name="connsiteY38" fmla="*/ 3804201 h 4733115"/>
              <a:gd name="connsiteX39" fmla="*/ 2570623 w 4283308"/>
              <a:gd name="connsiteY39" fmla="*/ 3847744 h 4733115"/>
              <a:gd name="connsiteX40" fmla="*/ 2599651 w 4283308"/>
              <a:gd name="connsiteY40" fmla="*/ 3905801 h 4733115"/>
              <a:gd name="connsiteX41" fmla="*/ 2614165 w 4283308"/>
              <a:gd name="connsiteY41" fmla="*/ 3949344 h 4733115"/>
              <a:gd name="connsiteX42" fmla="*/ 2643194 w 4283308"/>
              <a:gd name="connsiteY42" fmla="*/ 3992886 h 4733115"/>
              <a:gd name="connsiteX43" fmla="*/ 2701251 w 4283308"/>
              <a:gd name="connsiteY43" fmla="*/ 4123515 h 4733115"/>
              <a:gd name="connsiteX44" fmla="*/ 2730280 w 4283308"/>
              <a:gd name="connsiteY44" fmla="*/ 4210601 h 4733115"/>
              <a:gd name="connsiteX45" fmla="*/ 2744794 w 4283308"/>
              <a:gd name="connsiteY45" fmla="*/ 4254144 h 4733115"/>
              <a:gd name="connsiteX46" fmla="*/ 2759308 w 4283308"/>
              <a:gd name="connsiteY46" fmla="*/ 4355744 h 4733115"/>
              <a:gd name="connsiteX47" fmla="*/ 2773823 w 4283308"/>
              <a:gd name="connsiteY47" fmla="*/ 4544429 h 4733115"/>
              <a:gd name="connsiteX48" fmla="*/ 2817365 w 4283308"/>
              <a:gd name="connsiteY48" fmla="*/ 4573458 h 4733115"/>
              <a:gd name="connsiteX49" fmla="*/ 2904451 w 4283308"/>
              <a:gd name="connsiteY49" fmla="*/ 4602486 h 4733115"/>
              <a:gd name="connsiteX50" fmla="*/ 2947994 w 4283308"/>
              <a:gd name="connsiteY50" fmla="*/ 4631515 h 4733115"/>
              <a:gd name="connsiteX51" fmla="*/ 3122165 w 4283308"/>
              <a:gd name="connsiteY51" fmla="*/ 4660544 h 4733115"/>
              <a:gd name="connsiteX52" fmla="*/ 3238280 w 4283308"/>
              <a:gd name="connsiteY52" fmla="*/ 4675058 h 4733115"/>
              <a:gd name="connsiteX53" fmla="*/ 3296337 w 4283308"/>
              <a:gd name="connsiteY53" fmla="*/ 4689572 h 4733115"/>
              <a:gd name="connsiteX54" fmla="*/ 3412451 w 4283308"/>
              <a:gd name="connsiteY54" fmla="*/ 4704086 h 4733115"/>
              <a:gd name="connsiteX55" fmla="*/ 3499537 w 4283308"/>
              <a:gd name="connsiteY55" fmla="*/ 4733115 h 4733115"/>
              <a:gd name="connsiteX56" fmla="*/ 3746280 w 4283308"/>
              <a:gd name="connsiteY56" fmla="*/ 4718601 h 4733115"/>
              <a:gd name="connsiteX57" fmla="*/ 3847880 w 4283308"/>
              <a:gd name="connsiteY57" fmla="*/ 4689572 h 4733115"/>
              <a:gd name="connsiteX58" fmla="*/ 3891423 w 4283308"/>
              <a:gd name="connsiteY58" fmla="*/ 4355744 h 4733115"/>
              <a:gd name="connsiteX59" fmla="*/ 3876908 w 4283308"/>
              <a:gd name="connsiteY59" fmla="*/ 3804201 h 4733115"/>
              <a:gd name="connsiteX60" fmla="*/ 3847880 w 4283308"/>
              <a:gd name="connsiteY60" fmla="*/ 3717115 h 4733115"/>
              <a:gd name="connsiteX61" fmla="*/ 3804337 w 4283308"/>
              <a:gd name="connsiteY61" fmla="*/ 3586486 h 4733115"/>
              <a:gd name="connsiteX62" fmla="*/ 3775308 w 4283308"/>
              <a:gd name="connsiteY62" fmla="*/ 3499401 h 4733115"/>
              <a:gd name="connsiteX63" fmla="*/ 3760794 w 4283308"/>
              <a:gd name="connsiteY63" fmla="*/ 3455858 h 4733115"/>
              <a:gd name="connsiteX64" fmla="*/ 3731765 w 4283308"/>
              <a:gd name="connsiteY64" fmla="*/ 3397801 h 4733115"/>
              <a:gd name="connsiteX65" fmla="*/ 3717251 w 4283308"/>
              <a:gd name="connsiteY65" fmla="*/ 3354258 h 4733115"/>
              <a:gd name="connsiteX66" fmla="*/ 3688223 w 4283308"/>
              <a:gd name="connsiteY66" fmla="*/ 3310715 h 4733115"/>
              <a:gd name="connsiteX67" fmla="*/ 3673708 w 4283308"/>
              <a:gd name="connsiteY67" fmla="*/ 3267172 h 4733115"/>
              <a:gd name="connsiteX68" fmla="*/ 3586623 w 4283308"/>
              <a:gd name="connsiteY68" fmla="*/ 3136544 h 4733115"/>
              <a:gd name="connsiteX69" fmla="*/ 3543080 w 4283308"/>
              <a:gd name="connsiteY69" fmla="*/ 3034944 h 4733115"/>
              <a:gd name="connsiteX70" fmla="*/ 3514051 w 4283308"/>
              <a:gd name="connsiteY70" fmla="*/ 2991401 h 4733115"/>
              <a:gd name="connsiteX71" fmla="*/ 3499537 w 4283308"/>
              <a:gd name="connsiteY71" fmla="*/ 2947858 h 4733115"/>
              <a:gd name="connsiteX72" fmla="*/ 3485023 w 4283308"/>
              <a:gd name="connsiteY72" fmla="*/ 2889801 h 4733115"/>
              <a:gd name="connsiteX73" fmla="*/ 3426965 w 4283308"/>
              <a:gd name="connsiteY73" fmla="*/ 2802715 h 4733115"/>
              <a:gd name="connsiteX74" fmla="*/ 3368908 w 4283308"/>
              <a:gd name="connsiteY74" fmla="*/ 2715629 h 4733115"/>
              <a:gd name="connsiteX75" fmla="*/ 3339880 w 4283308"/>
              <a:gd name="connsiteY75" fmla="*/ 2672086 h 4733115"/>
              <a:gd name="connsiteX76" fmla="*/ 3296337 w 4283308"/>
              <a:gd name="connsiteY76" fmla="*/ 2628544 h 4733115"/>
              <a:gd name="connsiteX77" fmla="*/ 3281823 w 4283308"/>
              <a:gd name="connsiteY77" fmla="*/ 2585001 h 4733115"/>
              <a:gd name="connsiteX78" fmla="*/ 3223765 w 4283308"/>
              <a:gd name="connsiteY78" fmla="*/ 2497915 h 4733115"/>
              <a:gd name="connsiteX79" fmla="*/ 3209251 w 4283308"/>
              <a:gd name="connsiteY79" fmla="*/ 2454372 h 4733115"/>
              <a:gd name="connsiteX80" fmla="*/ 3151194 w 4283308"/>
              <a:gd name="connsiteY80" fmla="*/ 2367286 h 4733115"/>
              <a:gd name="connsiteX81" fmla="*/ 3122165 w 4283308"/>
              <a:gd name="connsiteY81" fmla="*/ 2280201 h 4733115"/>
              <a:gd name="connsiteX82" fmla="*/ 3107651 w 4283308"/>
              <a:gd name="connsiteY82" fmla="*/ 2236658 h 4733115"/>
              <a:gd name="connsiteX83" fmla="*/ 3031451 w 4283308"/>
              <a:gd name="connsiteY83" fmla="*/ 1999712 h 4733115"/>
              <a:gd name="connsiteX84" fmla="*/ 3051408 w 4283308"/>
              <a:gd name="connsiteY84" fmla="*/ 1874526 h 4733115"/>
              <a:gd name="connsiteX85" fmla="*/ 3187480 w 4283308"/>
              <a:gd name="connsiteY85" fmla="*/ 1664432 h 4733115"/>
              <a:gd name="connsiteX86" fmla="*/ 3238643 w 4283308"/>
              <a:gd name="connsiteY86" fmla="*/ 1604924 h 4733115"/>
              <a:gd name="connsiteX87" fmla="*/ 3305771 w 4283308"/>
              <a:gd name="connsiteY87" fmla="*/ 1561381 h 4733115"/>
              <a:gd name="connsiteX88" fmla="*/ 3356934 w 4283308"/>
              <a:gd name="connsiteY88" fmla="*/ 1485906 h 4733115"/>
              <a:gd name="connsiteX89" fmla="*/ 3438577 w 4283308"/>
              <a:gd name="connsiteY89" fmla="*/ 1426398 h 4733115"/>
              <a:gd name="connsiteX90" fmla="*/ 3528565 w 4283308"/>
              <a:gd name="connsiteY90" fmla="*/ 1336772 h 4733115"/>
              <a:gd name="connsiteX91" fmla="*/ 3557594 w 4283308"/>
              <a:gd name="connsiteY91" fmla="*/ 1293229 h 4733115"/>
              <a:gd name="connsiteX92" fmla="*/ 3615651 w 4283308"/>
              <a:gd name="connsiteY92" fmla="*/ 1206144 h 4733115"/>
              <a:gd name="connsiteX93" fmla="*/ 3673708 w 4283308"/>
              <a:gd name="connsiteY93" fmla="*/ 1119058 h 4733115"/>
              <a:gd name="connsiteX94" fmla="*/ 3717251 w 4283308"/>
              <a:gd name="connsiteY94" fmla="*/ 1090029 h 4733115"/>
              <a:gd name="connsiteX95" fmla="*/ 3804337 w 4283308"/>
              <a:gd name="connsiteY95" fmla="*/ 1002944 h 4733115"/>
              <a:gd name="connsiteX96" fmla="*/ 3833365 w 4283308"/>
              <a:gd name="connsiteY96" fmla="*/ 959401 h 4733115"/>
              <a:gd name="connsiteX97" fmla="*/ 3920451 w 4283308"/>
              <a:gd name="connsiteY97" fmla="*/ 872315 h 4733115"/>
              <a:gd name="connsiteX98" fmla="*/ 4051080 w 4283308"/>
              <a:gd name="connsiteY98" fmla="*/ 770715 h 4733115"/>
              <a:gd name="connsiteX99" fmla="*/ 4094623 w 4283308"/>
              <a:gd name="connsiteY99" fmla="*/ 741686 h 4733115"/>
              <a:gd name="connsiteX100" fmla="*/ 4123651 w 4283308"/>
              <a:gd name="connsiteY100" fmla="*/ 698144 h 4733115"/>
              <a:gd name="connsiteX101" fmla="*/ 4167194 w 4283308"/>
              <a:gd name="connsiteY101" fmla="*/ 669115 h 4733115"/>
              <a:gd name="connsiteX102" fmla="*/ 4225251 w 4283308"/>
              <a:gd name="connsiteY102" fmla="*/ 582029 h 4733115"/>
              <a:gd name="connsiteX103" fmla="*/ 4239765 w 4283308"/>
              <a:gd name="connsiteY103" fmla="*/ 538486 h 4733115"/>
              <a:gd name="connsiteX104" fmla="*/ 4268794 w 4283308"/>
              <a:gd name="connsiteY104" fmla="*/ 494944 h 4733115"/>
              <a:gd name="connsiteX105" fmla="*/ 4283308 w 4283308"/>
              <a:gd name="connsiteY105" fmla="*/ 393344 h 4733115"/>
              <a:gd name="connsiteX106" fmla="*/ 4268794 w 4283308"/>
              <a:gd name="connsiteY106" fmla="*/ 117572 h 4733115"/>
              <a:gd name="connsiteX107" fmla="*/ 4155945 w 4283308"/>
              <a:gd name="connsiteY107" fmla="*/ 13069 h 4733115"/>
              <a:gd name="connsiteX108" fmla="*/ 3889245 w 4283308"/>
              <a:gd name="connsiteY108" fmla="*/ 4724 h 4733115"/>
              <a:gd name="connsiteX109" fmla="*/ 3702011 w 4283308"/>
              <a:gd name="connsiteY109" fmla="*/ 78021 h 4733115"/>
              <a:gd name="connsiteX110" fmla="*/ 3601137 w 4283308"/>
              <a:gd name="connsiteY110" fmla="*/ 175629 h 4733115"/>
              <a:gd name="connsiteX111" fmla="*/ 3514051 w 4283308"/>
              <a:gd name="connsiteY111" fmla="*/ 219172 h 4733115"/>
              <a:gd name="connsiteX112" fmla="*/ 3470508 w 4283308"/>
              <a:gd name="connsiteY112" fmla="*/ 248201 h 4733115"/>
              <a:gd name="connsiteX113" fmla="*/ 3383423 w 4283308"/>
              <a:gd name="connsiteY113" fmla="*/ 277229 h 4733115"/>
              <a:gd name="connsiteX114" fmla="*/ 3339880 w 4283308"/>
              <a:gd name="connsiteY114" fmla="*/ 291744 h 4733115"/>
              <a:gd name="connsiteX115" fmla="*/ 3281823 w 4283308"/>
              <a:gd name="connsiteY115" fmla="*/ 335286 h 4733115"/>
              <a:gd name="connsiteX116" fmla="*/ 3194737 w 4283308"/>
              <a:gd name="connsiteY116" fmla="*/ 393344 h 4733115"/>
              <a:gd name="connsiteX117" fmla="*/ 3165708 w 4283308"/>
              <a:gd name="connsiteY117" fmla="*/ 436886 h 4733115"/>
              <a:gd name="connsiteX118" fmla="*/ 3151194 w 4283308"/>
              <a:gd name="connsiteY118" fmla="*/ 480429 h 4733115"/>
              <a:gd name="connsiteX119" fmla="*/ 3064108 w 4283308"/>
              <a:gd name="connsiteY119" fmla="*/ 567515 h 4733115"/>
              <a:gd name="connsiteX120" fmla="*/ 3035080 w 4283308"/>
              <a:gd name="connsiteY120" fmla="*/ 611058 h 4733115"/>
              <a:gd name="connsiteX121" fmla="*/ 2991537 w 4283308"/>
              <a:gd name="connsiteY121" fmla="*/ 654601 h 4733115"/>
              <a:gd name="connsiteX122" fmla="*/ 2962508 w 4283308"/>
              <a:gd name="connsiteY122" fmla="*/ 698144 h 4733115"/>
              <a:gd name="connsiteX123" fmla="*/ 2918965 w 4283308"/>
              <a:gd name="connsiteY123" fmla="*/ 727172 h 4733115"/>
              <a:gd name="connsiteX124" fmla="*/ 2860908 w 4283308"/>
              <a:gd name="connsiteY124" fmla="*/ 770715 h 4733115"/>
              <a:gd name="connsiteX125" fmla="*/ 2788337 w 4283308"/>
              <a:gd name="connsiteY125" fmla="*/ 843286 h 4733115"/>
              <a:gd name="connsiteX126" fmla="*/ 2715765 w 4283308"/>
              <a:gd name="connsiteY126" fmla="*/ 901344 h 4733115"/>
              <a:gd name="connsiteX127" fmla="*/ 2672223 w 4283308"/>
              <a:gd name="connsiteY127" fmla="*/ 944886 h 4733115"/>
              <a:gd name="connsiteX128" fmla="*/ 2541594 w 4283308"/>
              <a:gd name="connsiteY128" fmla="*/ 1031972 h 4733115"/>
              <a:gd name="connsiteX129" fmla="*/ 2454508 w 4283308"/>
              <a:gd name="connsiteY129" fmla="*/ 1090029 h 4733115"/>
              <a:gd name="connsiteX130" fmla="*/ 2410965 w 4283308"/>
              <a:gd name="connsiteY130" fmla="*/ 1104544 h 4733115"/>
              <a:gd name="connsiteX131" fmla="*/ 2323880 w 4283308"/>
              <a:gd name="connsiteY131" fmla="*/ 1148086 h 4733115"/>
              <a:gd name="connsiteX132" fmla="*/ 2280337 w 4283308"/>
              <a:gd name="connsiteY132" fmla="*/ 1177115 h 4733115"/>
              <a:gd name="connsiteX133" fmla="*/ 2222280 w 4283308"/>
              <a:gd name="connsiteY133" fmla="*/ 1162601 h 4733115"/>
              <a:gd name="connsiteX134" fmla="*/ 2135194 w 4283308"/>
              <a:gd name="connsiteY134" fmla="*/ 1104544 h 4733115"/>
              <a:gd name="connsiteX135" fmla="*/ 2091651 w 4283308"/>
              <a:gd name="connsiteY135" fmla="*/ 1061001 h 4733115"/>
              <a:gd name="connsiteX136" fmla="*/ 2048108 w 4283308"/>
              <a:gd name="connsiteY136" fmla="*/ 1046486 h 4733115"/>
              <a:gd name="connsiteX137" fmla="*/ 1961023 w 4283308"/>
              <a:gd name="connsiteY137" fmla="*/ 988429 h 4733115"/>
              <a:gd name="connsiteX138" fmla="*/ 1873937 w 4283308"/>
              <a:gd name="connsiteY138" fmla="*/ 915858 h 4733115"/>
              <a:gd name="connsiteX139" fmla="*/ 1844908 w 4283308"/>
              <a:gd name="connsiteY139" fmla="*/ 872315 h 4733115"/>
              <a:gd name="connsiteX140" fmla="*/ 1757823 w 4283308"/>
              <a:gd name="connsiteY140" fmla="*/ 799744 h 4733115"/>
              <a:gd name="connsiteX141" fmla="*/ 1728794 w 4283308"/>
              <a:gd name="connsiteY141" fmla="*/ 756201 h 4733115"/>
              <a:gd name="connsiteX142" fmla="*/ 1598165 w 4283308"/>
              <a:gd name="connsiteY142" fmla="*/ 625572 h 4733115"/>
              <a:gd name="connsiteX143" fmla="*/ 1554623 w 4283308"/>
              <a:gd name="connsiteY143" fmla="*/ 596544 h 4733115"/>
              <a:gd name="connsiteX144" fmla="*/ 1363034 w 4283308"/>
              <a:gd name="connsiteY144" fmla="*/ 510909 h 4733115"/>
              <a:gd name="connsiteX145" fmla="*/ 1380451 w 4283308"/>
              <a:gd name="connsiteY145" fmla="*/ 465915 h 4733115"/>
              <a:gd name="connsiteX146" fmla="*/ 1336908 w 4283308"/>
              <a:gd name="connsiteY146" fmla="*/ 436886 h 4733115"/>
              <a:gd name="connsiteX147" fmla="*/ 1148223 w 4283308"/>
              <a:gd name="connsiteY147" fmla="*/ 378829 h 4733115"/>
              <a:gd name="connsiteX148" fmla="*/ 1090165 w 4283308"/>
              <a:gd name="connsiteY148" fmla="*/ 364315 h 4733115"/>
              <a:gd name="connsiteX149" fmla="*/ 1046623 w 4283308"/>
              <a:gd name="connsiteY149" fmla="*/ 349801 h 4733115"/>
              <a:gd name="connsiteX150" fmla="*/ 930508 w 4283308"/>
              <a:gd name="connsiteY150" fmla="*/ 320772 h 4733115"/>
              <a:gd name="connsiteX151" fmla="*/ 770851 w 4283308"/>
              <a:gd name="connsiteY151" fmla="*/ 277229 h 4733115"/>
              <a:gd name="connsiteX152" fmla="*/ 640223 w 4283308"/>
              <a:gd name="connsiteY152" fmla="*/ 233686 h 4733115"/>
              <a:gd name="connsiteX153" fmla="*/ 582165 w 4283308"/>
              <a:gd name="connsiteY153" fmla="*/ 219172 h 4733115"/>
              <a:gd name="connsiteX154" fmla="*/ 466051 w 4283308"/>
              <a:gd name="connsiteY154" fmla="*/ 204658 h 4733115"/>
              <a:gd name="connsiteX155" fmla="*/ 393480 w 4283308"/>
              <a:gd name="connsiteY155" fmla="*/ 190144 h 4733115"/>
              <a:gd name="connsiteX156" fmla="*/ 262851 w 4283308"/>
              <a:gd name="connsiteY156" fmla="*/ 175629 h 4733115"/>
              <a:gd name="connsiteX157" fmla="*/ 30623 w 4283308"/>
              <a:gd name="connsiteY157" fmla="*/ 509458 h 4733115"/>
              <a:gd name="connsiteX158" fmla="*/ 45137 w 4283308"/>
              <a:gd name="connsiteY158" fmla="*/ 567515 h 4733115"/>
              <a:gd name="connsiteX159" fmla="*/ 59651 w 4283308"/>
              <a:gd name="connsiteY159" fmla="*/ 698144 h 4733115"/>
              <a:gd name="connsiteX160" fmla="*/ 88680 w 4283308"/>
              <a:gd name="connsiteY160" fmla="*/ 828772 h 4733115"/>
              <a:gd name="connsiteX161" fmla="*/ 103194 w 4283308"/>
              <a:gd name="connsiteY161" fmla="*/ 959401 h 4733115"/>
              <a:gd name="connsiteX162" fmla="*/ 132223 w 4283308"/>
              <a:gd name="connsiteY162" fmla="*/ 1046486 h 4733115"/>
              <a:gd name="connsiteX163" fmla="*/ 161251 w 4283308"/>
              <a:gd name="connsiteY163" fmla="*/ 1133572 h 4733115"/>
              <a:gd name="connsiteX164" fmla="*/ 175765 w 4283308"/>
              <a:gd name="connsiteY164" fmla="*/ 1206144 h 4733115"/>
              <a:gd name="connsiteX165" fmla="*/ 190280 w 4283308"/>
              <a:gd name="connsiteY165" fmla="*/ 1249686 h 4733115"/>
              <a:gd name="connsiteX166" fmla="*/ 175765 w 4283308"/>
              <a:gd name="connsiteY166" fmla="*/ 1351286 h 4733115"/>
              <a:gd name="connsiteX167" fmla="*/ 161251 w 4283308"/>
              <a:gd name="connsiteY167" fmla="*/ 1394829 h 4733115"/>
              <a:gd name="connsiteX168" fmla="*/ 219308 w 4283308"/>
              <a:gd name="connsiteY168" fmla="*/ 1467401 h 4733115"/>
              <a:gd name="connsiteX169" fmla="*/ 146737 w 4283308"/>
              <a:gd name="connsiteY169" fmla="*/ 1452886 h 4733115"/>
              <a:gd name="connsiteX0" fmla="*/ 146737 w 4283308"/>
              <a:gd name="connsiteY0" fmla="*/ 1452886 h 4733115"/>
              <a:gd name="connsiteX1" fmla="*/ 146737 w 4283308"/>
              <a:gd name="connsiteY1" fmla="*/ 1452886 h 4733115"/>
              <a:gd name="connsiteX2" fmla="*/ 277365 w 4283308"/>
              <a:gd name="connsiteY2" fmla="*/ 1438372 h 4733115"/>
              <a:gd name="connsiteX3" fmla="*/ 407994 w 4283308"/>
              <a:gd name="connsiteY3" fmla="*/ 1496429 h 4733115"/>
              <a:gd name="connsiteX4" fmla="*/ 451537 w 4283308"/>
              <a:gd name="connsiteY4" fmla="*/ 1510944 h 4733115"/>
              <a:gd name="connsiteX5" fmla="*/ 480565 w 4283308"/>
              <a:gd name="connsiteY5" fmla="*/ 1554486 h 4733115"/>
              <a:gd name="connsiteX6" fmla="*/ 596680 w 4283308"/>
              <a:gd name="connsiteY6" fmla="*/ 1598029 h 4733115"/>
              <a:gd name="connsiteX7" fmla="*/ 727308 w 4283308"/>
              <a:gd name="connsiteY7" fmla="*/ 1656086 h 4733115"/>
              <a:gd name="connsiteX8" fmla="*/ 770851 w 4283308"/>
              <a:gd name="connsiteY8" fmla="*/ 1670601 h 4733115"/>
              <a:gd name="connsiteX9" fmla="*/ 857937 w 4283308"/>
              <a:gd name="connsiteY9" fmla="*/ 1728658 h 4733115"/>
              <a:gd name="connsiteX10" fmla="*/ 930508 w 4283308"/>
              <a:gd name="connsiteY10" fmla="*/ 1801229 h 4733115"/>
              <a:gd name="connsiteX11" fmla="*/ 959537 w 4283308"/>
              <a:gd name="connsiteY11" fmla="*/ 1844772 h 4733115"/>
              <a:gd name="connsiteX12" fmla="*/ 1046623 w 4283308"/>
              <a:gd name="connsiteY12" fmla="*/ 1888315 h 4733115"/>
              <a:gd name="connsiteX13" fmla="*/ 1148223 w 4283308"/>
              <a:gd name="connsiteY13" fmla="*/ 1946372 h 4733115"/>
              <a:gd name="connsiteX14" fmla="*/ 1235308 w 4283308"/>
              <a:gd name="connsiteY14" fmla="*/ 1989915 h 4733115"/>
              <a:gd name="connsiteX15" fmla="*/ 1365937 w 4283308"/>
              <a:gd name="connsiteY15" fmla="*/ 2106029 h 4733115"/>
              <a:gd name="connsiteX16" fmla="*/ 1496565 w 4283308"/>
              <a:gd name="connsiteY16" fmla="*/ 2236658 h 4733115"/>
              <a:gd name="connsiteX17" fmla="*/ 1554623 w 4283308"/>
              <a:gd name="connsiteY17" fmla="*/ 2280201 h 4733115"/>
              <a:gd name="connsiteX18" fmla="*/ 1641708 w 4283308"/>
              <a:gd name="connsiteY18" fmla="*/ 2352772 h 4733115"/>
              <a:gd name="connsiteX19" fmla="*/ 1714280 w 4283308"/>
              <a:gd name="connsiteY19" fmla="*/ 2439858 h 4733115"/>
              <a:gd name="connsiteX20" fmla="*/ 1743308 w 4283308"/>
              <a:gd name="connsiteY20" fmla="*/ 2483401 h 4733115"/>
              <a:gd name="connsiteX21" fmla="*/ 1786851 w 4283308"/>
              <a:gd name="connsiteY21" fmla="*/ 2512429 h 4733115"/>
              <a:gd name="connsiteX22" fmla="*/ 1844908 w 4283308"/>
              <a:gd name="connsiteY22" fmla="*/ 2555972 h 4733115"/>
              <a:gd name="connsiteX23" fmla="*/ 1917480 w 4283308"/>
              <a:gd name="connsiteY23" fmla="*/ 2628544 h 4733115"/>
              <a:gd name="connsiteX24" fmla="*/ 1961023 w 4283308"/>
              <a:gd name="connsiteY24" fmla="*/ 2759172 h 4733115"/>
              <a:gd name="connsiteX25" fmla="*/ 1990051 w 4283308"/>
              <a:gd name="connsiteY25" fmla="*/ 2817229 h 4733115"/>
              <a:gd name="connsiteX26" fmla="*/ 2004565 w 4283308"/>
              <a:gd name="connsiteY26" fmla="*/ 2860772 h 4733115"/>
              <a:gd name="connsiteX27" fmla="*/ 2033594 w 4283308"/>
              <a:gd name="connsiteY27" fmla="*/ 2904315 h 4733115"/>
              <a:gd name="connsiteX28" fmla="*/ 2106165 w 4283308"/>
              <a:gd name="connsiteY28" fmla="*/ 3020429 h 4733115"/>
              <a:gd name="connsiteX29" fmla="*/ 2164223 w 4283308"/>
              <a:gd name="connsiteY29" fmla="*/ 3107515 h 4733115"/>
              <a:gd name="connsiteX30" fmla="*/ 2251308 w 4283308"/>
              <a:gd name="connsiteY30" fmla="*/ 3238144 h 4733115"/>
              <a:gd name="connsiteX31" fmla="*/ 2280337 w 4283308"/>
              <a:gd name="connsiteY31" fmla="*/ 3281686 h 4733115"/>
              <a:gd name="connsiteX32" fmla="*/ 2309365 w 4283308"/>
              <a:gd name="connsiteY32" fmla="*/ 3325229 h 4733115"/>
              <a:gd name="connsiteX33" fmla="*/ 2352908 w 4283308"/>
              <a:gd name="connsiteY33" fmla="*/ 3368772 h 4733115"/>
              <a:gd name="connsiteX34" fmla="*/ 2439994 w 4283308"/>
              <a:gd name="connsiteY34" fmla="*/ 3484886 h 4733115"/>
              <a:gd name="connsiteX35" fmla="*/ 2454508 w 4283308"/>
              <a:gd name="connsiteY35" fmla="*/ 3528429 h 4733115"/>
              <a:gd name="connsiteX36" fmla="*/ 2483537 w 4283308"/>
              <a:gd name="connsiteY36" fmla="*/ 3630029 h 4733115"/>
              <a:gd name="connsiteX37" fmla="*/ 2512565 w 4283308"/>
              <a:gd name="connsiteY37" fmla="*/ 3673572 h 4733115"/>
              <a:gd name="connsiteX38" fmla="*/ 2556108 w 4283308"/>
              <a:gd name="connsiteY38" fmla="*/ 3804201 h 4733115"/>
              <a:gd name="connsiteX39" fmla="*/ 2570623 w 4283308"/>
              <a:gd name="connsiteY39" fmla="*/ 3847744 h 4733115"/>
              <a:gd name="connsiteX40" fmla="*/ 2599651 w 4283308"/>
              <a:gd name="connsiteY40" fmla="*/ 3905801 h 4733115"/>
              <a:gd name="connsiteX41" fmla="*/ 2614165 w 4283308"/>
              <a:gd name="connsiteY41" fmla="*/ 3949344 h 4733115"/>
              <a:gd name="connsiteX42" fmla="*/ 2643194 w 4283308"/>
              <a:gd name="connsiteY42" fmla="*/ 3992886 h 4733115"/>
              <a:gd name="connsiteX43" fmla="*/ 2701251 w 4283308"/>
              <a:gd name="connsiteY43" fmla="*/ 4123515 h 4733115"/>
              <a:gd name="connsiteX44" fmla="*/ 2730280 w 4283308"/>
              <a:gd name="connsiteY44" fmla="*/ 4210601 h 4733115"/>
              <a:gd name="connsiteX45" fmla="*/ 2744794 w 4283308"/>
              <a:gd name="connsiteY45" fmla="*/ 4254144 h 4733115"/>
              <a:gd name="connsiteX46" fmla="*/ 2759308 w 4283308"/>
              <a:gd name="connsiteY46" fmla="*/ 4355744 h 4733115"/>
              <a:gd name="connsiteX47" fmla="*/ 2773823 w 4283308"/>
              <a:gd name="connsiteY47" fmla="*/ 4544429 h 4733115"/>
              <a:gd name="connsiteX48" fmla="*/ 2817365 w 4283308"/>
              <a:gd name="connsiteY48" fmla="*/ 4573458 h 4733115"/>
              <a:gd name="connsiteX49" fmla="*/ 2904451 w 4283308"/>
              <a:gd name="connsiteY49" fmla="*/ 4602486 h 4733115"/>
              <a:gd name="connsiteX50" fmla="*/ 2947994 w 4283308"/>
              <a:gd name="connsiteY50" fmla="*/ 4631515 h 4733115"/>
              <a:gd name="connsiteX51" fmla="*/ 3122165 w 4283308"/>
              <a:gd name="connsiteY51" fmla="*/ 4660544 h 4733115"/>
              <a:gd name="connsiteX52" fmla="*/ 3238280 w 4283308"/>
              <a:gd name="connsiteY52" fmla="*/ 4675058 h 4733115"/>
              <a:gd name="connsiteX53" fmla="*/ 3296337 w 4283308"/>
              <a:gd name="connsiteY53" fmla="*/ 4689572 h 4733115"/>
              <a:gd name="connsiteX54" fmla="*/ 3412451 w 4283308"/>
              <a:gd name="connsiteY54" fmla="*/ 4704086 h 4733115"/>
              <a:gd name="connsiteX55" fmla="*/ 3499537 w 4283308"/>
              <a:gd name="connsiteY55" fmla="*/ 4733115 h 4733115"/>
              <a:gd name="connsiteX56" fmla="*/ 3746280 w 4283308"/>
              <a:gd name="connsiteY56" fmla="*/ 4718601 h 4733115"/>
              <a:gd name="connsiteX57" fmla="*/ 3847880 w 4283308"/>
              <a:gd name="connsiteY57" fmla="*/ 4689572 h 4733115"/>
              <a:gd name="connsiteX58" fmla="*/ 3891423 w 4283308"/>
              <a:gd name="connsiteY58" fmla="*/ 4355744 h 4733115"/>
              <a:gd name="connsiteX59" fmla="*/ 3876908 w 4283308"/>
              <a:gd name="connsiteY59" fmla="*/ 3804201 h 4733115"/>
              <a:gd name="connsiteX60" fmla="*/ 3847880 w 4283308"/>
              <a:gd name="connsiteY60" fmla="*/ 3717115 h 4733115"/>
              <a:gd name="connsiteX61" fmla="*/ 3804337 w 4283308"/>
              <a:gd name="connsiteY61" fmla="*/ 3586486 h 4733115"/>
              <a:gd name="connsiteX62" fmla="*/ 3775308 w 4283308"/>
              <a:gd name="connsiteY62" fmla="*/ 3499401 h 4733115"/>
              <a:gd name="connsiteX63" fmla="*/ 3760794 w 4283308"/>
              <a:gd name="connsiteY63" fmla="*/ 3455858 h 4733115"/>
              <a:gd name="connsiteX64" fmla="*/ 3731765 w 4283308"/>
              <a:gd name="connsiteY64" fmla="*/ 3397801 h 4733115"/>
              <a:gd name="connsiteX65" fmla="*/ 3717251 w 4283308"/>
              <a:gd name="connsiteY65" fmla="*/ 3354258 h 4733115"/>
              <a:gd name="connsiteX66" fmla="*/ 3688223 w 4283308"/>
              <a:gd name="connsiteY66" fmla="*/ 3310715 h 4733115"/>
              <a:gd name="connsiteX67" fmla="*/ 3673708 w 4283308"/>
              <a:gd name="connsiteY67" fmla="*/ 3267172 h 4733115"/>
              <a:gd name="connsiteX68" fmla="*/ 3586623 w 4283308"/>
              <a:gd name="connsiteY68" fmla="*/ 3136544 h 4733115"/>
              <a:gd name="connsiteX69" fmla="*/ 3543080 w 4283308"/>
              <a:gd name="connsiteY69" fmla="*/ 3034944 h 4733115"/>
              <a:gd name="connsiteX70" fmla="*/ 3514051 w 4283308"/>
              <a:gd name="connsiteY70" fmla="*/ 2991401 h 4733115"/>
              <a:gd name="connsiteX71" fmla="*/ 3499537 w 4283308"/>
              <a:gd name="connsiteY71" fmla="*/ 2947858 h 4733115"/>
              <a:gd name="connsiteX72" fmla="*/ 3485023 w 4283308"/>
              <a:gd name="connsiteY72" fmla="*/ 2889801 h 4733115"/>
              <a:gd name="connsiteX73" fmla="*/ 3426965 w 4283308"/>
              <a:gd name="connsiteY73" fmla="*/ 2802715 h 4733115"/>
              <a:gd name="connsiteX74" fmla="*/ 3368908 w 4283308"/>
              <a:gd name="connsiteY74" fmla="*/ 2715629 h 4733115"/>
              <a:gd name="connsiteX75" fmla="*/ 3339880 w 4283308"/>
              <a:gd name="connsiteY75" fmla="*/ 2672086 h 4733115"/>
              <a:gd name="connsiteX76" fmla="*/ 3296337 w 4283308"/>
              <a:gd name="connsiteY76" fmla="*/ 2628544 h 4733115"/>
              <a:gd name="connsiteX77" fmla="*/ 3281823 w 4283308"/>
              <a:gd name="connsiteY77" fmla="*/ 2585001 h 4733115"/>
              <a:gd name="connsiteX78" fmla="*/ 3223765 w 4283308"/>
              <a:gd name="connsiteY78" fmla="*/ 2497915 h 4733115"/>
              <a:gd name="connsiteX79" fmla="*/ 3209251 w 4283308"/>
              <a:gd name="connsiteY79" fmla="*/ 2454372 h 4733115"/>
              <a:gd name="connsiteX80" fmla="*/ 3151194 w 4283308"/>
              <a:gd name="connsiteY80" fmla="*/ 2367286 h 4733115"/>
              <a:gd name="connsiteX81" fmla="*/ 3122165 w 4283308"/>
              <a:gd name="connsiteY81" fmla="*/ 2280201 h 4733115"/>
              <a:gd name="connsiteX82" fmla="*/ 3107651 w 4283308"/>
              <a:gd name="connsiteY82" fmla="*/ 2236658 h 4733115"/>
              <a:gd name="connsiteX83" fmla="*/ 3031451 w 4283308"/>
              <a:gd name="connsiteY83" fmla="*/ 1999712 h 4733115"/>
              <a:gd name="connsiteX84" fmla="*/ 3051408 w 4283308"/>
              <a:gd name="connsiteY84" fmla="*/ 1874526 h 4733115"/>
              <a:gd name="connsiteX85" fmla="*/ 3187480 w 4283308"/>
              <a:gd name="connsiteY85" fmla="*/ 1664432 h 4733115"/>
              <a:gd name="connsiteX86" fmla="*/ 3238643 w 4283308"/>
              <a:gd name="connsiteY86" fmla="*/ 1604924 h 4733115"/>
              <a:gd name="connsiteX87" fmla="*/ 3305771 w 4283308"/>
              <a:gd name="connsiteY87" fmla="*/ 1561381 h 4733115"/>
              <a:gd name="connsiteX88" fmla="*/ 3356934 w 4283308"/>
              <a:gd name="connsiteY88" fmla="*/ 1485906 h 4733115"/>
              <a:gd name="connsiteX89" fmla="*/ 3438577 w 4283308"/>
              <a:gd name="connsiteY89" fmla="*/ 1426398 h 4733115"/>
              <a:gd name="connsiteX90" fmla="*/ 3528565 w 4283308"/>
              <a:gd name="connsiteY90" fmla="*/ 1336772 h 4733115"/>
              <a:gd name="connsiteX91" fmla="*/ 3557594 w 4283308"/>
              <a:gd name="connsiteY91" fmla="*/ 1293229 h 4733115"/>
              <a:gd name="connsiteX92" fmla="*/ 3615651 w 4283308"/>
              <a:gd name="connsiteY92" fmla="*/ 1206144 h 4733115"/>
              <a:gd name="connsiteX93" fmla="*/ 3673708 w 4283308"/>
              <a:gd name="connsiteY93" fmla="*/ 1119058 h 4733115"/>
              <a:gd name="connsiteX94" fmla="*/ 3717251 w 4283308"/>
              <a:gd name="connsiteY94" fmla="*/ 1090029 h 4733115"/>
              <a:gd name="connsiteX95" fmla="*/ 3804337 w 4283308"/>
              <a:gd name="connsiteY95" fmla="*/ 1002944 h 4733115"/>
              <a:gd name="connsiteX96" fmla="*/ 3833365 w 4283308"/>
              <a:gd name="connsiteY96" fmla="*/ 959401 h 4733115"/>
              <a:gd name="connsiteX97" fmla="*/ 3920451 w 4283308"/>
              <a:gd name="connsiteY97" fmla="*/ 872315 h 4733115"/>
              <a:gd name="connsiteX98" fmla="*/ 4051080 w 4283308"/>
              <a:gd name="connsiteY98" fmla="*/ 770715 h 4733115"/>
              <a:gd name="connsiteX99" fmla="*/ 4094623 w 4283308"/>
              <a:gd name="connsiteY99" fmla="*/ 741686 h 4733115"/>
              <a:gd name="connsiteX100" fmla="*/ 4123651 w 4283308"/>
              <a:gd name="connsiteY100" fmla="*/ 698144 h 4733115"/>
              <a:gd name="connsiteX101" fmla="*/ 4167194 w 4283308"/>
              <a:gd name="connsiteY101" fmla="*/ 669115 h 4733115"/>
              <a:gd name="connsiteX102" fmla="*/ 4225251 w 4283308"/>
              <a:gd name="connsiteY102" fmla="*/ 582029 h 4733115"/>
              <a:gd name="connsiteX103" fmla="*/ 4239765 w 4283308"/>
              <a:gd name="connsiteY103" fmla="*/ 538486 h 4733115"/>
              <a:gd name="connsiteX104" fmla="*/ 4268794 w 4283308"/>
              <a:gd name="connsiteY104" fmla="*/ 494944 h 4733115"/>
              <a:gd name="connsiteX105" fmla="*/ 4283308 w 4283308"/>
              <a:gd name="connsiteY105" fmla="*/ 393344 h 4733115"/>
              <a:gd name="connsiteX106" fmla="*/ 4268794 w 4283308"/>
              <a:gd name="connsiteY106" fmla="*/ 117572 h 4733115"/>
              <a:gd name="connsiteX107" fmla="*/ 4155945 w 4283308"/>
              <a:gd name="connsiteY107" fmla="*/ 13069 h 4733115"/>
              <a:gd name="connsiteX108" fmla="*/ 3889245 w 4283308"/>
              <a:gd name="connsiteY108" fmla="*/ 4724 h 4733115"/>
              <a:gd name="connsiteX109" fmla="*/ 3702011 w 4283308"/>
              <a:gd name="connsiteY109" fmla="*/ 78021 h 4733115"/>
              <a:gd name="connsiteX110" fmla="*/ 3601137 w 4283308"/>
              <a:gd name="connsiteY110" fmla="*/ 175629 h 4733115"/>
              <a:gd name="connsiteX111" fmla="*/ 3514051 w 4283308"/>
              <a:gd name="connsiteY111" fmla="*/ 219172 h 4733115"/>
              <a:gd name="connsiteX112" fmla="*/ 3470508 w 4283308"/>
              <a:gd name="connsiteY112" fmla="*/ 248201 h 4733115"/>
              <a:gd name="connsiteX113" fmla="*/ 3383423 w 4283308"/>
              <a:gd name="connsiteY113" fmla="*/ 277229 h 4733115"/>
              <a:gd name="connsiteX114" fmla="*/ 3339880 w 4283308"/>
              <a:gd name="connsiteY114" fmla="*/ 291744 h 4733115"/>
              <a:gd name="connsiteX115" fmla="*/ 3281823 w 4283308"/>
              <a:gd name="connsiteY115" fmla="*/ 335286 h 4733115"/>
              <a:gd name="connsiteX116" fmla="*/ 3194737 w 4283308"/>
              <a:gd name="connsiteY116" fmla="*/ 393344 h 4733115"/>
              <a:gd name="connsiteX117" fmla="*/ 3165708 w 4283308"/>
              <a:gd name="connsiteY117" fmla="*/ 436886 h 4733115"/>
              <a:gd name="connsiteX118" fmla="*/ 3151194 w 4283308"/>
              <a:gd name="connsiteY118" fmla="*/ 480429 h 4733115"/>
              <a:gd name="connsiteX119" fmla="*/ 3064108 w 4283308"/>
              <a:gd name="connsiteY119" fmla="*/ 567515 h 4733115"/>
              <a:gd name="connsiteX120" fmla="*/ 3035080 w 4283308"/>
              <a:gd name="connsiteY120" fmla="*/ 611058 h 4733115"/>
              <a:gd name="connsiteX121" fmla="*/ 2991537 w 4283308"/>
              <a:gd name="connsiteY121" fmla="*/ 654601 h 4733115"/>
              <a:gd name="connsiteX122" fmla="*/ 2962508 w 4283308"/>
              <a:gd name="connsiteY122" fmla="*/ 698144 h 4733115"/>
              <a:gd name="connsiteX123" fmla="*/ 2918965 w 4283308"/>
              <a:gd name="connsiteY123" fmla="*/ 727172 h 4733115"/>
              <a:gd name="connsiteX124" fmla="*/ 2860908 w 4283308"/>
              <a:gd name="connsiteY124" fmla="*/ 770715 h 4733115"/>
              <a:gd name="connsiteX125" fmla="*/ 2788337 w 4283308"/>
              <a:gd name="connsiteY125" fmla="*/ 843286 h 4733115"/>
              <a:gd name="connsiteX126" fmla="*/ 2715765 w 4283308"/>
              <a:gd name="connsiteY126" fmla="*/ 901344 h 4733115"/>
              <a:gd name="connsiteX127" fmla="*/ 2672223 w 4283308"/>
              <a:gd name="connsiteY127" fmla="*/ 944886 h 4733115"/>
              <a:gd name="connsiteX128" fmla="*/ 2541594 w 4283308"/>
              <a:gd name="connsiteY128" fmla="*/ 1031972 h 4733115"/>
              <a:gd name="connsiteX129" fmla="*/ 2454508 w 4283308"/>
              <a:gd name="connsiteY129" fmla="*/ 1090029 h 4733115"/>
              <a:gd name="connsiteX130" fmla="*/ 2410965 w 4283308"/>
              <a:gd name="connsiteY130" fmla="*/ 1104544 h 4733115"/>
              <a:gd name="connsiteX131" fmla="*/ 2323880 w 4283308"/>
              <a:gd name="connsiteY131" fmla="*/ 1148086 h 4733115"/>
              <a:gd name="connsiteX132" fmla="*/ 2280337 w 4283308"/>
              <a:gd name="connsiteY132" fmla="*/ 1177115 h 4733115"/>
              <a:gd name="connsiteX133" fmla="*/ 2222280 w 4283308"/>
              <a:gd name="connsiteY133" fmla="*/ 1162601 h 4733115"/>
              <a:gd name="connsiteX134" fmla="*/ 2135194 w 4283308"/>
              <a:gd name="connsiteY134" fmla="*/ 1104544 h 4733115"/>
              <a:gd name="connsiteX135" fmla="*/ 2091651 w 4283308"/>
              <a:gd name="connsiteY135" fmla="*/ 1061001 h 4733115"/>
              <a:gd name="connsiteX136" fmla="*/ 2048108 w 4283308"/>
              <a:gd name="connsiteY136" fmla="*/ 1046486 h 4733115"/>
              <a:gd name="connsiteX137" fmla="*/ 1961023 w 4283308"/>
              <a:gd name="connsiteY137" fmla="*/ 988429 h 4733115"/>
              <a:gd name="connsiteX138" fmla="*/ 1873937 w 4283308"/>
              <a:gd name="connsiteY138" fmla="*/ 915858 h 4733115"/>
              <a:gd name="connsiteX139" fmla="*/ 1844908 w 4283308"/>
              <a:gd name="connsiteY139" fmla="*/ 872315 h 4733115"/>
              <a:gd name="connsiteX140" fmla="*/ 1757823 w 4283308"/>
              <a:gd name="connsiteY140" fmla="*/ 799744 h 4733115"/>
              <a:gd name="connsiteX141" fmla="*/ 1728794 w 4283308"/>
              <a:gd name="connsiteY141" fmla="*/ 756201 h 4733115"/>
              <a:gd name="connsiteX142" fmla="*/ 1598165 w 4283308"/>
              <a:gd name="connsiteY142" fmla="*/ 625572 h 4733115"/>
              <a:gd name="connsiteX143" fmla="*/ 1554623 w 4283308"/>
              <a:gd name="connsiteY143" fmla="*/ 596544 h 4733115"/>
              <a:gd name="connsiteX144" fmla="*/ 1363034 w 4283308"/>
              <a:gd name="connsiteY144" fmla="*/ 510909 h 4733115"/>
              <a:gd name="connsiteX145" fmla="*/ 1380451 w 4283308"/>
              <a:gd name="connsiteY145" fmla="*/ 465915 h 4733115"/>
              <a:gd name="connsiteX146" fmla="*/ 1336908 w 4283308"/>
              <a:gd name="connsiteY146" fmla="*/ 436886 h 4733115"/>
              <a:gd name="connsiteX147" fmla="*/ 1090165 w 4283308"/>
              <a:gd name="connsiteY147" fmla="*/ 364315 h 4733115"/>
              <a:gd name="connsiteX148" fmla="*/ 1046623 w 4283308"/>
              <a:gd name="connsiteY148" fmla="*/ 349801 h 4733115"/>
              <a:gd name="connsiteX149" fmla="*/ 930508 w 4283308"/>
              <a:gd name="connsiteY149" fmla="*/ 320772 h 4733115"/>
              <a:gd name="connsiteX150" fmla="*/ 770851 w 4283308"/>
              <a:gd name="connsiteY150" fmla="*/ 277229 h 4733115"/>
              <a:gd name="connsiteX151" fmla="*/ 640223 w 4283308"/>
              <a:gd name="connsiteY151" fmla="*/ 233686 h 4733115"/>
              <a:gd name="connsiteX152" fmla="*/ 582165 w 4283308"/>
              <a:gd name="connsiteY152" fmla="*/ 219172 h 4733115"/>
              <a:gd name="connsiteX153" fmla="*/ 466051 w 4283308"/>
              <a:gd name="connsiteY153" fmla="*/ 204658 h 4733115"/>
              <a:gd name="connsiteX154" fmla="*/ 393480 w 4283308"/>
              <a:gd name="connsiteY154" fmla="*/ 190144 h 4733115"/>
              <a:gd name="connsiteX155" fmla="*/ 262851 w 4283308"/>
              <a:gd name="connsiteY155" fmla="*/ 175629 h 4733115"/>
              <a:gd name="connsiteX156" fmla="*/ 30623 w 4283308"/>
              <a:gd name="connsiteY156" fmla="*/ 509458 h 4733115"/>
              <a:gd name="connsiteX157" fmla="*/ 45137 w 4283308"/>
              <a:gd name="connsiteY157" fmla="*/ 567515 h 4733115"/>
              <a:gd name="connsiteX158" fmla="*/ 59651 w 4283308"/>
              <a:gd name="connsiteY158" fmla="*/ 698144 h 4733115"/>
              <a:gd name="connsiteX159" fmla="*/ 88680 w 4283308"/>
              <a:gd name="connsiteY159" fmla="*/ 828772 h 4733115"/>
              <a:gd name="connsiteX160" fmla="*/ 103194 w 4283308"/>
              <a:gd name="connsiteY160" fmla="*/ 959401 h 4733115"/>
              <a:gd name="connsiteX161" fmla="*/ 132223 w 4283308"/>
              <a:gd name="connsiteY161" fmla="*/ 1046486 h 4733115"/>
              <a:gd name="connsiteX162" fmla="*/ 161251 w 4283308"/>
              <a:gd name="connsiteY162" fmla="*/ 1133572 h 4733115"/>
              <a:gd name="connsiteX163" fmla="*/ 175765 w 4283308"/>
              <a:gd name="connsiteY163" fmla="*/ 1206144 h 4733115"/>
              <a:gd name="connsiteX164" fmla="*/ 190280 w 4283308"/>
              <a:gd name="connsiteY164" fmla="*/ 1249686 h 4733115"/>
              <a:gd name="connsiteX165" fmla="*/ 175765 w 4283308"/>
              <a:gd name="connsiteY165" fmla="*/ 1351286 h 4733115"/>
              <a:gd name="connsiteX166" fmla="*/ 161251 w 4283308"/>
              <a:gd name="connsiteY166" fmla="*/ 1394829 h 4733115"/>
              <a:gd name="connsiteX167" fmla="*/ 219308 w 4283308"/>
              <a:gd name="connsiteY167" fmla="*/ 1467401 h 4733115"/>
              <a:gd name="connsiteX168" fmla="*/ 146737 w 4283308"/>
              <a:gd name="connsiteY168" fmla="*/ 1452886 h 4733115"/>
              <a:gd name="connsiteX0" fmla="*/ 146737 w 4283308"/>
              <a:gd name="connsiteY0" fmla="*/ 1452886 h 4733115"/>
              <a:gd name="connsiteX1" fmla="*/ 146737 w 4283308"/>
              <a:gd name="connsiteY1" fmla="*/ 1452886 h 4733115"/>
              <a:gd name="connsiteX2" fmla="*/ 277365 w 4283308"/>
              <a:gd name="connsiteY2" fmla="*/ 1438372 h 4733115"/>
              <a:gd name="connsiteX3" fmla="*/ 407994 w 4283308"/>
              <a:gd name="connsiteY3" fmla="*/ 1496429 h 4733115"/>
              <a:gd name="connsiteX4" fmla="*/ 451537 w 4283308"/>
              <a:gd name="connsiteY4" fmla="*/ 1510944 h 4733115"/>
              <a:gd name="connsiteX5" fmla="*/ 480565 w 4283308"/>
              <a:gd name="connsiteY5" fmla="*/ 1554486 h 4733115"/>
              <a:gd name="connsiteX6" fmla="*/ 596680 w 4283308"/>
              <a:gd name="connsiteY6" fmla="*/ 1598029 h 4733115"/>
              <a:gd name="connsiteX7" fmla="*/ 727308 w 4283308"/>
              <a:gd name="connsiteY7" fmla="*/ 1656086 h 4733115"/>
              <a:gd name="connsiteX8" fmla="*/ 770851 w 4283308"/>
              <a:gd name="connsiteY8" fmla="*/ 1670601 h 4733115"/>
              <a:gd name="connsiteX9" fmla="*/ 857937 w 4283308"/>
              <a:gd name="connsiteY9" fmla="*/ 1728658 h 4733115"/>
              <a:gd name="connsiteX10" fmla="*/ 930508 w 4283308"/>
              <a:gd name="connsiteY10" fmla="*/ 1801229 h 4733115"/>
              <a:gd name="connsiteX11" fmla="*/ 959537 w 4283308"/>
              <a:gd name="connsiteY11" fmla="*/ 1844772 h 4733115"/>
              <a:gd name="connsiteX12" fmla="*/ 1046623 w 4283308"/>
              <a:gd name="connsiteY12" fmla="*/ 1888315 h 4733115"/>
              <a:gd name="connsiteX13" fmla="*/ 1148223 w 4283308"/>
              <a:gd name="connsiteY13" fmla="*/ 1946372 h 4733115"/>
              <a:gd name="connsiteX14" fmla="*/ 1235308 w 4283308"/>
              <a:gd name="connsiteY14" fmla="*/ 1989915 h 4733115"/>
              <a:gd name="connsiteX15" fmla="*/ 1365937 w 4283308"/>
              <a:gd name="connsiteY15" fmla="*/ 2106029 h 4733115"/>
              <a:gd name="connsiteX16" fmla="*/ 1496565 w 4283308"/>
              <a:gd name="connsiteY16" fmla="*/ 2236658 h 4733115"/>
              <a:gd name="connsiteX17" fmla="*/ 1554623 w 4283308"/>
              <a:gd name="connsiteY17" fmla="*/ 2280201 h 4733115"/>
              <a:gd name="connsiteX18" fmla="*/ 1641708 w 4283308"/>
              <a:gd name="connsiteY18" fmla="*/ 2352772 h 4733115"/>
              <a:gd name="connsiteX19" fmla="*/ 1714280 w 4283308"/>
              <a:gd name="connsiteY19" fmla="*/ 2439858 h 4733115"/>
              <a:gd name="connsiteX20" fmla="*/ 1743308 w 4283308"/>
              <a:gd name="connsiteY20" fmla="*/ 2483401 h 4733115"/>
              <a:gd name="connsiteX21" fmla="*/ 1786851 w 4283308"/>
              <a:gd name="connsiteY21" fmla="*/ 2512429 h 4733115"/>
              <a:gd name="connsiteX22" fmla="*/ 1844908 w 4283308"/>
              <a:gd name="connsiteY22" fmla="*/ 2555972 h 4733115"/>
              <a:gd name="connsiteX23" fmla="*/ 1917480 w 4283308"/>
              <a:gd name="connsiteY23" fmla="*/ 2628544 h 4733115"/>
              <a:gd name="connsiteX24" fmla="*/ 1961023 w 4283308"/>
              <a:gd name="connsiteY24" fmla="*/ 2759172 h 4733115"/>
              <a:gd name="connsiteX25" fmla="*/ 1990051 w 4283308"/>
              <a:gd name="connsiteY25" fmla="*/ 2817229 h 4733115"/>
              <a:gd name="connsiteX26" fmla="*/ 2004565 w 4283308"/>
              <a:gd name="connsiteY26" fmla="*/ 2860772 h 4733115"/>
              <a:gd name="connsiteX27" fmla="*/ 2033594 w 4283308"/>
              <a:gd name="connsiteY27" fmla="*/ 2904315 h 4733115"/>
              <a:gd name="connsiteX28" fmla="*/ 2106165 w 4283308"/>
              <a:gd name="connsiteY28" fmla="*/ 3020429 h 4733115"/>
              <a:gd name="connsiteX29" fmla="*/ 2164223 w 4283308"/>
              <a:gd name="connsiteY29" fmla="*/ 3107515 h 4733115"/>
              <a:gd name="connsiteX30" fmla="*/ 2251308 w 4283308"/>
              <a:gd name="connsiteY30" fmla="*/ 3238144 h 4733115"/>
              <a:gd name="connsiteX31" fmla="*/ 2280337 w 4283308"/>
              <a:gd name="connsiteY31" fmla="*/ 3281686 h 4733115"/>
              <a:gd name="connsiteX32" fmla="*/ 2309365 w 4283308"/>
              <a:gd name="connsiteY32" fmla="*/ 3325229 h 4733115"/>
              <a:gd name="connsiteX33" fmla="*/ 2352908 w 4283308"/>
              <a:gd name="connsiteY33" fmla="*/ 3368772 h 4733115"/>
              <a:gd name="connsiteX34" fmla="*/ 2439994 w 4283308"/>
              <a:gd name="connsiteY34" fmla="*/ 3484886 h 4733115"/>
              <a:gd name="connsiteX35" fmla="*/ 2454508 w 4283308"/>
              <a:gd name="connsiteY35" fmla="*/ 3528429 h 4733115"/>
              <a:gd name="connsiteX36" fmla="*/ 2483537 w 4283308"/>
              <a:gd name="connsiteY36" fmla="*/ 3630029 h 4733115"/>
              <a:gd name="connsiteX37" fmla="*/ 2512565 w 4283308"/>
              <a:gd name="connsiteY37" fmla="*/ 3673572 h 4733115"/>
              <a:gd name="connsiteX38" fmla="*/ 2556108 w 4283308"/>
              <a:gd name="connsiteY38" fmla="*/ 3804201 h 4733115"/>
              <a:gd name="connsiteX39" fmla="*/ 2570623 w 4283308"/>
              <a:gd name="connsiteY39" fmla="*/ 3847744 h 4733115"/>
              <a:gd name="connsiteX40" fmla="*/ 2599651 w 4283308"/>
              <a:gd name="connsiteY40" fmla="*/ 3905801 h 4733115"/>
              <a:gd name="connsiteX41" fmla="*/ 2614165 w 4283308"/>
              <a:gd name="connsiteY41" fmla="*/ 3949344 h 4733115"/>
              <a:gd name="connsiteX42" fmla="*/ 2643194 w 4283308"/>
              <a:gd name="connsiteY42" fmla="*/ 3992886 h 4733115"/>
              <a:gd name="connsiteX43" fmla="*/ 2701251 w 4283308"/>
              <a:gd name="connsiteY43" fmla="*/ 4123515 h 4733115"/>
              <a:gd name="connsiteX44" fmla="*/ 2730280 w 4283308"/>
              <a:gd name="connsiteY44" fmla="*/ 4210601 h 4733115"/>
              <a:gd name="connsiteX45" fmla="*/ 2744794 w 4283308"/>
              <a:gd name="connsiteY45" fmla="*/ 4254144 h 4733115"/>
              <a:gd name="connsiteX46" fmla="*/ 2759308 w 4283308"/>
              <a:gd name="connsiteY46" fmla="*/ 4355744 h 4733115"/>
              <a:gd name="connsiteX47" fmla="*/ 2773823 w 4283308"/>
              <a:gd name="connsiteY47" fmla="*/ 4544429 h 4733115"/>
              <a:gd name="connsiteX48" fmla="*/ 2817365 w 4283308"/>
              <a:gd name="connsiteY48" fmla="*/ 4573458 h 4733115"/>
              <a:gd name="connsiteX49" fmla="*/ 2904451 w 4283308"/>
              <a:gd name="connsiteY49" fmla="*/ 4602486 h 4733115"/>
              <a:gd name="connsiteX50" fmla="*/ 2947994 w 4283308"/>
              <a:gd name="connsiteY50" fmla="*/ 4631515 h 4733115"/>
              <a:gd name="connsiteX51" fmla="*/ 3122165 w 4283308"/>
              <a:gd name="connsiteY51" fmla="*/ 4660544 h 4733115"/>
              <a:gd name="connsiteX52" fmla="*/ 3238280 w 4283308"/>
              <a:gd name="connsiteY52" fmla="*/ 4675058 h 4733115"/>
              <a:gd name="connsiteX53" fmla="*/ 3296337 w 4283308"/>
              <a:gd name="connsiteY53" fmla="*/ 4689572 h 4733115"/>
              <a:gd name="connsiteX54" fmla="*/ 3412451 w 4283308"/>
              <a:gd name="connsiteY54" fmla="*/ 4704086 h 4733115"/>
              <a:gd name="connsiteX55" fmla="*/ 3499537 w 4283308"/>
              <a:gd name="connsiteY55" fmla="*/ 4733115 h 4733115"/>
              <a:gd name="connsiteX56" fmla="*/ 3746280 w 4283308"/>
              <a:gd name="connsiteY56" fmla="*/ 4718601 h 4733115"/>
              <a:gd name="connsiteX57" fmla="*/ 3847880 w 4283308"/>
              <a:gd name="connsiteY57" fmla="*/ 4689572 h 4733115"/>
              <a:gd name="connsiteX58" fmla="*/ 3891423 w 4283308"/>
              <a:gd name="connsiteY58" fmla="*/ 4355744 h 4733115"/>
              <a:gd name="connsiteX59" fmla="*/ 3876908 w 4283308"/>
              <a:gd name="connsiteY59" fmla="*/ 3804201 h 4733115"/>
              <a:gd name="connsiteX60" fmla="*/ 3847880 w 4283308"/>
              <a:gd name="connsiteY60" fmla="*/ 3717115 h 4733115"/>
              <a:gd name="connsiteX61" fmla="*/ 3804337 w 4283308"/>
              <a:gd name="connsiteY61" fmla="*/ 3586486 h 4733115"/>
              <a:gd name="connsiteX62" fmla="*/ 3775308 w 4283308"/>
              <a:gd name="connsiteY62" fmla="*/ 3499401 h 4733115"/>
              <a:gd name="connsiteX63" fmla="*/ 3760794 w 4283308"/>
              <a:gd name="connsiteY63" fmla="*/ 3455858 h 4733115"/>
              <a:gd name="connsiteX64" fmla="*/ 3731765 w 4283308"/>
              <a:gd name="connsiteY64" fmla="*/ 3397801 h 4733115"/>
              <a:gd name="connsiteX65" fmla="*/ 3717251 w 4283308"/>
              <a:gd name="connsiteY65" fmla="*/ 3354258 h 4733115"/>
              <a:gd name="connsiteX66" fmla="*/ 3688223 w 4283308"/>
              <a:gd name="connsiteY66" fmla="*/ 3310715 h 4733115"/>
              <a:gd name="connsiteX67" fmla="*/ 3673708 w 4283308"/>
              <a:gd name="connsiteY67" fmla="*/ 3267172 h 4733115"/>
              <a:gd name="connsiteX68" fmla="*/ 3586623 w 4283308"/>
              <a:gd name="connsiteY68" fmla="*/ 3136544 h 4733115"/>
              <a:gd name="connsiteX69" fmla="*/ 3543080 w 4283308"/>
              <a:gd name="connsiteY69" fmla="*/ 3034944 h 4733115"/>
              <a:gd name="connsiteX70" fmla="*/ 3514051 w 4283308"/>
              <a:gd name="connsiteY70" fmla="*/ 2991401 h 4733115"/>
              <a:gd name="connsiteX71" fmla="*/ 3499537 w 4283308"/>
              <a:gd name="connsiteY71" fmla="*/ 2947858 h 4733115"/>
              <a:gd name="connsiteX72" fmla="*/ 3485023 w 4283308"/>
              <a:gd name="connsiteY72" fmla="*/ 2889801 h 4733115"/>
              <a:gd name="connsiteX73" fmla="*/ 3426965 w 4283308"/>
              <a:gd name="connsiteY73" fmla="*/ 2802715 h 4733115"/>
              <a:gd name="connsiteX74" fmla="*/ 3368908 w 4283308"/>
              <a:gd name="connsiteY74" fmla="*/ 2715629 h 4733115"/>
              <a:gd name="connsiteX75" fmla="*/ 3339880 w 4283308"/>
              <a:gd name="connsiteY75" fmla="*/ 2672086 h 4733115"/>
              <a:gd name="connsiteX76" fmla="*/ 3296337 w 4283308"/>
              <a:gd name="connsiteY76" fmla="*/ 2628544 h 4733115"/>
              <a:gd name="connsiteX77" fmla="*/ 3281823 w 4283308"/>
              <a:gd name="connsiteY77" fmla="*/ 2585001 h 4733115"/>
              <a:gd name="connsiteX78" fmla="*/ 3223765 w 4283308"/>
              <a:gd name="connsiteY78" fmla="*/ 2497915 h 4733115"/>
              <a:gd name="connsiteX79" fmla="*/ 3209251 w 4283308"/>
              <a:gd name="connsiteY79" fmla="*/ 2454372 h 4733115"/>
              <a:gd name="connsiteX80" fmla="*/ 3151194 w 4283308"/>
              <a:gd name="connsiteY80" fmla="*/ 2367286 h 4733115"/>
              <a:gd name="connsiteX81" fmla="*/ 3122165 w 4283308"/>
              <a:gd name="connsiteY81" fmla="*/ 2280201 h 4733115"/>
              <a:gd name="connsiteX82" fmla="*/ 3107651 w 4283308"/>
              <a:gd name="connsiteY82" fmla="*/ 2236658 h 4733115"/>
              <a:gd name="connsiteX83" fmla="*/ 3031451 w 4283308"/>
              <a:gd name="connsiteY83" fmla="*/ 1999712 h 4733115"/>
              <a:gd name="connsiteX84" fmla="*/ 3051408 w 4283308"/>
              <a:gd name="connsiteY84" fmla="*/ 1874526 h 4733115"/>
              <a:gd name="connsiteX85" fmla="*/ 3187480 w 4283308"/>
              <a:gd name="connsiteY85" fmla="*/ 1664432 h 4733115"/>
              <a:gd name="connsiteX86" fmla="*/ 3238643 w 4283308"/>
              <a:gd name="connsiteY86" fmla="*/ 1604924 h 4733115"/>
              <a:gd name="connsiteX87" fmla="*/ 3305771 w 4283308"/>
              <a:gd name="connsiteY87" fmla="*/ 1561381 h 4733115"/>
              <a:gd name="connsiteX88" fmla="*/ 3356934 w 4283308"/>
              <a:gd name="connsiteY88" fmla="*/ 1485906 h 4733115"/>
              <a:gd name="connsiteX89" fmla="*/ 3438577 w 4283308"/>
              <a:gd name="connsiteY89" fmla="*/ 1426398 h 4733115"/>
              <a:gd name="connsiteX90" fmla="*/ 3528565 w 4283308"/>
              <a:gd name="connsiteY90" fmla="*/ 1336772 h 4733115"/>
              <a:gd name="connsiteX91" fmla="*/ 3557594 w 4283308"/>
              <a:gd name="connsiteY91" fmla="*/ 1293229 h 4733115"/>
              <a:gd name="connsiteX92" fmla="*/ 3615651 w 4283308"/>
              <a:gd name="connsiteY92" fmla="*/ 1206144 h 4733115"/>
              <a:gd name="connsiteX93" fmla="*/ 3673708 w 4283308"/>
              <a:gd name="connsiteY93" fmla="*/ 1119058 h 4733115"/>
              <a:gd name="connsiteX94" fmla="*/ 3717251 w 4283308"/>
              <a:gd name="connsiteY94" fmla="*/ 1090029 h 4733115"/>
              <a:gd name="connsiteX95" fmla="*/ 3804337 w 4283308"/>
              <a:gd name="connsiteY95" fmla="*/ 1002944 h 4733115"/>
              <a:gd name="connsiteX96" fmla="*/ 3833365 w 4283308"/>
              <a:gd name="connsiteY96" fmla="*/ 959401 h 4733115"/>
              <a:gd name="connsiteX97" fmla="*/ 3920451 w 4283308"/>
              <a:gd name="connsiteY97" fmla="*/ 872315 h 4733115"/>
              <a:gd name="connsiteX98" fmla="*/ 4051080 w 4283308"/>
              <a:gd name="connsiteY98" fmla="*/ 770715 h 4733115"/>
              <a:gd name="connsiteX99" fmla="*/ 4094623 w 4283308"/>
              <a:gd name="connsiteY99" fmla="*/ 741686 h 4733115"/>
              <a:gd name="connsiteX100" fmla="*/ 4123651 w 4283308"/>
              <a:gd name="connsiteY100" fmla="*/ 698144 h 4733115"/>
              <a:gd name="connsiteX101" fmla="*/ 4167194 w 4283308"/>
              <a:gd name="connsiteY101" fmla="*/ 669115 h 4733115"/>
              <a:gd name="connsiteX102" fmla="*/ 4225251 w 4283308"/>
              <a:gd name="connsiteY102" fmla="*/ 582029 h 4733115"/>
              <a:gd name="connsiteX103" fmla="*/ 4239765 w 4283308"/>
              <a:gd name="connsiteY103" fmla="*/ 538486 h 4733115"/>
              <a:gd name="connsiteX104" fmla="*/ 4268794 w 4283308"/>
              <a:gd name="connsiteY104" fmla="*/ 494944 h 4733115"/>
              <a:gd name="connsiteX105" fmla="*/ 4283308 w 4283308"/>
              <a:gd name="connsiteY105" fmla="*/ 393344 h 4733115"/>
              <a:gd name="connsiteX106" fmla="*/ 4268794 w 4283308"/>
              <a:gd name="connsiteY106" fmla="*/ 117572 h 4733115"/>
              <a:gd name="connsiteX107" fmla="*/ 4155945 w 4283308"/>
              <a:gd name="connsiteY107" fmla="*/ 13069 h 4733115"/>
              <a:gd name="connsiteX108" fmla="*/ 3889245 w 4283308"/>
              <a:gd name="connsiteY108" fmla="*/ 4724 h 4733115"/>
              <a:gd name="connsiteX109" fmla="*/ 3702011 w 4283308"/>
              <a:gd name="connsiteY109" fmla="*/ 78021 h 4733115"/>
              <a:gd name="connsiteX110" fmla="*/ 3601137 w 4283308"/>
              <a:gd name="connsiteY110" fmla="*/ 175629 h 4733115"/>
              <a:gd name="connsiteX111" fmla="*/ 3514051 w 4283308"/>
              <a:gd name="connsiteY111" fmla="*/ 219172 h 4733115"/>
              <a:gd name="connsiteX112" fmla="*/ 3470508 w 4283308"/>
              <a:gd name="connsiteY112" fmla="*/ 248201 h 4733115"/>
              <a:gd name="connsiteX113" fmla="*/ 3383423 w 4283308"/>
              <a:gd name="connsiteY113" fmla="*/ 277229 h 4733115"/>
              <a:gd name="connsiteX114" fmla="*/ 3339880 w 4283308"/>
              <a:gd name="connsiteY114" fmla="*/ 291744 h 4733115"/>
              <a:gd name="connsiteX115" fmla="*/ 3281823 w 4283308"/>
              <a:gd name="connsiteY115" fmla="*/ 335286 h 4733115"/>
              <a:gd name="connsiteX116" fmla="*/ 3194737 w 4283308"/>
              <a:gd name="connsiteY116" fmla="*/ 393344 h 4733115"/>
              <a:gd name="connsiteX117" fmla="*/ 3165708 w 4283308"/>
              <a:gd name="connsiteY117" fmla="*/ 436886 h 4733115"/>
              <a:gd name="connsiteX118" fmla="*/ 3151194 w 4283308"/>
              <a:gd name="connsiteY118" fmla="*/ 480429 h 4733115"/>
              <a:gd name="connsiteX119" fmla="*/ 3064108 w 4283308"/>
              <a:gd name="connsiteY119" fmla="*/ 567515 h 4733115"/>
              <a:gd name="connsiteX120" fmla="*/ 3035080 w 4283308"/>
              <a:gd name="connsiteY120" fmla="*/ 611058 h 4733115"/>
              <a:gd name="connsiteX121" fmla="*/ 2991537 w 4283308"/>
              <a:gd name="connsiteY121" fmla="*/ 654601 h 4733115"/>
              <a:gd name="connsiteX122" fmla="*/ 2962508 w 4283308"/>
              <a:gd name="connsiteY122" fmla="*/ 698144 h 4733115"/>
              <a:gd name="connsiteX123" fmla="*/ 2918965 w 4283308"/>
              <a:gd name="connsiteY123" fmla="*/ 727172 h 4733115"/>
              <a:gd name="connsiteX124" fmla="*/ 2860908 w 4283308"/>
              <a:gd name="connsiteY124" fmla="*/ 770715 h 4733115"/>
              <a:gd name="connsiteX125" fmla="*/ 2788337 w 4283308"/>
              <a:gd name="connsiteY125" fmla="*/ 843286 h 4733115"/>
              <a:gd name="connsiteX126" fmla="*/ 2715765 w 4283308"/>
              <a:gd name="connsiteY126" fmla="*/ 901344 h 4733115"/>
              <a:gd name="connsiteX127" fmla="*/ 2672223 w 4283308"/>
              <a:gd name="connsiteY127" fmla="*/ 944886 h 4733115"/>
              <a:gd name="connsiteX128" fmla="*/ 2541594 w 4283308"/>
              <a:gd name="connsiteY128" fmla="*/ 1031972 h 4733115"/>
              <a:gd name="connsiteX129" fmla="*/ 2454508 w 4283308"/>
              <a:gd name="connsiteY129" fmla="*/ 1090029 h 4733115"/>
              <a:gd name="connsiteX130" fmla="*/ 2410965 w 4283308"/>
              <a:gd name="connsiteY130" fmla="*/ 1104544 h 4733115"/>
              <a:gd name="connsiteX131" fmla="*/ 2323880 w 4283308"/>
              <a:gd name="connsiteY131" fmla="*/ 1148086 h 4733115"/>
              <a:gd name="connsiteX132" fmla="*/ 2280337 w 4283308"/>
              <a:gd name="connsiteY132" fmla="*/ 1177115 h 4733115"/>
              <a:gd name="connsiteX133" fmla="*/ 2222280 w 4283308"/>
              <a:gd name="connsiteY133" fmla="*/ 1162601 h 4733115"/>
              <a:gd name="connsiteX134" fmla="*/ 2135194 w 4283308"/>
              <a:gd name="connsiteY134" fmla="*/ 1104544 h 4733115"/>
              <a:gd name="connsiteX135" fmla="*/ 2091651 w 4283308"/>
              <a:gd name="connsiteY135" fmla="*/ 1061001 h 4733115"/>
              <a:gd name="connsiteX136" fmla="*/ 2048108 w 4283308"/>
              <a:gd name="connsiteY136" fmla="*/ 1046486 h 4733115"/>
              <a:gd name="connsiteX137" fmla="*/ 1961023 w 4283308"/>
              <a:gd name="connsiteY137" fmla="*/ 988429 h 4733115"/>
              <a:gd name="connsiteX138" fmla="*/ 1873937 w 4283308"/>
              <a:gd name="connsiteY138" fmla="*/ 915858 h 4733115"/>
              <a:gd name="connsiteX139" fmla="*/ 1844908 w 4283308"/>
              <a:gd name="connsiteY139" fmla="*/ 872315 h 4733115"/>
              <a:gd name="connsiteX140" fmla="*/ 1757823 w 4283308"/>
              <a:gd name="connsiteY140" fmla="*/ 799744 h 4733115"/>
              <a:gd name="connsiteX141" fmla="*/ 1728794 w 4283308"/>
              <a:gd name="connsiteY141" fmla="*/ 756201 h 4733115"/>
              <a:gd name="connsiteX142" fmla="*/ 1598165 w 4283308"/>
              <a:gd name="connsiteY142" fmla="*/ 625572 h 4733115"/>
              <a:gd name="connsiteX143" fmla="*/ 1554623 w 4283308"/>
              <a:gd name="connsiteY143" fmla="*/ 596544 h 4733115"/>
              <a:gd name="connsiteX144" fmla="*/ 1363034 w 4283308"/>
              <a:gd name="connsiteY144" fmla="*/ 510909 h 4733115"/>
              <a:gd name="connsiteX145" fmla="*/ 1380451 w 4283308"/>
              <a:gd name="connsiteY145" fmla="*/ 465915 h 4733115"/>
              <a:gd name="connsiteX146" fmla="*/ 1336908 w 4283308"/>
              <a:gd name="connsiteY146" fmla="*/ 436886 h 4733115"/>
              <a:gd name="connsiteX147" fmla="*/ 1046623 w 4283308"/>
              <a:gd name="connsiteY147" fmla="*/ 349801 h 4733115"/>
              <a:gd name="connsiteX148" fmla="*/ 930508 w 4283308"/>
              <a:gd name="connsiteY148" fmla="*/ 320772 h 4733115"/>
              <a:gd name="connsiteX149" fmla="*/ 770851 w 4283308"/>
              <a:gd name="connsiteY149" fmla="*/ 277229 h 4733115"/>
              <a:gd name="connsiteX150" fmla="*/ 640223 w 4283308"/>
              <a:gd name="connsiteY150" fmla="*/ 233686 h 4733115"/>
              <a:gd name="connsiteX151" fmla="*/ 582165 w 4283308"/>
              <a:gd name="connsiteY151" fmla="*/ 219172 h 4733115"/>
              <a:gd name="connsiteX152" fmla="*/ 466051 w 4283308"/>
              <a:gd name="connsiteY152" fmla="*/ 204658 h 4733115"/>
              <a:gd name="connsiteX153" fmla="*/ 393480 w 4283308"/>
              <a:gd name="connsiteY153" fmla="*/ 190144 h 4733115"/>
              <a:gd name="connsiteX154" fmla="*/ 262851 w 4283308"/>
              <a:gd name="connsiteY154" fmla="*/ 175629 h 4733115"/>
              <a:gd name="connsiteX155" fmla="*/ 30623 w 4283308"/>
              <a:gd name="connsiteY155" fmla="*/ 509458 h 4733115"/>
              <a:gd name="connsiteX156" fmla="*/ 45137 w 4283308"/>
              <a:gd name="connsiteY156" fmla="*/ 567515 h 4733115"/>
              <a:gd name="connsiteX157" fmla="*/ 59651 w 4283308"/>
              <a:gd name="connsiteY157" fmla="*/ 698144 h 4733115"/>
              <a:gd name="connsiteX158" fmla="*/ 88680 w 4283308"/>
              <a:gd name="connsiteY158" fmla="*/ 828772 h 4733115"/>
              <a:gd name="connsiteX159" fmla="*/ 103194 w 4283308"/>
              <a:gd name="connsiteY159" fmla="*/ 959401 h 4733115"/>
              <a:gd name="connsiteX160" fmla="*/ 132223 w 4283308"/>
              <a:gd name="connsiteY160" fmla="*/ 1046486 h 4733115"/>
              <a:gd name="connsiteX161" fmla="*/ 161251 w 4283308"/>
              <a:gd name="connsiteY161" fmla="*/ 1133572 h 4733115"/>
              <a:gd name="connsiteX162" fmla="*/ 175765 w 4283308"/>
              <a:gd name="connsiteY162" fmla="*/ 1206144 h 4733115"/>
              <a:gd name="connsiteX163" fmla="*/ 190280 w 4283308"/>
              <a:gd name="connsiteY163" fmla="*/ 1249686 h 4733115"/>
              <a:gd name="connsiteX164" fmla="*/ 175765 w 4283308"/>
              <a:gd name="connsiteY164" fmla="*/ 1351286 h 4733115"/>
              <a:gd name="connsiteX165" fmla="*/ 161251 w 4283308"/>
              <a:gd name="connsiteY165" fmla="*/ 1394829 h 4733115"/>
              <a:gd name="connsiteX166" fmla="*/ 219308 w 4283308"/>
              <a:gd name="connsiteY166" fmla="*/ 1467401 h 4733115"/>
              <a:gd name="connsiteX167" fmla="*/ 146737 w 4283308"/>
              <a:gd name="connsiteY167" fmla="*/ 1452886 h 4733115"/>
              <a:gd name="connsiteX0" fmla="*/ 146737 w 4283308"/>
              <a:gd name="connsiteY0" fmla="*/ 1452886 h 4733115"/>
              <a:gd name="connsiteX1" fmla="*/ 146737 w 4283308"/>
              <a:gd name="connsiteY1" fmla="*/ 1452886 h 4733115"/>
              <a:gd name="connsiteX2" fmla="*/ 277365 w 4283308"/>
              <a:gd name="connsiteY2" fmla="*/ 1438372 h 4733115"/>
              <a:gd name="connsiteX3" fmla="*/ 407994 w 4283308"/>
              <a:gd name="connsiteY3" fmla="*/ 1496429 h 4733115"/>
              <a:gd name="connsiteX4" fmla="*/ 451537 w 4283308"/>
              <a:gd name="connsiteY4" fmla="*/ 1510944 h 4733115"/>
              <a:gd name="connsiteX5" fmla="*/ 480565 w 4283308"/>
              <a:gd name="connsiteY5" fmla="*/ 1554486 h 4733115"/>
              <a:gd name="connsiteX6" fmla="*/ 596680 w 4283308"/>
              <a:gd name="connsiteY6" fmla="*/ 1598029 h 4733115"/>
              <a:gd name="connsiteX7" fmla="*/ 727308 w 4283308"/>
              <a:gd name="connsiteY7" fmla="*/ 1656086 h 4733115"/>
              <a:gd name="connsiteX8" fmla="*/ 770851 w 4283308"/>
              <a:gd name="connsiteY8" fmla="*/ 1670601 h 4733115"/>
              <a:gd name="connsiteX9" fmla="*/ 857937 w 4283308"/>
              <a:gd name="connsiteY9" fmla="*/ 1728658 h 4733115"/>
              <a:gd name="connsiteX10" fmla="*/ 930508 w 4283308"/>
              <a:gd name="connsiteY10" fmla="*/ 1801229 h 4733115"/>
              <a:gd name="connsiteX11" fmla="*/ 959537 w 4283308"/>
              <a:gd name="connsiteY11" fmla="*/ 1844772 h 4733115"/>
              <a:gd name="connsiteX12" fmla="*/ 1046623 w 4283308"/>
              <a:gd name="connsiteY12" fmla="*/ 1888315 h 4733115"/>
              <a:gd name="connsiteX13" fmla="*/ 1148223 w 4283308"/>
              <a:gd name="connsiteY13" fmla="*/ 1946372 h 4733115"/>
              <a:gd name="connsiteX14" fmla="*/ 1235308 w 4283308"/>
              <a:gd name="connsiteY14" fmla="*/ 1989915 h 4733115"/>
              <a:gd name="connsiteX15" fmla="*/ 1365937 w 4283308"/>
              <a:gd name="connsiteY15" fmla="*/ 2106029 h 4733115"/>
              <a:gd name="connsiteX16" fmla="*/ 1496565 w 4283308"/>
              <a:gd name="connsiteY16" fmla="*/ 2236658 h 4733115"/>
              <a:gd name="connsiteX17" fmla="*/ 1554623 w 4283308"/>
              <a:gd name="connsiteY17" fmla="*/ 2280201 h 4733115"/>
              <a:gd name="connsiteX18" fmla="*/ 1641708 w 4283308"/>
              <a:gd name="connsiteY18" fmla="*/ 2352772 h 4733115"/>
              <a:gd name="connsiteX19" fmla="*/ 1714280 w 4283308"/>
              <a:gd name="connsiteY19" fmla="*/ 2439858 h 4733115"/>
              <a:gd name="connsiteX20" fmla="*/ 1743308 w 4283308"/>
              <a:gd name="connsiteY20" fmla="*/ 2483401 h 4733115"/>
              <a:gd name="connsiteX21" fmla="*/ 1786851 w 4283308"/>
              <a:gd name="connsiteY21" fmla="*/ 2512429 h 4733115"/>
              <a:gd name="connsiteX22" fmla="*/ 1844908 w 4283308"/>
              <a:gd name="connsiteY22" fmla="*/ 2555972 h 4733115"/>
              <a:gd name="connsiteX23" fmla="*/ 1917480 w 4283308"/>
              <a:gd name="connsiteY23" fmla="*/ 2628544 h 4733115"/>
              <a:gd name="connsiteX24" fmla="*/ 1961023 w 4283308"/>
              <a:gd name="connsiteY24" fmla="*/ 2759172 h 4733115"/>
              <a:gd name="connsiteX25" fmla="*/ 1990051 w 4283308"/>
              <a:gd name="connsiteY25" fmla="*/ 2817229 h 4733115"/>
              <a:gd name="connsiteX26" fmla="*/ 2004565 w 4283308"/>
              <a:gd name="connsiteY26" fmla="*/ 2860772 h 4733115"/>
              <a:gd name="connsiteX27" fmla="*/ 2033594 w 4283308"/>
              <a:gd name="connsiteY27" fmla="*/ 2904315 h 4733115"/>
              <a:gd name="connsiteX28" fmla="*/ 2106165 w 4283308"/>
              <a:gd name="connsiteY28" fmla="*/ 3020429 h 4733115"/>
              <a:gd name="connsiteX29" fmla="*/ 2164223 w 4283308"/>
              <a:gd name="connsiteY29" fmla="*/ 3107515 h 4733115"/>
              <a:gd name="connsiteX30" fmla="*/ 2251308 w 4283308"/>
              <a:gd name="connsiteY30" fmla="*/ 3238144 h 4733115"/>
              <a:gd name="connsiteX31" fmla="*/ 2280337 w 4283308"/>
              <a:gd name="connsiteY31" fmla="*/ 3281686 h 4733115"/>
              <a:gd name="connsiteX32" fmla="*/ 2309365 w 4283308"/>
              <a:gd name="connsiteY32" fmla="*/ 3325229 h 4733115"/>
              <a:gd name="connsiteX33" fmla="*/ 2352908 w 4283308"/>
              <a:gd name="connsiteY33" fmla="*/ 3368772 h 4733115"/>
              <a:gd name="connsiteX34" fmla="*/ 2439994 w 4283308"/>
              <a:gd name="connsiteY34" fmla="*/ 3484886 h 4733115"/>
              <a:gd name="connsiteX35" fmla="*/ 2454508 w 4283308"/>
              <a:gd name="connsiteY35" fmla="*/ 3528429 h 4733115"/>
              <a:gd name="connsiteX36" fmla="*/ 2483537 w 4283308"/>
              <a:gd name="connsiteY36" fmla="*/ 3630029 h 4733115"/>
              <a:gd name="connsiteX37" fmla="*/ 2512565 w 4283308"/>
              <a:gd name="connsiteY37" fmla="*/ 3673572 h 4733115"/>
              <a:gd name="connsiteX38" fmla="*/ 2556108 w 4283308"/>
              <a:gd name="connsiteY38" fmla="*/ 3804201 h 4733115"/>
              <a:gd name="connsiteX39" fmla="*/ 2570623 w 4283308"/>
              <a:gd name="connsiteY39" fmla="*/ 3847744 h 4733115"/>
              <a:gd name="connsiteX40" fmla="*/ 2599651 w 4283308"/>
              <a:gd name="connsiteY40" fmla="*/ 3905801 h 4733115"/>
              <a:gd name="connsiteX41" fmla="*/ 2614165 w 4283308"/>
              <a:gd name="connsiteY41" fmla="*/ 3949344 h 4733115"/>
              <a:gd name="connsiteX42" fmla="*/ 2643194 w 4283308"/>
              <a:gd name="connsiteY42" fmla="*/ 3992886 h 4733115"/>
              <a:gd name="connsiteX43" fmla="*/ 2701251 w 4283308"/>
              <a:gd name="connsiteY43" fmla="*/ 4123515 h 4733115"/>
              <a:gd name="connsiteX44" fmla="*/ 2730280 w 4283308"/>
              <a:gd name="connsiteY44" fmla="*/ 4210601 h 4733115"/>
              <a:gd name="connsiteX45" fmla="*/ 2744794 w 4283308"/>
              <a:gd name="connsiteY45" fmla="*/ 4254144 h 4733115"/>
              <a:gd name="connsiteX46" fmla="*/ 2759308 w 4283308"/>
              <a:gd name="connsiteY46" fmla="*/ 4355744 h 4733115"/>
              <a:gd name="connsiteX47" fmla="*/ 2773823 w 4283308"/>
              <a:gd name="connsiteY47" fmla="*/ 4544429 h 4733115"/>
              <a:gd name="connsiteX48" fmla="*/ 2817365 w 4283308"/>
              <a:gd name="connsiteY48" fmla="*/ 4573458 h 4733115"/>
              <a:gd name="connsiteX49" fmla="*/ 2904451 w 4283308"/>
              <a:gd name="connsiteY49" fmla="*/ 4602486 h 4733115"/>
              <a:gd name="connsiteX50" fmla="*/ 2947994 w 4283308"/>
              <a:gd name="connsiteY50" fmla="*/ 4631515 h 4733115"/>
              <a:gd name="connsiteX51" fmla="*/ 3122165 w 4283308"/>
              <a:gd name="connsiteY51" fmla="*/ 4660544 h 4733115"/>
              <a:gd name="connsiteX52" fmla="*/ 3238280 w 4283308"/>
              <a:gd name="connsiteY52" fmla="*/ 4675058 h 4733115"/>
              <a:gd name="connsiteX53" fmla="*/ 3296337 w 4283308"/>
              <a:gd name="connsiteY53" fmla="*/ 4689572 h 4733115"/>
              <a:gd name="connsiteX54" fmla="*/ 3412451 w 4283308"/>
              <a:gd name="connsiteY54" fmla="*/ 4704086 h 4733115"/>
              <a:gd name="connsiteX55" fmla="*/ 3499537 w 4283308"/>
              <a:gd name="connsiteY55" fmla="*/ 4733115 h 4733115"/>
              <a:gd name="connsiteX56" fmla="*/ 3746280 w 4283308"/>
              <a:gd name="connsiteY56" fmla="*/ 4718601 h 4733115"/>
              <a:gd name="connsiteX57" fmla="*/ 3847880 w 4283308"/>
              <a:gd name="connsiteY57" fmla="*/ 4689572 h 4733115"/>
              <a:gd name="connsiteX58" fmla="*/ 3891423 w 4283308"/>
              <a:gd name="connsiteY58" fmla="*/ 4355744 h 4733115"/>
              <a:gd name="connsiteX59" fmla="*/ 3876908 w 4283308"/>
              <a:gd name="connsiteY59" fmla="*/ 3804201 h 4733115"/>
              <a:gd name="connsiteX60" fmla="*/ 3847880 w 4283308"/>
              <a:gd name="connsiteY60" fmla="*/ 3717115 h 4733115"/>
              <a:gd name="connsiteX61" fmla="*/ 3804337 w 4283308"/>
              <a:gd name="connsiteY61" fmla="*/ 3586486 h 4733115"/>
              <a:gd name="connsiteX62" fmla="*/ 3775308 w 4283308"/>
              <a:gd name="connsiteY62" fmla="*/ 3499401 h 4733115"/>
              <a:gd name="connsiteX63" fmla="*/ 3760794 w 4283308"/>
              <a:gd name="connsiteY63" fmla="*/ 3455858 h 4733115"/>
              <a:gd name="connsiteX64" fmla="*/ 3731765 w 4283308"/>
              <a:gd name="connsiteY64" fmla="*/ 3397801 h 4733115"/>
              <a:gd name="connsiteX65" fmla="*/ 3717251 w 4283308"/>
              <a:gd name="connsiteY65" fmla="*/ 3354258 h 4733115"/>
              <a:gd name="connsiteX66" fmla="*/ 3688223 w 4283308"/>
              <a:gd name="connsiteY66" fmla="*/ 3310715 h 4733115"/>
              <a:gd name="connsiteX67" fmla="*/ 3673708 w 4283308"/>
              <a:gd name="connsiteY67" fmla="*/ 3267172 h 4733115"/>
              <a:gd name="connsiteX68" fmla="*/ 3586623 w 4283308"/>
              <a:gd name="connsiteY68" fmla="*/ 3136544 h 4733115"/>
              <a:gd name="connsiteX69" fmla="*/ 3543080 w 4283308"/>
              <a:gd name="connsiteY69" fmla="*/ 3034944 h 4733115"/>
              <a:gd name="connsiteX70" fmla="*/ 3514051 w 4283308"/>
              <a:gd name="connsiteY70" fmla="*/ 2991401 h 4733115"/>
              <a:gd name="connsiteX71" fmla="*/ 3499537 w 4283308"/>
              <a:gd name="connsiteY71" fmla="*/ 2947858 h 4733115"/>
              <a:gd name="connsiteX72" fmla="*/ 3485023 w 4283308"/>
              <a:gd name="connsiteY72" fmla="*/ 2889801 h 4733115"/>
              <a:gd name="connsiteX73" fmla="*/ 3426965 w 4283308"/>
              <a:gd name="connsiteY73" fmla="*/ 2802715 h 4733115"/>
              <a:gd name="connsiteX74" fmla="*/ 3368908 w 4283308"/>
              <a:gd name="connsiteY74" fmla="*/ 2715629 h 4733115"/>
              <a:gd name="connsiteX75" fmla="*/ 3339880 w 4283308"/>
              <a:gd name="connsiteY75" fmla="*/ 2672086 h 4733115"/>
              <a:gd name="connsiteX76" fmla="*/ 3296337 w 4283308"/>
              <a:gd name="connsiteY76" fmla="*/ 2628544 h 4733115"/>
              <a:gd name="connsiteX77" fmla="*/ 3281823 w 4283308"/>
              <a:gd name="connsiteY77" fmla="*/ 2585001 h 4733115"/>
              <a:gd name="connsiteX78" fmla="*/ 3223765 w 4283308"/>
              <a:gd name="connsiteY78" fmla="*/ 2497915 h 4733115"/>
              <a:gd name="connsiteX79" fmla="*/ 3209251 w 4283308"/>
              <a:gd name="connsiteY79" fmla="*/ 2454372 h 4733115"/>
              <a:gd name="connsiteX80" fmla="*/ 3151194 w 4283308"/>
              <a:gd name="connsiteY80" fmla="*/ 2367286 h 4733115"/>
              <a:gd name="connsiteX81" fmla="*/ 3122165 w 4283308"/>
              <a:gd name="connsiteY81" fmla="*/ 2280201 h 4733115"/>
              <a:gd name="connsiteX82" fmla="*/ 3107651 w 4283308"/>
              <a:gd name="connsiteY82" fmla="*/ 2236658 h 4733115"/>
              <a:gd name="connsiteX83" fmla="*/ 3031451 w 4283308"/>
              <a:gd name="connsiteY83" fmla="*/ 1999712 h 4733115"/>
              <a:gd name="connsiteX84" fmla="*/ 3051408 w 4283308"/>
              <a:gd name="connsiteY84" fmla="*/ 1874526 h 4733115"/>
              <a:gd name="connsiteX85" fmla="*/ 3187480 w 4283308"/>
              <a:gd name="connsiteY85" fmla="*/ 1664432 h 4733115"/>
              <a:gd name="connsiteX86" fmla="*/ 3238643 w 4283308"/>
              <a:gd name="connsiteY86" fmla="*/ 1604924 h 4733115"/>
              <a:gd name="connsiteX87" fmla="*/ 3305771 w 4283308"/>
              <a:gd name="connsiteY87" fmla="*/ 1561381 h 4733115"/>
              <a:gd name="connsiteX88" fmla="*/ 3356934 w 4283308"/>
              <a:gd name="connsiteY88" fmla="*/ 1485906 h 4733115"/>
              <a:gd name="connsiteX89" fmla="*/ 3438577 w 4283308"/>
              <a:gd name="connsiteY89" fmla="*/ 1426398 h 4733115"/>
              <a:gd name="connsiteX90" fmla="*/ 3528565 w 4283308"/>
              <a:gd name="connsiteY90" fmla="*/ 1336772 h 4733115"/>
              <a:gd name="connsiteX91" fmla="*/ 3557594 w 4283308"/>
              <a:gd name="connsiteY91" fmla="*/ 1293229 h 4733115"/>
              <a:gd name="connsiteX92" fmla="*/ 3615651 w 4283308"/>
              <a:gd name="connsiteY92" fmla="*/ 1206144 h 4733115"/>
              <a:gd name="connsiteX93" fmla="*/ 3673708 w 4283308"/>
              <a:gd name="connsiteY93" fmla="*/ 1119058 h 4733115"/>
              <a:gd name="connsiteX94" fmla="*/ 3717251 w 4283308"/>
              <a:gd name="connsiteY94" fmla="*/ 1090029 h 4733115"/>
              <a:gd name="connsiteX95" fmla="*/ 3804337 w 4283308"/>
              <a:gd name="connsiteY95" fmla="*/ 1002944 h 4733115"/>
              <a:gd name="connsiteX96" fmla="*/ 3833365 w 4283308"/>
              <a:gd name="connsiteY96" fmla="*/ 959401 h 4733115"/>
              <a:gd name="connsiteX97" fmla="*/ 3920451 w 4283308"/>
              <a:gd name="connsiteY97" fmla="*/ 872315 h 4733115"/>
              <a:gd name="connsiteX98" fmla="*/ 4051080 w 4283308"/>
              <a:gd name="connsiteY98" fmla="*/ 770715 h 4733115"/>
              <a:gd name="connsiteX99" fmla="*/ 4094623 w 4283308"/>
              <a:gd name="connsiteY99" fmla="*/ 741686 h 4733115"/>
              <a:gd name="connsiteX100" fmla="*/ 4123651 w 4283308"/>
              <a:gd name="connsiteY100" fmla="*/ 698144 h 4733115"/>
              <a:gd name="connsiteX101" fmla="*/ 4167194 w 4283308"/>
              <a:gd name="connsiteY101" fmla="*/ 669115 h 4733115"/>
              <a:gd name="connsiteX102" fmla="*/ 4225251 w 4283308"/>
              <a:gd name="connsiteY102" fmla="*/ 582029 h 4733115"/>
              <a:gd name="connsiteX103" fmla="*/ 4239765 w 4283308"/>
              <a:gd name="connsiteY103" fmla="*/ 538486 h 4733115"/>
              <a:gd name="connsiteX104" fmla="*/ 4268794 w 4283308"/>
              <a:gd name="connsiteY104" fmla="*/ 494944 h 4733115"/>
              <a:gd name="connsiteX105" fmla="*/ 4283308 w 4283308"/>
              <a:gd name="connsiteY105" fmla="*/ 393344 h 4733115"/>
              <a:gd name="connsiteX106" fmla="*/ 4268794 w 4283308"/>
              <a:gd name="connsiteY106" fmla="*/ 117572 h 4733115"/>
              <a:gd name="connsiteX107" fmla="*/ 4155945 w 4283308"/>
              <a:gd name="connsiteY107" fmla="*/ 13069 h 4733115"/>
              <a:gd name="connsiteX108" fmla="*/ 3889245 w 4283308"/>
              <a:gd name="connsiteY108" fmla="*/ 4724 h 4733115"/>
              <a:gd name="connsiteX109" fmla="*/ 3702011 w 4283308"/>
              <a:gd name="connsiteY109" fmla="*/ 78021 h 4733115"/>
              <a:gd name="connsiteX110" fmla="*/ 3601137 w 4283308"/>
              <a:gd name="connsiteY110" fmla="*/ 175629 h 4733115"/>
              <a:gd name="connsiteX111" fmla="*/ 3514051 w 4283308"/>
              <a:gd name="connsiteY111" fmla="*/ 219172 h 4733115"/>
              <a:gd name="connsiteX112" fmla="*/ 3470508 w 4283308"/>
              <a:gd name="connsiteY112" fmla="*/ 248201 h 4733115"/>
              <a:gd name="connsiteX113" fmla="*/ 3383423 w 4283308"/>
              <a:gd name="connsiteY113" fmla="*/ 277229 h 4733115"/>
              <a:gd name="connsiteX114" fmla="*/ 3339880 w 4283308"/>
              <a:gd name="connsiteY114" fmla="*/ 291744 h 4733115"/>
              <a:gd name="connsiteX115" fmla="*/ 3281823 w 4283308"/>
              <a:gd name="connsiteY115" fmla="*/ 335286 h 4733115"/>
              <a:gd name="connsiteX116" fmla="*/ 3194737 w 4283308"/>
              <a:gd name="connsiteY116" fmla="*/ 393344 h 4733115"/>
              <a:gd name="connsiteX117" fmla="*/ 3165708 w 4283308"/>
              <a:gd name="connsiteY117" fmla="*/ 436886 h 4733115"/>
              <a:gd name="connsiteX118" fmla="*/ 3151194 w 4283308"/>
              <a:gd name="connsiteY118" fmla="*/ 480429 h 4733115"/>
              <a:gd name="connsiteX119" fmla="*/ 3064108 w 4283308"/>
              <a:gd name="connsiteY119" fmla="*/ 567515 h 4733115"/>
              <a:gd name="connsiteX120" fmla="*/ 3035080 w 4283308"/>
              <a:gd name="connsiteY120" fmla="*/ 611058 h 4733115"/>
              <a:gd name="connsiteX121" fmla="*/ 2991537 w 4283308"/>
              <a:gd name="connsiteY121" fmla="*/ 654601 h 4733115"/>
              <a:gd name="connsiteX122" fmla="*/ 2962508 w 4283308"/>
              <a:gd name="connsiteY122" fmla="*/ 698144 h 4733115"/>
              <a:gd name="connsiteX123" fmla="*/ 2918965 w 4283308"/>
              <a:gd name="connsiteY123" fmla="*/ 727172 h 4733115"/>
              <a:gd name="connsiteX124" fmla="*/ 2860908 w 4283308"/>
              <a:gd name="connsiteY124" fmla="*/ 770715 h 4733115"/>
              <a:gd name="connsiteX125" fmla="*/ 2788337 w 4283308"/>
              <a:gd name="connsiteY125" fmla="*/ 843286 h 4733115"/>
              <a:gd name="connsiteX126" fmla="*/ 2715765 w 4283308"/>
              <a:gd name="connsiteY126" fmla="*/ 901344 h 4733115"/>
              <a:gd name="connsiteX127" fmla="*/ 2672223 w 4283308"/>
              <a:gd name="connsiteY127" fmla="*/ 944886 h 4733115"/>
              <a:gd name="connsiteX128" fmla="*/ 2541594 w 4283308"/>
              <a:gd name="connsiteY128" fmla="*/ 1031972 h 4733115"/>
              <a:gd name="connsiteX129" fmla="*/ 2454508 w 4283308"/>
              <a:gd name="connsiteY129" fmla="*/ 1090029 h 4733115"/>
              <a:gd name="connsiteX130" fmla="*/ 2410965 w 4283308"/>
              <a:gd name="connsiteY130" fmla="*/ 1104544 h 4733115"/>
              <a:gd name="connsiteX131" fmla="*/ 2323880 w 4283308"/>
              <a:gd name="connsiteY131" fmla="*/ 1148086 h 4733115"/>
              <a:gd name="connsiteX132" fmla="*/ 2280337 w 4283308"/>
              <a:gd name="connsiteY132" fmla="*/ 1177115 h 4733115"/>
              <a:gd name="connsiteX133" fmla="*/ 2222280 w 4283308"/>
              <a:gd name="connsiteY133" fmla="*/ 1162601 h 4733115"/>
              <a:gd name="connsiteX134" fmla="*/ 2135194 w 4283308"/>
              <a:gd name="connsiteY134" fmla="*/ 1104544 h 4733115"/>
              <a:gd name="connsiteX135" fmla="*/ 2091651 w 4283308"/>
              <a:gd name="connsiteY135" fmla="*/ 1061001 h 4733115"/>
              <a:gd name="connsiteX136" fmla="*/ 2048108 w 4283308"/>
              <a:gd name="connsiteY136" fmla="*/ 1046486 h 4733115"/>
              <a:gd name="connsiteX137" fmla="*/ 1961023 w 4283308"/>
              <a:gd name="connsiteY137" fmla="*/ 988429 h 4733115"/>
              <a:gd name="connsiteX138" fmla="*/ 1873937 w 4283308"/>
              <a:gd name="connsiteY138" fmla="*/ 915858 h 4733115"/>
              <a:gd name="connsiteX139" fmla="*/ 1844908 w 4283308"/>
              <a:gd name="connsiteY139" fmla="*/ 872315 h 4733115"/>
              <a:gd name="connsiteX140" fmla="*/ 1757823 w 4283308"/>
              <a:gd name="connsiteY140" fmla="*/ 799744 h 4733115"/>
              <a:gd name="connsiteX141" fmla="*/ 1728794 w 4283308"/>
              <a:gd name="connsiteY141" fmla="*/ 756201 h 4733115"/>
              <a:gd name="connsiteX142" fmla="*/ 1598165 w 4283308"/>
              <a:gd name="connsiteY142" fmla="*/ 625572 h 4733115"/>
              <a:gd name="connsiteX143" fmla="*/ 1554623 w 4283308"/>
              <a:gd name="connsiteY143" fmla="*/ 596544 h 4733115"/>
              <a:gd name="connsiteX144" fmla="*/ 1363034 w 4283308"/>
              <a:gd name="connsiteY144" fmla="*/ 510909 h 4733115"/>
              <a:gd name="connsiteX145" fmla="*/ 1380451 w 4283308"/>
              <a:gd name="connsiteY145" fmla="*/ 465915 h 4733115"/>
              <a:gd name="connsiteX146" fmla="*/ 1046623 w 4283308"/>
              <a:gd name="connsiteY146" fmla="*/ 349801 h 4733115"/>
              <a:gd name="connsiteX147" fmla="*/ 930508 w 4283308"/>
              <a:gd name="connsiteY147" fmla="*/ 320772 h 4733115"/>
              <a:gd name="connsiteX148" fmla="*/ 770851 w 4283308"/>
              <a:gd name="connsiteY148" fmla="*/ 277229 h 4733115"/>
              <a:gd name="connsiteX149" fmla="*/ 640223 w 4283308"/>
              <a:gd name="connsiteY149" fmla="*/ 233686 h 4733115"/>
              <a:gd name="connsiteX150" fmla="*/ 582165 w 4283308"/>
              <a:gd name="connsiteY150" fmla="*/ 219172 h 4733115"/>
              <a:gd name="connsiteX151" fmla="*/ 466051 w 4283308"/>
              <a:gd name="connsiteY151" fmla="*/ 204658 h 4733115"/>
              <a:gd name="connsiteX152" fmla="*/ 393480 w 4283308"/>
              <a:gd name="connsiteY152" fmla="*/ 190144 h 4733115"/>
              <a:gd name="connsiteX153" fmla="*/ 262851 w 4283308"/>
              <a:gd name="connsiteY153" fmla="*/ 175629 h 4733115"/>
              <a:gd name="connsiteX154" fmla="*/ 30623 w 4283308"/>
              <a:gd name="connsiteY154" fmla="*/ 509458 h 4733115"/>
              <a:gd name="connsiteX155" fmla="*/ 45137 w 4283308"/>
              <a:gd name="connsiteY155" fmla="*/ 567515 h 4733115"/>
              <a:gd name="connsiteX156" fmla="*/ 59651 w 4283308"/>
              <a:gd name="connsiteY156" fmla="*/ 698144 h 4733115"/>
              <a:gd name="connsiteX157" fmla="*/ 88680 w 4283308"/>
              <a:gd name="connsiteY157" fmla="*/ 828772 h 4733115"/>
              <a:gd name="connsiteX158" fmla="*/ 103194 w 4283308"/>
              <a:gd name="connsiteY158" fmla="*/ 959401 h 4733115"/>
              <a:gd name="connsiteX159" fmla="*/ 132223 w 4283308"/>
              <a:gd name="connsiteY159" fmla="*/ 1046486 h 4733115"/>
              <a:gd name="connsiteX160" fmla="*/ 161251 w 4283308"/>
              <a:gd name="connsiteY160" fmla="*/ 1133572 h 4733115"/>
              <a:gd name="connsiteX161" fmla="*/ 175765 w 4283308"/>
              <a:gd name="connsiteY161" fmla="*/ 1206144 h 4733115"/>
              <a:gd name="connsiteX162" fmla="*/ 190280 w 4283308"/>
              <a:gd name="connsiteY162" fmla="*/ 1249686 h 4733115"/>
              <a:gd name="connsiteX163" fmla="*/ 175765 w 4283308"/>
              <a:gd name="connsiteY163" fmla="*/ 1351286 h 4733115"/>
              <a:gd name="connsiteX164" fmla="*/ 161251 w 4283308"/>
              <a:gd name="connsiteY164" fmla="*/ 1394829 h 4733115"/>
              <a:gd name="connsiteX165" fmla="*/ 219308 w 4283308"/>
              <a:gd name="connsiteY165" fmla="*/ 1467401 h 4733115"/>
              <a:gd name="connsiteX166" fmla="*/ 146737 w 4283308"/>
              <a:gd name="connsiteY166" fmla="*/ 1452886 h 4733115"/>
              <a:gd name="connsiteX0" fmla="*/ 146737 w 4283308"/>
              <a:gd name="connsiteY0" fmla="*/ 1452886 h 4733115"/>
              <a:gd name="connsiteX1" fmla="*/ 146737 w 4283308"/>
              <a:gd name="connsiteY1" fmla="*/ 1452886 h 4733115"/>
              <a:gd name="connsiteX2" fmla="*/ 277365 w 4283308"/>
              <a:gd name="connsiteY2" fmla="*/ 1438372 h 4733115"/>
              <a:gd name="connsiteX3" fmla="*/ 407994 w 4283308"/>
              <a:gd name="connsiteY3" fmla="*/ 1496429 h 4733115"/>
              <a:gd name="connsiteX4" fmla="*/ 451537 w 4283308"/>
              <a:gd name="connsiteY4" fmla="*/ 1510944 h 4733115"/>
              <a:gd name="connsiteX5" fmla="*/ 480565 w 4283308"/>
              <a:gd name="connsiteY5" fmla="*/ 1554486 h 4733115"/>
              <a:gd name="connsiteX6" fmla="*/ 596680 w 4283308"/>
              <a:gd name="connsiteY6" fmla="*/ 1598029 h 4733115"/>
              <a:gd name="connsiteX7" fmla="*/ 727308 w 4283308"/>
              <a:gd name="connsiteY7" fmla="*/ 1656086 h 4733115"/>
              <a:gd name="connsiteX8" fmla="*/ 770851 w 4283308"/>
              <a:gd name="connsiteY8" fmla="*/ 1670601 h 4733115"/>
              <a:gd name="connsiteX9" fmla="*/ 857937 w 4283308"/>
              <a:gd name="connsiteY9" fmla="*/ 1728658 h 4733115"/>
              <a:gd name="connsiteX10" fmla="*/ 930508 w 4283308"/>
              <a:gd name="connsiteY10" fmla="*/ 1801229 h 4733115"/>
              <a:gd name="connsiteX11" fmla="*/ 959537 w 4283308"/>
              <a:gd name="connsiteY11" fmla="*/ 1844772 h 4733115"/>
              <a:gd name="connsiteX12" fmla="*/ 1046623 w 4283308"/>
              <a:gd name="connsiteY12" fmla="*/ 1888315 h 4733115"/>
              <a:gd name="connsiteX13" fmla="*/ 1148223 w 4283308"/>
              <a:gd name="connsiteY13" fmla="*/ 1946372 h 4733115"/>
              <a:gd name="connsiteX14" fmla="*/ 1235308 w 4283308"/>
              <a:gd name="connsiteY14" fmla="*/ 1989915 h 4733115"/>
              <a:gd name="connsiteX15" fmla="*/ 1365937 w 4283308"/>
              <a:gd name="connsiteY15" fmla="*/ 2106029 h 4733115"/>
              <a:gd name="connsiteX16" fmla="*/ 1496565 w 4283308"/>
              <a:gd name="connsiteY16" fmla="*/ 2236658 h 4733115"/>
              <a:gd name="connsiteX17" fmla="*/ 1554623 w 4283308"/>
              <a:gd name="connsiteY17" fmla="*/ 2280201 h 4733115"/>
              <a:gd name="connsiteX18" fmla="*/ 1641708 w 4283308"/>
              <a:gd name="connsiteY18" fmla="*/ 2352772 h 4733115"/>
              <a:gd name="connsiteX19" fmla="*/ 1714280 w 4283308"/>
              <a:gd name="connsiteY19" fmla="*/ 2439858 h 4733115"/>
              <a:gd name="connsiteX20" fmla="*/ 1743308 w 4283308"/>
              <a:gd name="connsiteY20" fmla="*/ 2483401 h 4733115"/>
              <a:gd name="connsiteX21" fmla="*/ 1786851 w 4283308"/>
              <a:gd name="connsiteY21" fmla="*/ 2512429 h 4733115"/>
              <a:gd name="connsiteX22" fmla="*/ 1844908 w 4283308"/>
              <a:gd name="connsiteY22" fmla="*/ 2555972 h 4733115"/>
              <a:gd name="connsiteX23" fmla="*/ 1917480 w 4283308"/>
              <a:gd name="connsiteY23" fmla="*/ 2628544 h 4733115"/>
              <a:gd name="connsiteX24" fmla="*/ 1961023 w 4283308"/>
              <a:gd name="connsiteY24" fmla="*/ 2759172 h 4733115"/>
              <a:gd name="connsiteX25" fmla="*/ 1990051 w 4283308"/>
              <a:gd name="connsiteY25" fmla="*/ 2817229 h 4733115"/>
              <a:gd name="connsiteX26" fmla="*/ 2004565 w 4283308"/>
              <a:gd name="connsiteY26" fmla="*/ 2860772 h 4733115"/>
              <a:gd name="connsiteX27" fmla="*/ 2033594 w 4283308"/>
              <a:gd name="connsiteY27" fmla="*/ 2904315 h 4733115"/>
              <a:gd name="connsiteX28" fmla="*/ 2106165 w 4283308"/>
              <a:gd name="connsiteY28" fmla="*/ 3020429 h 4733115"/>
              <a:gd name="connsiteX29" fmla="*/ 2164223 w 4283308"/>
              <a:gd name="connsiteY29" fmla="*/ 3107515 h 4733115"/>
              <a:gd name="connsiteX30" fmla="*/ 2251308 w 4283308"/>
              <a:gd name="connsiteY30" fmla="*/ 3238144 h 4733115"/>
              <a:gd name="connsiteX31" fmla="*/ 2280337 w 4283308"/>
              <a:gd name="connsiteY31" fmla="*/ 3281686 h 4733115"/>
              <a:gd name="connsiteX32" fmla="*/ 2309365 w 4283308"/>
              <a:gd name="connsiteY32" fmla="*/ 3325229 h 4733115"/>
              <a:gd name="connsiteX33" fmla="*/ 2352908 w 4283308"/>
              <a:gd name="connsiteY33" fmla="*/ 3368772 h 4733115"/>
              <a:gd name="connsiteX34" fmla="*/ 2439994 w 4283308"/>
              <a:gd name="connsiteY34" fmla="*/ 3484886 h 4733115"/>
              <a:gd name="connsiteX35" fmla="*/ 2454508 w 4283308"/>
              <a:gd name="connsiteY35" fmla="*/ 3528429 h 4733115"/>
              <a:gd name="connsiteX36" fmla="*/ 2483537 w 4283308"/>
              <a:gd name="connsiteY36" fmla="*/ 3630029 h 4733115"/>
              <a:gd name="connsiteX37" fmla="*/ 2512565 w 4283308"/>
              <a:gd name="connsiteY37" fmla="*/ 3673572 h 4733115"/>
              <a:gd name="connsiteX38" fmla="*/ 2556108 w 4283308"/>
              <a:gd name="connsiteY38" fmla="*/ 3804201 h 4733115"/>
              <a:gd name="connsiteX39" fmla="*/ 2570623 w 4283308"/>
              <a:gd name="connsiteY39" fmla="*/ 3847744 h 4733115"/>
              <a:gd name="connsiteX40" fmla="*/ 2599651 w 4283308"/>
              <a:gd name="connsiteY40" fmla="*/ 3905801 h 4733115"/>
              <a:gd name="connsiteX41" fmla="*/ 2614165 w 4283308"/>
              <a:gd name="connsiteY41" fmla="*/ 3949344 h 4733115"/>
              <a:gd name="connsiteX42" fmla="*/ 2643194 w 4283308"/>
              <a:gd name="connsiteY42" fmla="*/ 3992886 h 4733115"/>
              <a:gd name="connsiteX43" fmla="*/ 2701251 w 4283308"/>
              <a:gd name="connsiteY43" fmla="*/ 4123515 h 4733115"/>
              <a:gd name="connsiteX44" fmla="*/ 2730280 w 4283308"/>
              <a:gd name="connsiteY44" fmla="*/ 4210601 h 4733115"/>
              <a:gd name="connsiteX45" fmla="*/ 2744794 w 4283308"/>
              <a:gd name="connsiteY45" fmla="*/ 4254144 h 4733115"/>
              <a:gd name="connsiteX46" fmla="*/ 2759308 w 4283308"/>
              <a:gd name="connsiteY46" fmla="*/ 4355744 h 4733115"/>
              <a:gd name="connsiteX47" fmla="*/ 2773823 w 4283308"/>
              <a:gd name="connsiteY47" fmla="*/ 4544429 h 4733115"/>
              <a:gd name="connsiteX48" fmla="*/ 2817365 w 4283308"/>
              <a:gd name="connsiteY48" fmla="*/ 4573458 h 4733115"/>
              <a:gd name="connsiteX49" fmla="*/ 2904451 w 4283308"/>
              <a:gd name="connsiteY49" fmla="*/ 4602486 h 4733115"/>
              <a:gd name="connsiteX50" fmla="*/ 2947994 w 4283308"/>
              <a:gd name="connsiteY50" fmla="*/ 4631515 h 4733115"/>
              <a:gd name="connsiteX51" fmla="*/ 3122165 w 4283308"/>
              <a:gd name="connsiteY51" fmla="*/ 4660544 h 4733115"/>
              <a:gd name="connsiteX52" fmla="*/ 3238280 w 4283308"/>
              <a:gd name="connsiteY52" fmla="*/ 4675058 h 4733115"/>
              <a:gd name="connsiteX53" fmla="*/ 3296337 w 4283308"/>
              <a:gd name="connsiteY53" fmla="*/ 4689572 h 4733115"/>
              <a:gd name="connsiteX54" fmla="*/ 3412451 w 4283308"/>
              <a:gd name="connsiteY54" fmla="*/ 4704086 h 4733115"/>
              <a:gd name="connsiteX55" fmla="*/ 3499537 w 4283308"/>
              <a:gd name="connsiteY55" fmla="*/ 4733115 h 4733115"/>
              <a:gd name="connsiteX56" fmla="*/ 3746280 w 4283308"/>
              <a:gd name="connsiteY56" fmla="*/ 4718601 h 4733115"/>
              <a:gd name="connsiteX57" fmla="*/ 3847880 w 4283308"/>
              <a:gd name="connsiteY57" fmla="*/ 4689572 h 4733115"/>
              <a:gd name="connsiteX58" fmla="*/ 3891423 w 4283308"/>
              <a:gd name="connsiteY58" fmla="*/ 4355744 h 4733115"/>
              <a:gd name="connsiteX59" fmla="*/ 3876908 w 4283308"/>
              <a:gd name="connsiteY59" fmla="*/ 3804201 h 4733115"/>
              <a:gd name="connsiteX60" fmla="*/ 3847880 w 4283308"/>
              <a:gd name="connsiteY60" fmla="*/ 3717115 h 4733115"/>
              <a:gd name="connsiteX61" fmla="*/ 3804337 w 4283308"/>
              <a:gd name="connsiteY61" fmla="*/ 3586486 h 4733115"/>
              <a:gd name="connsiteX62" fmla="*/ 3775308 w 4283308"/>
              <a:gd name="connsiteY62" fmla="*/ 3499401 h 4733115"/>
              <a:gd name="connsiteX63" fmla="*/ 3760794 w 4283308"/>
              <a:gd name="connsiteY63" fmla="*/ 3455858 h 4733115"/>
              <a:gd name="connsiteX64" fmla="*/ 3731765 w 4283308"/>
              <a:gd name="connsiteY64" fmla="*/ 3397801 h 4733115"/>
              <a:gd name="connsiteX65" fmla="*/ 3717251 w 4283308"/>
              <a:gd name="connsiteY65" fmla="*/ 3354258 h 4733115"/>
              <a:gd name="connsiteX66" fmla="*/ 3688223 w 4283308"/>
              <a:gd name="connsiteY66" fmla="*/ 3310715 h 4733115"/>
              <a:gd name="connsiteX67" fmla="*/ 3673708 w 4283308"/>
              <a:gd name="connsiteY67" fmla="*/ 3267172 h 4733115"/>
              <a:gd name="connsiteX68" fmla="*/ 3586623 w 4283308"/>
              <a:gd name="connsiteY68" fmla="*/ 3136544 h 4733115"/>
              <a:gd name="connsiteX69" fmla="*/ 3543080 w 4283308"/>
              <a:gd name="connsiteY69" fmla="*/ 3034944 h 4733115"/>
              <a:gd name="connsiteX70" fmla="*/ 3514051 w 4283308"/>
              <a:gd name="connsiteY70" fmla="*/ 2991401 h 4733115"/>
              <a:gd name="connsiteX71" fmla="*/ 3499537 w 4283308"/>
              <a:gd name="connsiteY71" fmla="*/ 2947858 h 4733115"/>
              <a:gd name="connsiteX72" fmla="*/ 3485023 w 4283308"/>
              <a:gd name="connsiteY72" fmla="*/ 2889801 h 4733115"/>
              <a:gd name="connsiteX73" fmla="*/ 3426965 w 4283308"/>
              <a:gd name="connsiteY73" fmla="*/ 2802715 h 4733115"/>
              <a:gd name="connsiteX74" fmla="*/ 3368908 w 4283308"/>
              <a:gd name="connsiteY74" fmla="*/ 2715629 h 4733115"/>
              <a:gd name="connsiteX75" fmla="*/ 3339880 w 4283308"/>
              <a:gd name="connsiteY75" fmla="*/ 2672086 h 4733115"/>
              <a:gd name="connsiteX76" fmla="*/ 3296337 w 4283308"/>
              <a:gd name="connsiteY76" fmla="*/ 2628544 h 4733115"/>
              <a:gd name="connsiteX77" fmla="*/ 3281823 w 4283308"/>
              <a:gd name="connsiteY77" fmla="*/ 2585001 h 4733115"/>
              <a:gd name="connsiteX78" fmla="*/ 3223765 w 4283308"/>
              <a:gd name="connsiteY78" fmla="*/ 2497915 h 4733115"/>
              <a:gd name="connsiteX79" fmla="*/ 3209251 w 4283308"/>
              <a:gd name="connsiteY79" fmla="*/ 2454372 h 4733115"/>
              <a:gd name="connsiteX80" fmla="*/ 3151194 w 4283308"/>
              <a:gd name="connsiteY80" fmla="*/ 2367286 h 4733115"/>
              <a:gd name="connsiteX81" fmla="*/ 3122165 w 4283308"/>
              <a:gd name="connsiteY81" fmla="*/ 2280201 h 4733115"/>
              <a:gd name="connsiteX82" fmla="*/ 3107651 w 4283308"/>
              <a:gd name="connsiteY82" fmla="*/ 2236658 h 4733115"/>
              <a:gd name="connsiteX83" fmla="*/ 3031451 w 4283308"/>
              <a:gd name="connsiteY83" fmla="*/ 1999712 h 4733115"/>
              <a:gd name="connsiteX84" fmla="*/ 3051408 w 4283308"/>
              <a:gd name="connsiteY84" fmla="*/ 1874526 h 4733115"/>
              <a:gd name="connsiteX85" fmla="*/ 3187480 w 4283308"/>
              <a:gd name="connsiteY85" fmla="*/ 1664432 h 4733115"/>
              <a:gd name="connsiteX86" fmla="*/ 3238643 w 4283308"/>
              <a:gd name="connsiteY86" fmla="*/ 1604924 h 4733115"/>
              <a:gd name="connsiteX87" fmla="*/ 3305771 w 4283308"/>
              <a:gd name="connsiteY87" fmla="*/ 1561381 h 4733115"/>
              <a:gd name="connsiteX88" fmla="*/ 3356934 w 4283308"/>
              <a:gd name="connsiteY88" fmla="*/ 1485906 h 4733115"/>
              <a:gd name="connsiteX89" fmla="*/ 3438577 w 4283308"/>
              <a:gd name="connsiteY89" fmla="*/ 1426398 h 4733115"/>
              <a:gd name="connsiteX90" fmla="*/ 3528565 w 4283308"/>
              <a:gd name="connsiteY90" fmla="*/ 1336772 h 4733115"/>
              <a:gd name="connsiteX91" fmla="*/ 3557594 w 4283308"/>
              <a:gd name="connsiteY91" fmla="*/ 1293229 h 4733115"/>
              <a:gd name="connsiteX92" fmla="*/ 3615651 w 4283308"/>
              <a:gd name="connsiteY92" fmla="*/ 1206144 h 4733115"/>
              <a:gd name="connsiteX93" fmla="*/ 3673708 w 4283308"/>
              <a:gd name="connsiteY93" fmla="*/ 1119058 h 4733115"/>
              <a:gd name="connsiteX94" fmla="*/ 3717251 w 4283308"/>
              <a:gd name="connsiteY94" fmla="*/ 1090029 h 4733115"/>
              <a:gd name="connsiteX95" fmla="*/ 3804337 w 4283308"/>
              <a:gd name="connsiteY95" fmla="*/ 1002944 h 4733115"/>
              <a:gd name="connsiteX96" fmla="*/ 3833365 w 4283308"/>
              <a:gd name="connsiteY96" fmla="*/ 959401 h 4733115"/>
              <a:gd name="connsiteX97" fmla="*/ 3920451 w 4283308"/>
              <a:gd name="connsiteY97" fmla="*/ 872315 h 4733115"/>
              <a:gd name="connsiteX98" fmla="*/ 4051080 w 4283308"/>
              <a:gd name="connsiteY98" fmla="*/ 770715 h 4733115"/>
              <a:gd name="connsiteX99" fmla="*/ 4094623 w 4283308"/>
              <a:gd name="connsiteY99" fmla="*/ 741686 h 4733115"/>
              <a:gd name="connsiteX100" fmla="*/ 4123651 w 4283308"/>
              <a:gd name="connsiteY100" fmla="*/ 698144 h 4733115"/>
              <a:gd name="connsiteX101" fmla="*/ 4167194 w 4283308"/>
              <a:gd name="connsiteY101" fmla="*/ 669115 h 4733115"/>
              <a:gd name="connsiteX102" fmla="*/ 4225251 w 4283308"/>
              <a:gd name="connsiteY102" fmla="*/ 582029 h 4733115"/>
              <a:gd name="connsiteX103" fmla="*/ 4239765 w 4283308"/>
              <a:gd name="connsiteY103" fmla="*/ 538486 h 4733115"/>
              <a:gd name="connsiteX104" fmla="*/ 4268794 w 4283308"/>
              <a:gd name="connsiteY104" fmla="*/ 494944 h 4733115"/>
              <a:gd name="connsiteX105" fmla="*/ 4283308 w 4283308"/>
              <a:gd name="connsiteY105" fmla="*/ 393344 h 4733115"/>
              <a:gd name="connsiteX106" fmla="*/ 4268794 w 4283308"/>
              <a:gd name="connsiteY106" fmla="*/ 117572 h 4733115"/>
              <a:gd name="connsiteX107" fmla="*/ 4155945 w 4283308"/>
              <a:gd name="connsiteY107" fmla="*/ 13069 h 4733115"/>
              <a:gd name="connsiteX108" fmla="*/ 3889245 w 4283308"/>
              <a:gd name="connsiteY108" fmla="*/ 4724 h 4733115"/>
              <a:gd name="connsiteX109" fmla="*/ 3702011 w 4283308"/>
              <a:gd name="connsiteY109" fmla="*/ 78021 h 4733115"/>
              <a:gd name="connsiteX110" fmla="*/ 3601137 w 4283308"/>
              <a:gd name="connsiteY110" fmla="*/ 175629 h 4733115"/>
              <a:gd name="connsiteX111" fmla="*/ 3514051 w 4283308"/>
              <a:gd name="connsiteY111" fmla="*/ 219172 h 4733115"/>
              <a:gd name="connsiteX112" fmla="*/ 3470508 w 4283308"/>
              <a:gd name="connsiteY112" fmla="*/ 248201 h 4733115"/>
              <a:gd name="connsiteX113" fmla="*/ 3383423 w 4283308"/>
              <a:gd name="connsiteY113" fmla="*/ 277229 h 4733115"/>
              <a:gd name="connsiteX114" fmla="*/ 3339880 w 4283308"/>
              <a:gd name="connsiteY114" fmla="*/ 291744 h 4733115"/>
              <a:gd name="connsiteX115" fmla="*/ 3281823 w 4283308"/>
              <a:gd name="connsiteY115" fmla="*/ 335286 h 4733115"/>
              <a:gd name="connsiteX116" fmla="*/ 3194737 w 4283308"/>
              <a:gd name="connsiteY116" fmla="*/ 393344 h 4733115"/>
              <a:gd name="connsiteX117" fmla="*/ 3165708 w 4283308"/>
              <a:gd name="connsiteY117" fmla="*/ 436886 h 4733115"/>
              <a:gd name="connsiteX118" fmla="*/ 3151194 w 4283308"/>
              <a:gd name="connsiteY118" fmla="*/ 480429 h 4733115"/>
              <a:gd name="connsiteX119" fmla="*/ 3064108 w 4283308"/>
              <a:gd name="connsiteY119" fmla="*/ 567515 h 4733115"/>
              <a:gd name="connsiteX120" fmla="*/ 3035080 w 4283308"/>
              <a:gd name="connsiteY120" fmla="*/ 611058 h 4733115"/>
              <a:gd name="connsiteX121" fmla="*/ 2991537 w 4283308"/>
              <a:gd name="connsiteY121" fmla="*/ 654601 h 4733115"/>
              <a:gd name="connsiteX122" fmla="*/ 2962508 w 4283308"/>
              <a:gd name="connsiteY122" fmla="*/ 698144 h 4733115"/>
              <a:gd name="connsiteX123" fmla="*/ 2918965 w 4283308"/>
              <a:gd name="connsiteY123" fmla="*/ 727172 h 4733115"/>
              <a:gd name="connsiteX124" fmla="*/ 2860908 w 4283308"/>
              <a:gd name="connsiteY124" fmla="*/ 770715 h 4733115"/>
              <a:gd name="connsiteX125" fmla="*/ 2788337 w 4283308"/>
              <a:gd name="connsiteY125" fmla="*/ 843286 h 4733115"/>
              <a:gd name="connsiteX126" fmla="*/ 2715765 w 4283308"/>
              <a:gd name="connsiteY126" fmla="*/ 901344 h 4733115"/>
              <a:gd name="connsiteX127" fmla="*/ 2672223 w 4283308"/>
              <a:gd name="connsiteY127" fmla="*/ 944886 h 4733115"/>
              <a:gd name="connsiteX128" fmla="*/ 2541594 w 4283308"/>
              <a:gd name="connsiteY128" fmla="*/ 1031972 h 4733115"/>
              <a:gd name="connsiteX129" fmla="*/ 2454508 w 4283308"/>
              <a:gd name="connsiteY129" fmla="*/ 1090029 h 4733115"/>
              <a:gd name="connsiteX130" fmla="*/ 2410965 w 4283308"/>
              <a:gd name="connsiteY130" fmla="*/ 1104544 h 4733115"/>
              <a:gd name="connsiteX131" fmla="*/ 2323880 w 4283308"/>
              <a:gd name="connsiteY131" fmla="*/ 1148086 h 4733115"/>
              <a:gd name="connsiteX132" fmla="*/ 2280337 w 4283308"/>
              <a:gd name="connsiteY132" fmla="*/ 1177115 h 4733115"/>
              <a:gd name="connsiteX133" fmla="*/ 2222280 w 4283308"/>
              <a:gd name="connsiteY133" fmla="*/ 1162601 h 4733115"/>
              <a:gd name="connsiteX134" fmla="*/ 2135194 w 4283308"/>
              <a:gd name="connsiteY134" fmla="*/ 1104544 h 4733115"/>
              <a:gd name="connsiteX135" fmla="*/ 2091651 w 4283308"/>
              <a:gd name="connsiteY135" fmla="*/ 1061001 h 4733115"/>
              <a:gd name="connsiteX136" fmla="*/ 2048108 w 4283308"/>
              <a:gd name="connsiteY136" fmla="*/ 1046486 h 4733115"/>
              <a:gd name="connsiteX137" fmla="*/ 1961023 w 4283308"/>
              <a:gd name="connsiteY137" fmla="*/ 988429 h 4733115"/>
              <a:gd name="connsiteX138" fmla="*/ 1873937 w 4283308"/>
              <a:gd name="connsiteY138" fmla="*/ 915858 h 4733115"/>
              <a:gd name="connsiteX139" fmla="*/ 1844908 w 4283308"/>
              <a:gd name="connsiteY139" fmla="*/ 872315 h 4733115"/>
              <a:gd name="connsiteX140" fmla="*/ 1757823 w 4283308"/>
              <a:gd name="connsiteY140" fmla="*/ 799744 h 4733115"/>
              <a:gd name="connsiteX141" fmla="*/ 1728794 w 4283308"/>
              <a:gd name="connsiteY141" fmla="*/ 756201 h 4733115"/>
              <a:gd name="connsiteX142" fmla="*/ 1598165 w 4283308"/>
              <a:gd name="connsiteY142" fmla="*/ 625572 h 4733115"/>
              <a:gd name="connsiteX143" fmla="*/ 1554623 w 4283308"/>
              <a:gd name="connsiteY143" fmla="*/ 596544 h 4733115"/>
              <a:gd name="connsiteX144" fmla="*/ 1363034 w 4283308"/>
              <a:gd name="connsiteY144" fmla="*/ 510909 h 4733115"/>
              <a:gd name="connsiteX145" fmla="*/ 1046623 w 4283308"/>
              <a:gd name="connsiteY145" fmla="*/ 349801 h 4733115"/>
              <a:gd name="connsiteX146" fmla="*/ 930508 w 4283308"/>
              <a:gd name="connsiteY146" fmla="*/ 320772 h 4733115"/>
              <a:gd name="connsiteX147" fmla="*/ 770851 w 4283308"/>
              <a:gd name="connsiteY147" fmla="*/ 277229 h 4733115"/>
              <a:gd name="connsiteX148" fmla="*/ 640223 w 4283308"/>
              <a:gd name="connsiteY148" fmla="*/ 233686 h 4733115"/>
              <a:gd name="connsiteX149" fmla="*/ 582165 w 4283308"/>
              <a:gd name="connsiteY149" fmla="*/ 219172 h 4733115"/>
              <a:gd name="connsiteX150" fmla="*/ 466051 w 4283308"/>
              <a:gd name="connsiteY150" fmla="*/ 204658 h 4733115"/>
              <a:gd name="connsiteX151" fmla="*/ 393480 w 4283308"/>
              <a:gd name="connsiteY151" fmla="*/ 190144 h 4733115"/>
              <a:gd name="connsiteX152" fmla="*/ 262851 w 4283308"/>
              <a:gd name="connsiteY152" fmla="*/ 175629 h 4733115"/>
              <a:gd name="connsiteX153" fmla="*/ 30623 w 4283308"/>
              <a:gd name="connsiteY153" fmla="*/ 509458 h 4733115"/>
              <a:gd name="connsiteX154" fmla="*/ 45137 w 4283308"/>
              <a:gd name="connsiteY154" fmla="*/ 567515 h 4733115"/>
              <a:gd name="connsiteX155" fmla="*/ 59651 w 4283308"/>
              <a:gd name="connsiteY155" fmla="*/ 698144 h 4733115"/>
              <a:gd name="connsiteX156" fmla="*/ 88680 w 4283308"/>
              <a:gd name="connsiteY156" fmla="*/ 828772 h 4733115"/>
              <a:gd name="connsiteX157" fmla="*/ 103194 w 4283308"/>
              <a:gd name="connsiteY157" fmla="*/ 959401 h 4733115"/>
              <a:gd name="connsiteX158" fmla="*/ 132223 w 4283308"/>
              <a:gd name="connsiteY158" fmla="*/ 1046486 h 4733115"/>
              <a:gd name="connsiteX159" fmla="*/ 161251 w 4283308"/>
              <a:gd name="connsiteY159" fmla="*/ 1133572 h 4733115"/>
              <a:gd name="connsiteX160" fmla="*/ 175765 w 4283308"/>
              <a:gd name="connsiteY160" fmla="*/ 1206144 h 4733115"/>
              <a:gd name="connsiteX161" fmla="*/ 190280 w 4283308"/>
              <a:gd name="connsiteY161" fmla="*/ 1249686 h 4733115"/>
              <a:gd name="connsiteX162" fmla="*/ 175765 w 4283308"/>
              <a:gd name="connsiteY162" fmla="*/ 1351286 h 4733115"/>
              <a:gd name="connsiteX163" fmla="*/ 161251 w 4283308"/>
              <a:gd name="connsiteY163" fmla="*/ 1394829 h 4733115"/>
              <a:gd name="connsiteX164" fmla="*/ 219308 w 4283308"/>
              <a:gd name="connsiteY164" fmla="*/ 1467401 h 4733115"/>
              <a:gd name="connsiteX165" fmla="*/ 146737 w 4283308"/>
              <a:gd name="connsiteY165" fmla="*/ 1452886 h 4733115"/>
              <a:gd name="connsiteX0" fmla="*/ 146737 w 4283308"/>
              <a:gd name="connsiteY0" fmla="*/ 1452886 h 4733115"/>
              <a:gd name="connsiteX1" fmla="*/ 146737 w 4283308"/>
              <a:gd name="connsiteY1" fmla="*/ 1452886 h 4733115"/>
              <a:gd name="connsiteX2" fmla="*/ 277365 w 4283308"/>
              <a:gd name="connsiteY2" fmla="*/ 1438372 h 4733115"/>
              <a:gd name="connsiteX3" fmla="*/ 407994 w 4283308"/>
              <a:gd name="connsiteY3" fmla="*/ 1496429 h 4733115"/>
              <a:gd name="connsiteX4" fmla="*/ 451537 w 4283308"/>
              <a:gd name="connsiteY4" fmla="*/ 1510944 h 4733115"/>
              <a:gd name="connsiteX5" fmla="*/ 480565 w 4283308"/>
              <a:gd name="connsiteY5" fmla="*/ 1554486 h 4733115"/>
              <a:gd name="connsiteX6" fmla="*/ 596680 w 4283308"/>
              <a:gd name="connsiteY6" fmla="*/ 1598029 h 4733115"/>
              <a:gd name="connsiteX7" fmla="*/ 727308 w 4283308"/>
              <a:gd name="connsiteY7" fmla="*/ 1656086 h 4733115"/>
              <a:gd name="connsiteX8" fmla="*/ 770851 w 4283308"/>
              <a:gd name="connsiteY8" fmla="*/ 1670601 h 4733115"/>
              <a:gd name="connsiteX9" fmla="*/ 857937 w 4283308"/>
              <a:gd name="connsiteY9" fmla="*/ 1728658 h 4733115"/>
              <a:gd name="connsiteX10" fmla="*/ 930508 w 4283308"/>
              <a:gd name="connsiteY10" fmla="*/ 1801229 h 4733115"/>
              <a:gd name="connsiteX11" fmla="*/ 959537 w 4283308"/>
              <a:gd name="connsiteY11" fmla="*/ 1844772 h 4733115"/>
              <a:gd name="connsiteX12" fmla="*/ 1046623 w 4283308"/>
              <a:gd name="connsiteY12" fmla="*/ 1888315 h 4733115"/>
              <a:gd name="connsiteX13" fmla="*/ 1148223 w 4283308"/>
              <a:gd name="connsiteY13" fmla="*/ 1946372 h 4733115"/>
              <a:gd name="connsiteX14" fmla="*/ 1235308 w 4283308"/>
              <a:gd name="connsiteY14" fmla="*/ 1989915 h 4733115"/>
              <a:gd name="connsiteX15" fmla="*/ 1365937 w 4283308"/>
              <a:gd name="connsiteY15" fmla="*/ 2106029 h 4733115"/>
              <a:gd name="connsiteX16" fmla="*/ 1496565 w 4283308"/>
              <a:gd name="connsiteY16" fmla="*/ 2236658 h 4733115"/>
              <a:gd name="connsiteX17" fmla="*/ 1554623 w 4283308"/>
              <a:gd name="connsiteY17" fmla="*/ 2280201 h 4733115"/>
              <a:gd name="connsiteX18" fmla="*/ 1641708 w 4283308"/>
              <a:gd name="connsiteY18" fmla="*/ 2352772 h 4733115"/>
              <a:gd name="connsiteX19" fmla="*/ 1714280 w 4283308"/>
              <a:gd name="connsiteY19" fmla="*/ 2439858 h 4733115"/>
              <a:gd name="connsiteX20" fmla="*/ 1743308 w 4283308"/>
              <a:gd name="connsiteY20" fmla="*/ 2483401 h 4733115"/>
              <a:gd name="connsiteX21" fmla="*/ 1786851 w 4283308"/>
              <a:gd name="connsiteY21" fmla="*/ 2512429 h 4733115"/>
              <a:gd name="connsiteX22" fmla="*/ 1844908 w 4283308"/>
              <a:gd name="connsiteY22" fmla="*/ 2555972 h 4733115"/>
              <a:gd name="connsiteX23" fmla="*/ 1917480 w 4283308"/>
              <a:gd name="connsiteY23" fmla="*/ 2628544 h 4733115"/>
              <a:gd name="connsiteX24" fmla="*/ 1961023 w 4283308"/>
              <a:gd name="connsiteY24" fmla="*/ 2759172 h 4733115"/>
              <a:gd name="connsiteX25" fmla="*/ 1990051 w 4283308"/>
              <a:gd name="connsiteY25" fmla="*/ 2817229 h 4733115"/>
              <a:gd name="connsiteX26" fmla="*/ 2004565 w 4283308"/>
              <a:gd name="connsiteY26" fmla="*/ 2860772 h 4733115"/>
              <a:gd name="connsiteX27" fmla="*/ 2033594 w 4283308"/>
              <a:gd name="connsiteY27" fmla="*/ 2904315 h 4733115"/>
              <a:gd name="connsiteX28" fmla="*/ 2106165 w 4283308"/>
              <a:gd name="connsiteY28" fmla="*/ 3020429 h 4733115"/>
              <a:gd name="connsiteX29" fmla="*/ 2164223 w 4283308"/>
              <a:gd name="connsiteY29" fmla="*/ 3107515 h 4733115"/>
              <a:gd name="connsiteX30" fmla="*/ 2251308 w 4283308"/>
              <a:gd name="connsiteY30" fmla="*/ 3238144 h 4733115"/>
              <a:gd name="connsiteX31" fmla="*/ 2280337 w 4283308"/>
              <a:gd name="connsiteY31" fmla="*/ 3281686 h 4733115"/>
              <a:gd name="connsiteX32" fmla="*/ 2309365 w 4283308"/>
              <a:gd name="connsiteY32" fmla="*/ 3325229 h 4733115"/>
              <a:gd name="connsiteX33" fmla="*/ 2352908 w 4283308"/>
              <a:gd name="connsiteY33" fmla="*/ 3368772 h 4733115"/>
              <a:gd name="connsiteX34" fmla="*/ 2439994 w 4283308"/>
              <a:gd name="connsiteY34" fmla="*/ 3484886 h 4733115"/>
              <a:gd name="connsiteX35" fmla="*/ 2454508 w 4283308"/>
              <a:gd name="connsiteY35" fmla="*/ 3528429 h 4733115"/>
              <a:gd name="connsiteX36" fmla="*/ 2483537 w 4283308"/>
              <a:gd name="connsiteY36" fmla="*/ 3630029 h 4733115"/>
              <a:gd name="connsiteX37" fmla="*/ 2512565 w 4283308"/>
              <a:gd name="connsiteY37" fmla="*/ 3673572 h 4733115"/>
              <a:gd name="connsiteX38" fmla="*/ 2556108 w 4283308"/>
              <a:gd name="connsiteY38" fmla="*/ 3804201 h 4733115"/>
              <a:gd name="connsiteX39" fmla="*/ 2570623 w 4283308"/>
              <a:gd name="connsiteY39" fmla="*/ 3847744 h 4733115"/>
              <a:gd name="connsiteX40" fmla="*/ 2599651 w 4283308"/>
              <a:gd name="connsiteY40" fmla="*/ 3905801 h 4733115"/>
              <a:gd name="connsiteX41" fmla="*/ 2614165 w 4283308"/>
              <a:gd name="connsiteY41" fmla="*/ 3949344 h 4733115"/>
              <a:gd name="connsiteX42" fmla="*/ 2643194 w 4283308"/>
              <a:gd name="connsiteY42" fmla="*/ 3992886 h 4733115"/>
              <a:gd name="connsiteX43" fmla="*/ 2701251 w 4283308"/>
              <a:gd name="connsiteY43" fmla="*/ 4123515 h 4733115"/>
              <a:gd name="connsiteX44" fmla="*/ 2730280 w 4283308"/>
              <a:gd name="connsiteY44" fmla="*/ 4210601 h 4733115"/>
              <a:gd name="connsiteX45" fmla="*/ 2744794 w 4283308"/>
              <a:gd name="connsiteY45" fmla="*/ 4254144 h 4733115"/>
              <a:gd name="connsiteX46" fmla="*/ 2759308 w 4283308"/>
              <a:gd name="connsiteY46" fmla="*/ 4355744 h 4733115"/>
              <a:gd name="connsiteX47" fmla="*/ 2773823 w 4283308"/>
              <a:gd name="connsiteY47" fmla="*/ 4544429 h 4733115"/>
              <a:gd name="connsiteX48" fmla="*/ 2817365 w 4283308"/>
              <a:gd name="connsiteY48" fmla="*/ 4573458 h 4733115"/>
              <a:gd name="connsiteX49" fmla="*/ 2904451 w 4283308"/>
              <a:gd name="connsiteY49" fmla="*/ 4602486 h 4733115"/>
              <a:gd name="connsiteX50" fmla="*/ 2947994 w 4283308"/>
              <a:gd name="connsiteY50" fmla="*/ 4631515 h 4733115"/>
              <a:gd name="connsiteX51" fmla="*/ 3122165 w 4283308"/>
              <a:gd name="connsiteY51" fmla="*/ 4660544 h 4733115"/>
              <a:gd name="connsiteX52" fmla="*/ 3238280 w 4283308"/>
              <a:gd name="connsiteY52" fmla="*/ 4675058 h 4733115"/>
              <a:gd name="connsiteX53" fmla="*/ 3296337 w 4283308"/>
              <a:gd name="connsiteY53" fmla="*/ 4689572 h 4733115"/>
              <a:gd name="connsiteX54" fmla="*/ 3412451 w 4283308"/>
              <a:gd name="connsiteY54" fmla="*/ 4704086 h 4733115"/>
              <a:gd name="connsiteX55" fmla="*/ 3499537 w 4283308"/>
              <a:gd name="connsiteY55" fmla="*/ 4733115 h 4733115"/>
              <a:gd name="connsiteX56" fmla="*/ 3746280 w 4283308"/>
              <a:gd name="connsiteY56" fmla="*/ 4718601 h 4733115"/>
              <a:gd name="connsiteX57" fmla="*/ 3847880 w 4283308"/>
              <a:gd name="connsiteY57" fmla="*/ 4689572 h 4733115"/>
              <a:gd name="connsiteX58" fmla="*/ 3891423 w 4283308"/>
              <a:gd name="connsiteY58" fmla="*/ 4355744 h 4733115"/>
              <a:gd name="connsiteX59" fmla="*/ 3876908 w 4283308"/>
              <a:gd name="connsiteY59" fmla="*/ 3804201 h 4733115"/>
              <a:gd name="connsiteX60" fmla="*/ 3847880 w 4283308"/>
              <a:gd name="connsiteY60" fmla="*/ 3717115 h 4733115"/>
              <a:gd name="connsiteX61" fmla="*/ 3804337 w 4283308"/>
              <a:gd name="connsiteY61" fmla="*/ 3586486 h 4733115"/>
              <a:gd name="connsiteX62" fmla="*/ 3775308 w 4283308"/>
              <a:gd name="connsiteY62" fmla="*/ 3499401 h 4733115"/>
              <a:gd name="connsiteX63" fmla="*/ 3760794 w 4283308"/>
              <a:gd name="connsiteY63" fmla="*/ 3455858 h 4733115"/>
              <a:gd name="connsiteX64" fmla="*/ 3731765 w 4283308"/>
              <a:gd name="connsiteY64" fmla="*/ 3397801 h 4733115"/>
              <a:gd name="connsiteX65" fmla="*/ 3717251 w 4283308"/>
              <a:gd name="connsiteY65" fmla="*/ 3354258 h 4733115"/>
              <a:gd name="connsiteX66" fmla="*/ 3688223 w 4283308"/>
              <a:gd name="connsiteY66" fmla="*/ 3310715 h 4733115"/>
              <a:gd name="connsiteX67" fmla="*/ 3673708 w 4283308"/>
              <a:gd name="connsiteY67" fmla="*/ 3267172 h 4733115"/>
              <a:gd name="connsiteX68" fmla="*/ 3586623 w 4283308"/>
              <a:gd name="connsiteY68" fmla="*/ 3136544 h 4733115"/>
              <a:gd name="connsiteX69" fmla="*/ 3543080 w 4283308"/>
              <a:gd name="connsiteY69" fmla="*/ 3034944 h 4733115"/>
              <a:gd name="connsiteX70" fmla="*/ 3514051 w 4283308"/>
              <a:gd name="connsiteY70" fmla="*/ 2991401 h 4733115"/>
              <a:gd name="connsiteX71" fmla="*/ 3499537 w 4283308"/>
              <a:gd name="connsiteY71" fmla="*/ 2947858 h 4733115"/>
              <a:gd name="connsiteX72" fmla="*/ 3485023 w 4283308"/>
              <a:gd name="connsiteY72" fmla="*/ 2889801 h 4733115"/>
              <a:gd name="connsiteX73" fmla="*/ 3426965 w 4283308"/>
              <a:gd name="connsiteY73" fmla="*/ 2802715 h 4733115"/>
              <a:gd name="connsiteX74" fmla="*/ 3368908 w 4283308"/>
              <a:gd name="connsiteY74" fmla="*/ 2715629 h 4733115"/>
              <a:gd name="connsiteX75" fmla="*/ 3339880 w 4283308"/>
              <a:gd name="connsiteY75" fmla="*/ 2672086 h 4733115"/>
              <a:gd name="connsiteX76" fmla="*/ 3296337 w 4283308"/>
              <a:gd name="connsiteY76" fmla="*/ 2628544 h 4733115"/>
              <a:gd name="connsiteX77" fmla="*/ 3281823 w 4283308"/>
              <a:gd name="connsiteY77" fmla="*/ 2585001 h 4733115"/>
              <a:gd name="connsiteX78" fmla="*/ 3223765 w 4283308"/>
              <a:gd name="connsiteY78" fmla="*/ 2497915 h 4733115"/>
              <a:gd name="connsiteX79" fmla="*/ 3209251 w 4283308"/>
              <a:gd name="connsiteY79" fmla="*/ 2454372 h 4733115"/>
              <a:gd name="connsiteX80" fmla="*/ 3151194 w 4283308"/>
              <a:gd name="connsiteY80" fmla="*/ 2367286 h 4733115"/>
              <a:gd name="connsiteX81" fmla="*/ 3122165 w 4283308"/>
              <a:gd name="connsiteY81" fmla="*/ 2280201 h 4733115"/>
              <a:gd name="connsiteX82" fmla="*/ 3107651 w 4283308"/>
              <a:gd name="connsiteY82" fmla="*/ 2236658 h 4733115"/>
              <a:gd name="connsiteX83" fmla="*/ 3031451 w 4283308"/>
              <a:gd name="connsiteY83" fmla="*/ 1999712 h 4733115"/>
              <a:gd name="connsiteX84" fmla="*/ 3051408 w 4283308"/>
              <a:gd name="connsiteY84" fmla="*/ 1874526 h 4733115"/>
              <a:gd name="connsiteX85" fmla="*/ 3187480 w 4283308"/>
              <a:gd name="connsiteY85" fmla="*/ 1664432 h 4733115"/>
              <a:gd name="connsiteX86" fmla="*/ 3238643 w 4283308"/>
              <a:gd name="connsiteY86" fmla="*/ 1604924 h 4733115"/>
              <a:gd name="connsiteX87" fmla="*/ 3305771 w 4283308"/>
              <a:gd name="connsiteY87" fmla="*/ 1561381 h 4733115"/>
              <a:gd name="connsiteX88" fmla="*/ 3356934 w 4283308"/>
              <a:gd name="connsiteY88" fmla="*/ 1485906 h 4733115"/>
              <a:gd name="connsiteX89" fmla="*/ 3438577 w 4283308"/>
              <a:gd name="connsiteY89" fmla="*/ 1426398 h 4733115"/>
              <a:gd name="connsiteX90" fmla="*/ 3528565 w 4283308"/>
              <a:gd name="connsiteY90" fmla="*/ 1336772 h 4733115"/>
              <a:gd name="connsiteX91" fmla="*/ 3557594 w 4283308"/>
              <a:gd name="connsiteY91" fmla="*/ 1293229 h 4733115"/>
              <a:gd name="connsiteX92" fmla="*/ 3615651 w 4283308"/>
              <a:gd name="connsiteY92" fmla="*/ 1206144 h 4733115"/>
              <a:gd name="connsiteX93" fmla="*/ 3673708 w 4283308"/>
              <a:gd name="connsiteY93" fmla="*/ 1119058 h 4733115"/>
              <a:gd name="connsiteX94" fmla="*/ 3717251 w 4283308"/>
              <a:gd name="connsiteY94" fmla="*/ 1090029 h 4733115"/>
              <a:gd name="connsiteX95" fmla="*/ 3804337 w 4283308"/>
              <a:gd name="connsiteY95" fmla="*/ 1002944 h 4733115"/>
              <a:gd name="connsiteX96" fmla="*/ 3833365 w 4283308"/>
              <a:gd name="connsiteY96" fmla="*/ 959401 h 4733115"/>
              <a:gd name="connsiteX97" fmla="*/ 3920451 w 4283308"/>
              <a:gd name="connsiteY97" fmla="*/ 872315 h 4733115"/>
              <a:gd name="connsiteX98" fmla="*/ 4051080 w 4283308"/>
              <a:gd name="connsiteY98" fmla="*/ 770715 h 4733115"/>
              <a:gd name="connsiteX99" fmla="*/ 4094623 w 4283308"/>
              <a:gd name="connsiteY99" fmla="*/ 741686 h 4733115"/>
              <a:gd name="connsiteX100" fmla="*/ 4123651 w 4283308"/>
              <a:gd name="connsiteY100" fmla="*/ 698144 h 4733115"/>
              <a:gd name="connsiteX101" fmla="*/ 4167194 w 4283308"/>
              <a:gd name="connsiteY101" fmla="*/ 669115 h 4733115"/>
              <a:gd name="connsiteX102" fmla="*/ 4225251 w 4283308"/>
              <a:gd name="connsiteY102" fmla="*/ 582029 h 4733115"/>
              <a:gd name="connsiteX103" fmla="*/ 4239765 w 4283308"/>
              <a:gd name="connsiteY103" fmla="*/ 538486 h 4733115"/>
              <a:gd name="connsiteX104" fmla="*/ 4268794 w 4283308"/>
              <a:gd name="connsiteY104" fmla="*/ 494944 h 4733115"/>
              <a:gd name="connsiteX105" fmla="*/ 4283308 w 4283308"/>
              <a:gd name="connsiteY105" fmla="*/ 393344 h 4733115"/>
              <a:gd name="connsiteX106" fmla="*/ 4268794 w 4283308"/>
              <a:gd name="connsiteY106" fmla="*/ 117572 h 4733115"/>
              <a:gd name="connsiteX107" fmla="*/ 4155945 w 4283308"/>
              <a:gd name="connsiteY107" fmla="*/ 13069 h 4733115"/>
              <a:gd name="connsiteX108" fmla="*/ 3889245 w 4283308"/>
              <a:gd name="connsiteY108" fmla="*/ 4724 h 4733115"/>
              <a:gd name="connsiteX109" fmla="*/ 3702011 w 4283308"/>
              <a:gd name="connsiteY109" fmla="*/ 78021 h 4733115"/>
              <a:gd name="connsiteX110" fmla="*/ 3601137 w 4283308"/>
              <a:gd name="connsiteY110" fmla="*/ 175629 h 4733115"/>
              <a:gd name="connsiteX111" fmla="*/ 3514051 w 4283308"/>
              <a:gd name="connsiteY111" fmla="*/ 219172 h 4733115"/>
              <a:gd name="connsiteX112" fmla="*/ 3470508 w 4283308"/>
              <a:gd name="connsiteY112" fmla="*/ 248201 h 4733115"/>
              <a:gd name="connsiteX113" fmla="*/ 3383423 w 4283308"/>
              <a:gd name="connsiteY113" fmla="*/ 277229 h 4733115"/>
              <a:gd name="connsiteX114" fmla="*/ 3339880 w 4283308"/>
              <a:gd name="connsiteY114" fmla="*/ 291744 h 4733115"/>
              <a:gd name="connsiteX115" fmla="*/ 3281823 w 4283308"/>
              <a:gd name="connsiteY115" fmla="*/ 335286 h 4733115"/>
              <a:gd name="connsiteX116" fmla="*/ 3194737 w 4283308"/>
              <a:gd name="connsiteY116" fmla="*/ 393344 h 4733115"/>
              <a:gd name="connsiteX117" fmla="*/ 3165708 w 4283308"/>
              <a:gd name="connsiteY117" fmla="*/ 436886 h 4733115"/>
              <a:gd name="connsiteX118" fmla="*/ 3151194 w 4283308"/>
              <a:gd name="connsiteY118" fmla="*/ 480429 h 4733115"/>
              <a:gd name="connsiteX119" fmla="*/ 3064108 w 4283308"/>
              <a:gd name="connsiteY119" fmla="*/ 567515 h 4733115"/>
              <a:gd name="connsiteX120" fmla="*/ 3035080 w 4283308"/>
              <a:gd name="connsiteY120" fmla="*/ 611058 h 4733115"/>
              <a:gd name="connsiteX121" fmla="*/ 2991537 w 4283308"/>
              <a:gd name="connsiteY121" fmla="*/ 654601 h 4733115"/>
              <a:gd name="connsiteX122" fmla="*/ 2962508 w 4283308"/>
              <a:gd name="connsiteY122" fmla="*/ 698144 h 4733115"/>
              <a:gd name="connsiteX123" fmla="*/ 2918965 w 4283308"/>
              <a:gd name="connsiteY123" fmla="*/ 727172 h 4733115"/>
              <a:gd name="connsiteX124" fmla="*/ 2860908 w 4283308"/>
              <a:gd name="connsiteY124" fmla="*/ 770715 h 4733115"/>
              <a:gd name="connsiteX125" fmla="*/ 2788337 w 4283308"/>
              <a:gd name="connsiteY125" fmla="*/ 843286 h 4733115"/>
              <a:gd name="connsiteX126" fmla="*/ 2715765 w 4283308"/>
              <a:gd name="connsiteY126" fmla="*/ 901344 h 4733115"/>
              <a:gd name="connsiteX127" fmla="*/ 2672223 w 4283308"/>
              <a:gd name="connsiteY127" fmla="*/ 944886 h 4733115"/>
              <a:gd name="connsiteX128" fmla="*/ 2541594 w 4283308"/>
              <a:gd name="connsiteY128" fmla="*/ 1031972 h 4733115"/>
              <a:gd name="connsiteX129" fmla="*/ 2454508 w 4283308"/>
              <a:gd name="connsiteY129" fmla="*/ 1090029 h 4733115"/>
              <a:gd name="connsiteX130" fmla="*/ 2410965 w 4283308"/>
              <a:gd name="connsiteY130" fmla="*/ 1104544 h 4733115"/>
              <a:gd name="connsiteX131" fmla="*/ 2323880 w 4283308"/>
              <a:gd name="connsiteY131" fmla="*/ 1148086 h 4733115"/>
              <a:gd name="connsiteX132" fmla="*/ 2280337 w 4283308"/>
              <a:gd name="connsiteY132" fmla="*/ 1177115 h 4733115"/>
              <a:gd name="connsiteX133" fmla="*/ 2222280 w 4283308"/>
              <a:gd name="connsiteY133" fmla="*/ 1162601 h 4733115"/>
              <a:gd name="connsiteX134" fmla="*/ 2135194 w 4283308"/>
              <a:gd name="connsiteY134" fmla="*/ 1104544 h 4733115"/>
              <a:gd name="connsiteX135" fmla="*/ 2091651 w 4283308"/>
              <a:gd name="connsiteY135" fmla="*/ 1061001 h 4733115"/>
              <a:gd name="connsiteX136" fmla="*/ 2048108 w 4283308"/>
              <a:gd name="connsiteY136" fmla="*/ 1046486 h 4733115"/>
              <a:gd name="connsiteX137" fmla="*/ 1961023 w 4283308"/>
              <a:gd name="connsiteY137" fmla="*/ 988429 h 4733115"/>
              <a:gd name="connsiteX138" fmla="*/ 1873937 w 4283308"/>
              <a:gd name="connsiteY138" fmla="*/ 915858 h 4733115"/>
              <a:gd name="connsiteX139" fmla="*/ 1844908 w 4283308"/>
              <a:gd name="connsiteY139" fmla="*/ 872315 h 4733115"/>
              <a:gd name="connsiteX140" fmla="*/ 1757823 w 4283308"/>
              <a:gd name="connsiteY140" fmla="*/ 799744 h 4733115"/>
              <a:gd name="connsiteX141" fmla="*/ 1728794 w 4283308"/>
              <a:gd name="connsiteY141" fmla="*/ 756201 h 4733115"/>
              <a:gd name="connsiteX142" fmla="*/ 1598165 w 4283308"/>
              <a:gd name="connsiteY142" fmla="*/ 625572 h 4733115"/>
              <a:gd name="connsiteX143" fmla="*/ 1554623 w 4283308"/>
              <a:gd name="connsiteY143" fmla="*/ 596544 h 4733115"/>
              <a:gd name="connsiteX144" fmla="*/ 1363034 w 4283308"/>
              <a:gd name="connsiteY144" fmla="*/ 510909 h 4733115"/>
              <a:gd name="connsiteX145" fmla="*/ 1046623 w 4283308"/>
              <a:gd name="connsiteY145" fmla="*/ 349801 h 4733115"/>
              <a:gd name="connsiteX146" fmla="*/ 930508 w 4283308"/>
              <a:gd name="connsiteY146" fmla="*/ 320772 h 4733115"/>
              <a:gd name="connsiteX147" fmla="*/ 770851 w 4283308"/>
              <a:gd name="connsiteY147" fmla="*/ 277229 h 4733115"/>
              <a:gd name="connsiteX148" fmla="*/ 582165 w 4283308"/>
              <a:gd name="connsiteY148" fmla="*/ 219172 h 4733115"/>
              <a:gd name="connsiteX149" fmla="*/ 466051 w 4283308"/>
              <a:gd name="connsiteY149" fmla="*/ 204658 h 4733115"/>
              <a:gd name="connsiteX150" fmla="*/ 393480 w 4283308"/>
              <a:gd name="connsiteY150" fmla="*/ 190144 h 4733115"/>
              <a:gd name="connsiteX151" fmla="*/ 262851 w 4283308"/>
              <a:gd name="connsiteY151" fmla="*/ 175629 h 4733115"/>
              <a:gd name="connsiteX152" fmla="*/ 30623 w 4283308"/>
              <a:gd name="connsiteY152" fmla="*/ 509458 h 4733115"/>
              <a:gd name="connsiteX153" fmla="*/ 45137 w 4283308"/>
              <a:gd name="connsiteY153" fmla="*/ 567515 h 4733115"/>
              <a:gd name="connsiteX154" fmla="*/ 59651 w 4283308"/>
              <a:gd name="connsiteY154" fmla="*/ 698144 h 4733115"/>
              <a:gd name="connsiteX155" fmla="*/ 88680 w 4283308"/>
              <a:gd name="connsiteY155" fmla="*/ 828772 h 4733115"/>
              <a:gd name="connsiteX156" fmla="*/ 103194 w 4283308"/>
              <a:gd name="connsiteY156" fmla="*/ 959401 h 4733115"/>
              <a:gd name="connsiteX157" fmla="*/ 132223 w 4283308"/>
              <a:gd name="connsiteY157" fmla="*/ 1046486 h 4733115"/>
              <a:gd name="connsiteX158" fmla="*/ 161251 w 4283308"/>
              <a:gd name="connsiteY158" fmla="*/ 1133572 h 4733115"/>
              <a:gd name="connsiteX159" fmla="*/ 175765 w 4283308"/>
              <a:gd name="connsiteY159" fmla="*/ 1206144 h 4733115"/>
              <a:gd name="connsiteX160" fmla="*/ 190280 w 4283308"/>
              <a:gd name="connsiteY160" fmla="*/ 1249686 h 4733115"/>
              <a:gd name="connsiteX161" fmla="*/ 175765 w 4283308"/>
              <a:gd name="connsiteY161" fmla="*/ 1351286 h 4733115"/>
              <a:gd name="connsiteX162" fmla="*/ 161251 w 4283308"/>
              <a:gd name="connsiteY162" fmla="*/ 1394829 h 4733115"/>
              <a:gd name="connsiteX163" fmla="*/ 219308 w 4283308"/>
              <a:gd name="connsiteY163" fmla="*/ 1467401 h 4733115"/>
              <a:gd name="connsiteX164" fmla="*/ 146737 w 4283308"/>
              <a:gd name="connsiteY164" fmla="*/ 1452886 h 4733115"/>
              <a:gd name="connsiteX0" fmla="*/ 146737 w 4283308"/>
              <a:gd name="connsiteY0" fmla="*/ 1452886 h 4733115"/>
              <a:gd name="connsiteX1" fmla="*/ 146737 w 4283308"/>
              <a:gd name="connsiteY1" fmla="*/ 1452886 h 4733115"/>
              <a:gd name="connsiteX2" fmla="*/ 277365 w 4283308"/>
              <a:gd name="connsiteY2" fmla="*/ 1438372 h 4733115"/>
              <a:gd name="connsiteX3" fmla="*/ 407994 w 4283308"/>
              <a:gd name="connsiteY3" fmla="*/ 1496429 h 4733115"/>
              <a:gd name="connsiteX4" fmla="*/ 451537 w 4283308"/>
              <a:gd name="connsiteY4" fmla="*/ 1510944 h 4733115"/>
              <a:gd name="connsiteX5" fmla="*/ 480565 w 4283308"/>
              <a:gd name="connsiteY5" fmla="*/ 1554486 h 4733115"/>
              <a:gd name="connsiteX6" fmla="*/ 596680 w 4283308"/>
              <a:gd name="connsiteY6" fmla="*/ 1598029 h 4733115"/>
              <a:gd name="connsiteX7" fmla="*/ 727308 w 4283308"/>
              <a:gd name="connsiteY7" fmla="*/ 1656086 h 4733115"/>
              <a:gd name="connsiteX8" fmla="*/ 770851 w 4283308"/>
              <a:gd name="connsiteY8" fmla="*/ 1670601 h 4733115"/>
              <a:gd name="connsiteX9" fmla="*/ 857937 w 4283308"/>
              <a:gd name="connsiteY9" fmla="*/ 1728658 h 4733115"/>
              <a:gd name="connsiteX10" fmla="*/ 930508 w 4283308"/>
              <a:gd name="connsiteY10" fmla="*/ 1801229 h 4733115"/>
              <a:gd name="connsiteX11" fmla="*/ 959537 w 4283308"/>
              <a:gd name="connsiteY11" fmla="*/ 1844772 h 4733115"/>
              <a:gd name="connsiteX12" fmla="*/ 1046623 w 4283308"/>
              <a:gd name="connsiteY12" fmla="*/ 1888315 h 4733115"/>
              <a:gd name="connsiteX13" fmla="*/ 1148223 w 4283308"/>
              <a:gd name="connsiteY13" fmla="*/ 1946372 h 4733115"/>
              <a:gd name="connsiteX14" fmla="*/ 1235308 w 4283308"/>
              <a:gd name="connsiteY14" fmla="*/ 1989915 h 4733115"/>
              <a:gd name="connsiteX15" fmla="*/ 1365937 w 4283308"/>
              <a:gd name="connsiteY15" fmla="*/ 2106029 h 4733115"/>
              <a:gd name="connsiteX16" fmla="*/ 1496565 w 4283308"/>
              <a:gd name="connsiteY16" fmla="*/ 2236658 h 4733115"/>
              <a:gd name="connsiteX17" fmla="*/ 1554623 w 4283308"/>
              <a:gd name="connsiteY17" fmla="*/ 2280201 h 4733115"/>
              <a:gd name="connsiteX18" fmla="*/ 1641708 w 4283308"/>
              <a:gd name="connsiteY18" fmla="*/ 2352772 h 4733115"/>
              <a:gd name="connsiteX19" fmla="*/ 1714280 w 4283308"/>
              <a:gd name="connsiteY19" fmla="*/ 2439858 h 4733115"/>
              <a:gd name="connsiteX20" fmla="*/ 1743308 w 4283308"/>
              <a:gd name="connsiteY20" fmla="*/ 2483401 h 4733115"/>
              <a:gd name="connsiteX21" fmla="*/ 1786851 w 4283308"/>
              <a:gd name="connsiteY21" fmla="*/ 2512429 h 4733115"/>
              <a:gd name="connsiteX22" fmla="*/ 1844908 w 4283308"/>
              <a:gd name="connsiteY22" fmla="*/ 2555972 h 4733115"/>
              <a:gd name="connsiteX23" fmla="*/ 1917480 w 4283308"/>
              <a:gd name="connsiteY23" fmla="*/ 2628544 h 4733115"/>
              <a:gd name="connsiteX24" fmla="*/ 1961023 w 4283308"/>
              <a:gd name="connsiteY24" fmla="*/ 2759172 h 4733115"/>
              <a:gd name="connsiteX25" fmla="*/ 1990051 w 4283308"/>
              <a:gd name="connsiteY25" fmla="*/ 2817229 h 4733115"/>
              <a:gd name="connsiteX26" fmla="*/ 2004565 w 4283308"/>
              <a:gd name="connsiteY26" fmla="*/ 2860772 h 4733115"/>
              <a:gd name="connsiteX27" fmla="*/ 2033594 w 4283308"/>
              <a:gd name="connsiteY27" fmla="*/ 2904315 h 4733115"/>
              <a:gd name="connsiteX28" fmla="*/ 2106165 w 4283308"/>
              <a:gd name="connsiteY28" fmla="*/ 3020429 h 4733115"/>
              <a:gd name="connsiteX29" fmla="*/ 2164223 w 4283308"/>
              <a:gd name="connsiteY29" fmla="*/ 3107515 h 4733115"/>
              <a:gd name="connsiteX30" fmla="*/ 2251308 w 4283308"/>
              <a:gd name="connsiteY30" fmla="*/ 3238144 h 4733115"/>
              <a:gd name="connsiteX31" fmla="*/ 2280337 w 4283308"/>
              <a:gd name="connsiteY31" fmla="*/ 3281686 h 4733115"/>
              <a:gd name="connsiteX32" fmla="*/ 2309365 w 4283308"/>
              <a:gd name="connsiteY32" fmla="*/ 3325229 h 4733115"/>
              <a:gd name="connsiteX33" fmla="*/ 2352908 w 4283308"/>
              <a:gd name="connsiteY33" fmla="*/ 3368772 h 4733115"/>
              <a:gd name="connsiteX34" fmla="*/ 2439994 w 4283308"/>
              <a:gd name="connsiteY34" fmla="*/ 3484886 h 4733115"/>
              <a:gd name="connsiteX35" fmla="*/ 2454508 w 4283308"/>
              <a:gd name="connsiteY35" fmla="*/ 3528429 h 4733115"/>
              <a:gd name="connsiteX36" fmla="*/ 2483537 w 4283308"/>
              <a:gd name="connsiteY36" fmla="*/ 3630029 h 4733115"/>
              <a:gd name="connsiteX37" fmla="*/ 2512565 w 4283308"/>
              <a:gd name="connsiteY37" fmla="*/ 3673572 h 4733115"/>
              <a:gd name="connsiteX38" fmla="*/ 2556108 w 4283308"/>
              <a:gd name="connsiteY38" fmla="*/ 3804201 h 4733115"/>
              <a:gd name="connsiteX39" fmla="*/ 2570623 w 4283308"/>
              <a:gd name="connsiteY39" fmla="*/ 3847744 h 4733115"/>
              <a:gd name="connsiteX40" fmla="*/ 2599651 w 4283308"/>
              <a:gd name="connsiteY40" fmla="*/ 3905801 h 4733115"/>
              <a:gd name="connsiteX41" fmla="*/ 2614165 w 4283308"/>
              <a:gd name="connsiteY41" fmla="*/ 3949344 h 4733115"/>
              <a:gd name="connsiteX42" fmla="*/ 2643194 w 4283308"/>
              <a:gd name="connsiteY42" fmla="*/ 3992886 h 4733115"/>
              <a:gd name="connsiteX43" fmla="*/ 2701251 w 4283308"/>
              <a:gd name="connsiteY43" fmla="*/ 4123515 h 4733115"/>
              <a:gd name="connsiteX44" fmla="*/ 2730280 w 4283308"/>
              <a:gd name="connsiteY44" fmla="*/ 4210601 h 4733115"/>
              <a:gd name="connsiteX45" fmla="*/ 2744794 w 4283308"/>
              <a:gd name="connsiteY45" fmla="*/ 4254144 h 4733115"/>
              <a:gd name="connsiteX46" fmla="*/ 2759308 w 4283308"/>
              <a:gd name="connsiteY46" fmla="*/ 4355744 h 4733115"/>
              <a:gd name="connsiteX47" fmla="*/ 2773823 w 4283308"/>
              <a:gd name="connsiteY47" fmla="*/ 4544429 h 4733115"/>
              <a:gd name="connsiteX48" fmla="*/ 2817365 w 4283308"/>
              <a:gd name="connsiteY48" fmla="*/ 4573458 h 4733115"/>
              <a:gd name="connsiteX49" fmla="*/ 2904451 w 4283308"/>
              <a:gd name="connsiteY49" fmla="*/ 4602486 h 4733115"/>
              <a:gd name="connsiteX50" fmla="*/ 2947994 w 4283308"/>
              <a:gd name="connsiteY50" fmla="*/ 4631515 h 4733115"/>
              <a:gd name="connsiteX51" fmla="*/ 3122165 w 4283308"/>
              <a:gd name="connsiteY51" fmla="*/ 4660544 h 4733115"/>
              <a:gd name="connsiteX52" fmla="*/ 3238280 w 4283308"/>
              <a:gd name="connsiteY52" fmla="*/ 4675058 h 4733115"/>
              <a:gd name="connsiteX53" fmla="*/ 3296337 w 4283308"/>
              <a:gd name="connsiteY53" fmla="*/ 4689572 h 4733115"/>
              <a:gd name="connsiteX54" fmla="*/ 3412451 w 4283308"/>
              <a:gd name="connsiteY54" fmla="*/ 4704086 h 4733115"/>
              <a:gd name="connsiteX55" fmla="*/ 3499537 w 4283308"/>
              <a:gd name="connsiteY55" fmla="*/ 4733115 h 4733115"/>
              <a:gd name="connsiteX56" fmla="*/ 3746280 w 4283308"/>
              <a:gd name="connsiteY56" fmla="*/ 4718601 h 4733115"/>
              <a:gd name="connsiteX57" fmla="*/ 3847880 w 4283308"/>
              <a:gd name="connsiteY57" fmla="*/ 4689572 h 4733115"/>
              <a:gd name="connsiteX58" fmla="*/ 3891423 w 4283308"/>
              <a:gd name="connsiteY58" fmla="*/ 4355744 h 4733115"/>
              <a:gd name="connsiteX59" fmla="*/ 3876908 w 4283308"/>
              <a:gd name="connsiteY59" fmla="*/ 3804201 h 4733115"/>
              <a:gd name="connsiteX60" fmla="*/ 3847880 w 4283308"/>
              <a:gd name="connsiteY60" fmla="*/ 3717115 h 4733115"/>
              <a:gd name="connsiteX61" fmla="*/ 3804337 w 4283308"/>
              <a:gd name="connsiteY61" fmla="*/ 3586486 h 4733115"/>
              <a:gd name="connsiteX62" fmla="*/ 3775308 w 4283308"/>
              <a:gd name="connsiteY62" fmla="*/ 3499401 h 4733115"/>
              <a:gd name="connsiteX63" fmla="*/ 3760794 w 4283308"/>
              <a:gd name="connsiteY63" fmla="*/ 3455858 h 4733115"/>
              <a:gd name="connsiteX64" fmla="*/ 3731765 w 4283308"/>
              <a:gd name="connsiteY64" fmla="*/ 3397801 h 4733115"/>
              <a:gd name="connsiteX65" fmla="*/ 3717251 w 4283308"/>
              <a:gd name="connsiteY65" fmla="*/ 3354258 h 4733115"/>
              <a:gd name="connsiteX66" fmla="*/ 3688223 w 4283308"/>
              <a:gd name="connsiteY66" fmla="*/ 3310715 h 4733115"/>
              <a:gd name="connsiteX67" fmla="*/ 3673708 w 4283308"/>
              <a:gd name="connsiteY67" fmla="*/ 3267172 h 4733115"/>
              <a:gd name="connsiteX68" fmla="*/ 3586623 w 4283308"/>
              <a:gd name="connsiteY68" fmla="*/ 3136544 h 4733115"/>
              <a:gd name="connsiteX69" fmla="*/ 3543080 w 4283308"/>
              <a:gd name="connsiteY69" fmla="*/ 3034944 h 4733115"/>
              <a:gd name="connsiteX70" fmla="*/ 3514051 w 4283308"/>
              <a:gd name="connsiteY70" fmla="*/ 2991401 h 4733115"/>
              <a:gd name="connsiteX71" fmla="*/ 3499537 w 4283308"/>
              <a:gd name="connsiteY71" fmla="*/ 2947858 h 4733115"/>
              <a:gd name="connsiteX72" fmla="*/ 3485023 w 4283308"/>
              <a:gd name="connsiteY72" fmla="*/ 2889801 h 4733115"/>
              <a:gd name="connsiteX73" fmla="*/ 3426965 w 4283308"/>
              <a:gd name="connsiteY73" fmla="*/ 2802715 h 4733115"/>
              <a:gd name="connsiteX74" fmla="*/ 3368908 w 4283308"/>
              <a:gd name="connsiteY74" fmla="*/ 2715629 h 4733115"/>
              <a:gd name="connsiteX75" fmla="*/ 3339880 w 4283308"/>
              <a:gd name="connsiteY75" fmla="*/ 2672086 h 4733115"/>
              <a:gd name="connsiteX76" fmla="*/ 3296337 w 4283308"/>
              <a:gd name="connsiteY76" fmla="*/ 2628544 h 4733115"/>
              <a:gd name="connsiteX77" fmla="*/ 3281823 w 4283308"/>
              <a:gd name="connsiteY77" fmla="*/ 2585001 h 4733115"/>
              <a:gd name="connsiteX78" fmla="*/ 3223765 w 4283308"/>
              <a:gd name="connsiteY78" fmla="*/ 2497915 h 4733115"/>
              <a:gd name="connsiteX79" fmla="*/ 3209251 w 4283308"/>
              <a:gd name="connsiteY79" fmla="*/ 2454372 h 4733115"/>
              <a:gd name="connsiteX80" fmla="*/ 3151194 w 4283308"/>
              <a:gd name="connsiteY80" fmla="*/ 2367286 h 4733115"/>
              <a:gd name="connsiteX81" fmla="*/ 3122165 w 4283308"/>
              <a:gd name="connsiteY81" fmla="*/ 2280201 h 4733115"/>
              <a:gd name="connsiteX82" fmla="*/ 3107651 w 4283308"/>
              <a:gd name="connsiteY82" fmla="*/ 2236658 h 4733115"/>
              <a:gd name="connsiteX83" fmla="*/ 3031451 w 4283308"/>
              <a:gd name="connsiteY83" fmla="*/ 1999712 h 4733115"/>
              <a:gd name="connsiteX84" fmla="*/ 3051408 w 4283308"/>
              <a:gd name="connsiteY84" fmla="*/ 1874526 h 4733115"/>
              <a:gd name="connsiteX85" fmla="*/ 3187480 w 4283308"/>
              <a:gd name="connsiteY85" fmla="*/ 1664432 h 4733115"/>
              <a:gd name="connsiteX86" fmla="*/ 3238643 w 4283308"/>
              <a:gd name="connsiteY86" fmla="*/ 1604924 h 4733115"/>
              <a:gd name="connsiteX87" fmla="*/ 3305771 w 4283308"/>
              <a:gd name="connsiteY87" fmla="*/ 1561381 h 4733115"/>
              <a:gd name="connsiteX88" fmla="*/ 3356934 w 4283308"/>
              <a:gd name="connsiteY88" fmla="*/ 1485906 h 4733115"/>
              <a:gd name="connsiteX89" fmla="*/ 3438577 w 4283308"/>
              <a:gd name="connsiteY89" fmla="*/ 1426398 h 4733115"/>
              <a:gd name="connsiteX90" fmla="*/ 3528565 w 4283308"/>
              <a:gd name="connsiteY90" fmla="*/ 1336772 h 4733115"/>
              <a:gd name="connsiteX91" fmla="*/ 3557594 w 4283308"/>
              <a:gd name="connsiteY91" fmla="*/ 1293229 h 4733115"/>
              <a:gd name="connsiteX92" fmla="*/ 3615651 w 4283308"/>
              <a:gd name="connsiteY92" fmla="*/ 1206144 h 4733115"/>
              <a:gd name="connsiteX93" fmla="*/ 3673708 w 4283308"/>
              <a:gd name="connsiteY93" fmla="*/ 1119058 h 4733115"/>
              <a:gd name="connsiteX94" fmla="*/ 3717251 w 4283308"/>
              <a:gd name="connsiteY94" fmla="*/ 1090029 h 4733115"/>
              <a:gd name="connsiteX95" fmla="*/ 3804337 w 4283308"/>
              <a:gd name="connsiteY95" fmla="*/ 1002944 h 4733115"/>
              <a:gd name="connsiteX96" fmla="*/ 3833365 w 4283308"/>
              <a:gd name="connsiteY96" fmla="*/ 959401 h 4733115"/>
              <a:gd name="connsiteX97" fmla="*/ 3920451 w 4283308"/>
              <a:gd name="connsiteY97" fmla="*/ 872315 h 4733115"/>
              <a:gd name="connsiteX98" fmla="*/ 4051080 w 4283308"/>
              <a:gd name="connsiteY98" fmla="*/ 770715 h 4733115"/>
              <a:gd name="connsiteX99" fmla="*/ 4094623 w 4283308"/>
              <a:gd name="connsiteY99" fmla="*/ 741686 h 4733115"/>
              <a:gd name="connsiteX100" fmla="*/ 4123651 w 4283308"/>
              <a:gd name="connsiteY100" fmla="*/ 698144 h 4733115"/>
              <a:gd name="connsiteX101" fmla="*/ 4167194 w 4283308"/>
              <a:gd name="connsiteY101" fmla="*/ 669115 h 4733115"/>
              <a:gd name="connsiteX102" fmla="*/ 4225251 w 4283308"/>
              <a:gd name="connsiteY102" fmla="*/ 582029 h 4733115"/>
              <a:gd name="connsiteX103" fmla="*/ 4239765 w 4283308"/>
              <a:gd name="connsiteY103" fmla="*/ 538486 h 4733115"/>
              <a:gd name="connsiteX104" fmla="*/ 4268794 w 4283308"/>
              <a:gd name="connsiteY104" fmla="*/ 494944 h 4733115"/>
              <a:gd name="connsiteX105" fmla="*/ 4283308 w 4283308"/>
              <a:gd name="connsiteY105" fmla="*/ 393344 h 4733115"/>
              <a:gd name="connsiteX106" fmla="*/ 4268794 w 4283308"/>
              <a:gd name="connsiteY106" fmla="*/ 117572 h 4733115"/>
              <a:gd name="connsiteX107" fmla="*/ 4155945 w 4283308"/>
              <a:gd name="connsiteY107" fmla="*/ 13069 h 4733115"/>
              <a:gd name="connsiteX108" fmla="*/ 3889245 w 4283308"/>
              <a:gd name="connsiteY108" fmla="*/ 4724 h 4733115"/>
              <a:gd name="connsiteX109" fmla="*/ 3702011 w 4283308"/>
              <a:gd name="connsiteY109" fmla="*/ 78021 h 4733115"/>
              <a:gd name="connsiteX110" fmla="*/ 3601137 w 4283308"/>
              <a:gd name="connsiteY110" fmla="*/ 175629 h 4733115"/>
              <a:gd name="connsiteX111" fmla="*/ 3514051 w 4283308"/>
              <a:gd name="connsiteY111" fmla="*/ 219172 h 4733115"/>
              <a:gd name="connsiteX112" fmla="*/ 3470508 w 4283308"/>
              <a:gd name="connsiteY112" fmla="*/ 248201 h 4733115"/>
              <a:gd name="connsiteX113" fmla="*/ 3383423 w 4283308"/>
              <a:gd name="connsiteY113" fmla="*/ 277229 h 4733115"/>
              <a:gd name="connsiteX114" fmla="*/ 3339880 w 4283308"/>
              <a:gd name="connsiteY114" fmla="*/ 291744 h 4733115"/>
              <a:gd name="connsiteX115" fmla="*/ 3281823 w 4283308"/>
              <a:gd name="connsiteY115" fmla="*/ 335286 h 4733115"/>
              <a:gd name="connsiteX116" fmla="*/ 3194737 w 4283308"/>
              <a:gd name="connsiteY116" fmla="*/ 393344 h 4733115"/>
              <a:gd name="connsiteX117" fmla="*/ 3165708 w 4283308"/>
              <a:gd name="connsiteY117" fmla="*/ 436886 h 4733115"/>
              <a:gd name="connsiteX118" fmla="*/ 3151194 w 4283308"/>
              <a:gd name="connsiteY118" fmla="*/ 480429 h 4733115"/>
              <a:gd name="connsiteX119" fmla="*/ 3064108 w 4283308"/>
              <a:gd name="connsiteY119" fmla="*/ 567515 h 4733115"/>
              <a:gd name="connsiteX120" fmla="*/ 3035080 w 4283308"/>
              <a:gd name="connsiteY120" fmla="*/ 611058 h 4733115"/>
              <a:gd name="connsiteX121" fmla="*/ 2991537 w 4283308"/>
              <a:gd name="connsiteY121" fmla="*/ 654601 h 4733115"/>
              <a:gd name="connsiteX122" fmla="*/ 2962508 w 4283308"/>
              <a:gd name="connsiteY122" fmla="*/ 698144 h 4733115"/>
              <a:gd name="connsiteX123" fmla="*/ 2918965 w 4283308"/>
              <a:gd name="connsiteY123" fmla="*/ 727172 h 4733115"/>
              <a:gd name="connsiteX124" fmla="*/ 2860908 w 4283308"/>
              <a:gd name="connsiteY124" fmla="*/ 770715 h 4733115"/>
              <a:gd name="connsiteX125" fmla="*/ 2788337 w 4283308"/>
              <a:gd name="connsiteY125" fmla="*/ 843286 h 4733115"/>
              <a:gd name="connsiteX126" fmla="*/ 2715765 w 4283308"/>
              <a:gd name="connsiteY126" fmla="*/ 901344 h 4733115"/>
              <a:gd name="connsiteX127" fmla="*/ 2672223 w 4283308"/>
              <a:gd name="connsiteY127" fmla="*/ 944886 h 4733115"/>
              <a:gd name="connsiteX128" fmla="*/ 2541594 w 4283308"/>
              <a:gd name="connsiteY128" fmla="*/ 1031972 h 4733115"/>
              <a:gd name="connsiteX129" fmla="*/ 2454508 w 4283308"/>
              <a:gd name="connsiteY129" fmla="*/ 1090029 h 4733115"/>
              <a:gd name="connsiteX130" fmla="*/ 2410965 w 4283308"/>
              <a:gd name="connsiteY130" fmla="*/ 1104544 h 4733115"/>
              <a:gd name="connsiteX131" fmla="*/ 2323880 w 4283308"/>
              <a:gd name="connsiteY131" fmla="*/ 1148086 h 4733115"/>
              <a:gd name="connsiteX132" fmla="*/ 2280337 w 4283308"/>
              <a:gd name="connsiteY132" fmla="*/ 1177115 h 4733115"/>
              <a:gd name="connsiteX133" fmla="*/ 2222280 w 4283308"/>
              <a:gd name="connsiteY133" fmla="*/ 1162601 h 4733115"/>
              <a:gd name="connsiteX134" fmla="*/ 2135194 w 4283308"/>
              <a:gd name="connsiteY134" fmla="*/ 1104544 h 4733115"/>
              <a:gd name="connsiteX135" fmla="*/ 2091651 w 4283308"/>
              <a:gd name="connsiteY135" fmla="*/ 1061001 h 4733115"/>
              <a:gd name="connsiteX136" fmla="*/ 2048108 w 4283308"/>
              <a:gd name="connsiteY136" fmla="*/ 1046486 h 4733115"/>
              <a:gd name="connsiteX137" fmla="*/ 1961023 w 4283308"/>
              <a:gd name="connsiteY137" fmla="*/ 988429 h 4733115"/>
              <a:gd name="connsiteX138" fmla="*/ 1873937 w 4283308"/>
              <a:gd name="connsiteY138" fmla="*/ 915858 h 4733115"/>
              <a:gd name="connsiteX139" fmla="*/ 1844908 w 4283308"/>
              <a:gd name="connsiteY139" fmla="*/ 872315 h 4733115"/>
              <a:gd name="connsiteX140" fmla="*/ 1757823 w 4283308"/>
              <a:gd name="connsiteY140" fmla="*/ 799744 h 4733115"/>
              <a:gd name="connsiteX141" fmla="*/ 1728794 w 4283308"/>
              <a:gd name="connsiteY141" fmla="*/ 756201 h 4733115"/>
              <a:gd name="connsiteX142" fmla="*/ 1598165 w 4283308"/>
              <a:gd name="connsiteY142" fmla="*/ 625572 h 4733115"/>
              <a:gd name="connsiteX143" fmla="*/ 1554623 w 4283308"/>
              <a:gd name="connsiteY143" fmla="*/ 596544 h 4733115"/>
              <a:gd name="connsiteX144" fmla="*/ 1363034 w 4283308"/>
              <a:gd name="connsiteY144" fmla="*/ 510909 h 4733115"/>
              <a:gd name="connsiteX145" fmla="*/ 1046623 w 4283308"/>
              <a:gd name="connsiteY145" fmla="*/ 349801 h 4733115"/>
              <a:gd name="connsiteX146" fmla="*/ 930508 w 4283308"/>
              <a:gd name="connsiteY146" fmla="*/ 320772 h 4733115"/>
              <a:gd name="connsiteX147" fmla="*/ 582165 w 4283308"/>
              <a:gd name="connsiteY147" fmla="*/ 219172 h 4733115"/>
              <a:gd name="connsiteX148" fmla="*/ 466051 w 4283308"/>
              <a:gd name="connsiteY148" fmla="*/ 204658 h 4733115"/>
              <a:gd name="connsiteX149" fmla="*/ 393480 w 4283308"/>
              <a:gd name="connsiteY149" fmla="*/ 190144 h 4733115"/>
              <a:gd name="connsiteX150" fmla="*/ 262851 w 4283308"/>
              <a:gd name="connsiteY150" fmla="*/ 175629 h 4733115"/>
              <a:gd name="connsiteX151" fmla="*/ 30623 w 4283308"/>
              <a:gd name="connsiteY151" fmla="*/ 509458 h 4733115"/>
              <a:gd name="connsiteX152" fmla="*/ 45137 w 4283308"/>
              <a:gd name="connsiteY152" fmla="*/ 567515 h 4733115"/>
              <a:gd name="connsiteX153" fmla="*/ 59651 w 4283308"/>
              <a:gd name="connsiteY153" fmla="*/ 698144 h 4733115"/>
              <a:gd name="connsiteX154" fmla="*/ 88680 w 4283308"/>
              <a:gd name="connsiteY154" fmla="*/ 828772 h 4733115"/>
              <a:gd name="connsiteX155" fmla="*/ 103194 w 4283308"/>
              <a:gd name="connsiteY155" fmla="*/ 959401 h 4733115"/>
              <a:gd name="connsiteX156" fmla="*/ 132223 w 4283308"/>
              <a:gd name="connsiteY156" fmla="*/ 1046486 h 4733115"/>
              <a:gd name="connsiteX157" fmla="*/ 161251 w 4283308"/>
              <a:gd name="connsiteY157" fmla="*/ 1133572 h 4733115"/>
              <a:gd name="connsiteX158" fmla="*/ 175765 w 4283308"/>
              <a:gd name="connsiteY158" fmla="*/ 1206144 h 4733115"/>
              <a:gd name="connsiteX159" fmla="*/ 190280 w 4283308"/>
              <a:gd name="connsiteY159" fmla="*/ 1249686 h 4733115"/>
              <a:gd name="connsiteX160" fmla="*/ 175765 w 4283308"/>
              <a:gd name="connsiteY160" fmla="*/ 1351286 h 4733115"/>
              <a:gd name="connsiteX161" fmla="*/ 161251 w 4283308"/>
              <a:gd name="connsiteY161" fmla="*/ 1394829 h 4733115"/>
              <a:gd name="connsiteX162" fmla="*/ 219308 w 4283308"/>
              <a:gd name="connsiteY162" fmla="*/ 1467401 h 4733115"/>
              <a:gd name="connsiteX163" fmla="*/ 146737 w 4283308"/>
              <a:gd name="connsiteY163" fmla="*/ 1452886 h 4733115"/>
              <a:gd name="connsiteX0" fmla="*/ 146737 w 4283308"/>
              <a:gd name="connsiteY0" fmla="*/ 1452886 h 4733115"/>
              <a:gd name="connsiteX1" fmla="*/ 146737 w 4283308"/>
              <a:gd name="connsiteY1" fmla="*/ 1452886 h 4733115"/>
              <a:gd name="connsiteX2" fmla="*/ 277365 w 4283308"/>
              <a:gd name="connsiteY2" fmla="*/ 1438372 h 4733115"/>
              <a:gd name="connsiteX3" fmla="*/ 407994 w 4283308"/>
              <a:gd name="connsiteY3" fmla="*/ 1496429 h 4733115"/>
              <a:gd name="connsiteX4" fmla="*/ 451537 w 4283308"/>
              <a:gd name="connsiteY4" fmla="*/ 1510944 h 4733115"/>
              <a:gd name="connsiteX5" fmla="*/ 480565 w 4283308"/>
              <a:gd name="connsiteY5" fmla="*/ 1554486 h 4733115"/>
              <a:gd name="connsiteX6" fmla="*/ 596680 w 4283308"/>
              <a:gd name="connsiteY6" fmla="*/ 1598029 h 4733115"/>
              <a:gd name="connsiteX7" fmla="*/ 727308 w 4283308"/>
              <a:gd name="connsiteY7" fmla="*/ 1656086 h 4733115"/>
              <a:gd name="connsiteX8" fmla="*/ 770851 w 4283308"/>
              <a:gd name="connsiteY8" fmla="*/ 1670601 h 4733115"/>
              <a:gd name="connsiteX9" fmla="*/ 857937 w 4283308"/>
              <a:gd name="connsiteY9" fmla="*/ 1728658 h 4733115"/>
              <a:gd name="connsiteX10" fmla="*/ 930508 w 4283308"/>
              <a:gd name="connsiteY10" fmla="*/ 1801229 h 4733115"/>
              <a:gd name="connsiteX11" fmla="*/ 959537 w 4283308"/>
              <a:gd name="connsiteY11" fmla="*/ 1844772 h 4733115"/>
              <a:gd name="connsiteX12" fmla="*/ 1046623 w 4283308"/>
              <a:gd name="connsiteY12" fmla="*/ 1888315 h 4733115"/>
              <a:gd name="connsiteX13" fmla="*/ 1148223 w 4283308"/>
              <a:gd name="connsiteY13" fmla="*/ 1946372 h 4733115"/>
              <a:gd name="connsiteX14" fmla="*/ 1235308 w 4283308"/>
              <a:gd name="connsiteY14" fmla="*/ 1989915 h 4733115"/>
              <a:gd name="connsiteX15" fmla="*/ 1365937 w 4283308"/>
              <a:gd name="connsiteY15" fmla="*/ 2106029 h 4733115"/>
              <a:gd name="connsiteX16" fmla="*/ 1496565 w 4283308"/>
              <a:gd name="connsiteY16" fmla="*/ 2236658 h 4733115"/>
              <a:gd name="connsiteX17" fmla="*/ 1554623 w 4283308"/>
              <a:gd name="connsiteY17" fmla="*/ 2280201 h 4733115"/>
              <a:gd name="connsiteX18" fmla="*/ 1641708 w 4283308"/>
              <a:gd name="connsiteY18" fmla="*/ 2352772 h 4733115"/>
              <a:gd name="connsiteX19" fmla="*/ 1714280 w 4283308"/>
              <a:gd name="connsiteY19" fmla="*/ 2439858 h 4733115"/>
              <a:gd name="connsiteX20" fmla="*/ 1743308 w 4283308"/>
              <a:gd name="connsiteY20" fmla="*/ 2483401 h 4733115"/>
              <a:gd name="connsiteX21" fmla="*/ 1786851 w 4283308"/>
              <a:gd name="connsiteY21" fmla="*/ 2512429 h 4733115"/>
              <a:gd name="connsiteX22" fmla="*/ 1844908 w 4283308"/>
              <a:gd name="connsiteY22" fmla="*/ 2555972 h 4733115"/>
              <a:gd name="connsiteX23" fmla="*/ 1917480 w 4283308"/>
              <a:gd name="connsiteY23" fmla="*/ 2628544 h 4733115"/>
              <a:gd name="connsiteX24" fmla="*/ 1961023 w 4283308"/>
              <a:gd name="connsiteY24" fmla="*/ 2759172 h 4733115"/>
              <a:gd name="connsiteX25" fmla="*/ 1990051 w 4283308"/>
              <a:gd name="connsiteY25" fmla="*/ 2817229 h 4733115"/>
              <a:gd name="connsiteX26" fmla="*/ 2004565 w 4283308"/>
              <a:gd name="connsiteY26" fmla="*/ 2860772 h 4733115"/>
              <a:gd name="connsiteX27" fmla="*/ 2033594 w 4283308"/>
              <a:gd name="connsiteY27" fmla="*/ 2904315 h 4733115"/>
              <a:gd name="connsiteX28" fmla="*/ 2106165 w 4283308"/>
              <a:gd name="connsiteY28" fmla="*/ 3020429 h 4733115"/>
              <a:gd name="connsiteX29" fmla="*/ 2164223 w 4283308"/>
              <a:gd name="connsiteY29" fmla="*/ 3107515 h 4733115"/>
              <a:gd name="connsiteX30" fmla="*/ 2251308 w 4283308"/>
              <a:gd name="connsiteY30" fmla="*/ 3238144 h 4733115"/>
              <a:gd name="connsiteX31" fmla="*/ 2280337 w 4283308"/>
              <a:gd name="connsiteY31" fmla="*/ 3281686 h 4733115"/>
              <a:gd name="connsiteX32" fmla="*/ 2309365 w 4283308"/>
              <a:gd name="connsiteY32" fmla="*/ 3325229 h 4733115"/>
              <a:gd name="connsiteX33" fmla="*/ 2352908 w 4283308"/>
              <a:gd name="connsiteY33" fmla="*/ 3368772 h 4733115"/>
              <a:gd name="connsiteX34" fmla="*/ 2439994 w 4283308"/>
              <a:gd name="connsiteY34" fmla="*/ 3484886 h 4733115"/>
              <a:gd name="connsiteX35" fmla="*/ 2454508 w 4283308"/>
              <a:gd name="connsiteY35" fmla="*/ 3528429 h 4733115"/>
              <a:gd name="connsiteX36" fmla="*/ 2483537 w 4283308"/>
              <a:gd name="connsiteY36" fmla="*/ 3630029 h 4733115"/>
              <a:gd name="connsiteX37" fmla="*/ 2512565 w 4283308"/>
              <a:gd name="connsiteY37" fmla="*/ 3673572 h 4733115"/>
              <a:gd name="connsiteX38" fmla="*/ 2556108 w 4283308"/>
              <a:gd name="connsiteY38" fmla="*/ 3804201 h 4733115"/>
              <a:gd name="connsiteX39" fmla="*/ 2570623 w 4283308"/>
              <a:gd name="connsiteY39" fmla="*/ 3847744 h 4733115"/>
              <a:gd name="connsiteX40" fmla="*/ 2599651 w 4283308"/>
              <a:gd name="connsiteY40" fmla="*/ 3905801 h 4733115"/>
              <a:gd name="connsiteX41" fmla="*/ 2614165 w 4283308"/>
              <a:gd name="connsiteY41" fmla="*/ 3949344 h 4733115"/>
              <a:gd name="connsiteX42" fmla="*/ 2643194 w 4283308"/>
              <a:gd name="connsiteY42" fmla="*/ 3992886 h 4733115"/>
              <a:gd name="connsiteX43" fmla="*/ 2701251 w 4283308"/>
              <a:gd name="connsiteY43" fmla="*/ 4123515 h 4733115"/>
              <a:gd name="connsiteX44" fmla="*/ 2730280 w 4283308"/>
              <a:gd name="connsiteY44" fmla="*/ 4210601 h 4733115"/>
              <a:gd name="connsiteX45" fmla="*/ 2744794 w 4283308"/>
              <a:gd name="connsiteY45" fmla="*/ 4254144 h 4733115"/>
              <a:gd name="connsiteX46" fmla="*/ 2759308 w 4283308"/>
              <a:gd name="connsiteY46" fmla="*/ 4355744 h 4733115"/>
              <a:gd name="connsiteX47" fmla="*/ 2773823 w 4283308"/>
              <a:gd name="connsiteY47" fmla="*/ 4544429 h 4733115"/>
              <a:gd name="connsiteX48" fmla="*/ 2817365 w 4283308"/>
              <a:gd name="connsiteY48" fmla="*/ 4573458 h 4733115"/>
              <a:gd name="connsiteX49" fmla="*/ 2904451 w 4283308"/>
              <a:gd name="connsiteY49" fmla="*/ 4602486 h 4733115"/>
              <a:gd name="connsiteX50" fmla="*/ 2947994 w 4283308"/>
              <a:gd name="connsiteY50" fmla="*/ 4631515 h 4733115"/>
              <a:gd name="connsiteX51" fmla="*/ 3122165 w 4283308"/>
              <a:gd name="connsiteY51" fmla="*/ 4660544 h 4733115"/>
              <a:gd name="connsiteX52" fmla="*/ 3238280 w 4283308"/>
              <a:gd name="connsiteY52" fmla="*/ 4675058 h 4733115"/>
              <a:gd name="connsiteX53" fmla="*/ 3296337 w 4283308"/>
              <a:gd name="connsiteY53" fmla="*/ 4689572 h 4733115"/>
              <a:gd name="connsiteX54" fmla="*/ 3412451 w 4283308"/>
              <a:gd name="connsiteY54" fmla="*/ 4704086 h 4733115"/>
              <a:gd name="connsiteX55" fmla="*/ 3499537 w 4283308"/>
              <a:gd name="connsiteY55" fmla="*/ 4733115 h 4733115"/>
              <a:gd name="connsiteX56" fmla="*/ 3746280 w 4283308"/>
              <a:gd name="connsiteY56" fmla="*/ 4718601 h 4733115"/>
              <a:gd name="connsiteX57" fmla="*/ 3847880 w 4283308"/>
              <a:gd name="connsiteY57" fmla="*/ 4689572 h 4733115"/>
              <a:gd name="connsiteX58" fmla="*/ 3891423 w 4283308"/>
              <a:gd name="connsiteY58" fmla="*/ 4355744 h 4733115"/>
              <a:gd name="connsiteX59" fmla="*/ 3876908 w 4283308"/>
              <a:gd name="connsiteY59" fmla="*/ 3804201 h 4733115"/>
              <a:gd name="connsiteX60" fmla="*/ 3847880 w 4283308"/>
              <a:gd name="connsiteY60" fmla="*/ 3717115 h 4733115"/>
              <a:gd name="connsiteX61" fmla="*/ 3804337 w 4283308"/>
              <a:gd name="connsiteY61" fmla="*/ 3586486 h 4733115"/>
              <a:gd name="connsiteX62" fmla="*/ 3775308 w 4283308"/>
              <a:gd name="connsiteY62" fmla="*/ 3499401 h 4733115"/>
              <a:gd name="connsiteX63" fmla="*/ 3760794 w 4283308"/>
              <a:gd name="connsiteY63" fmla="*/ 3455858 h 4733115"/>
              <a:gd name="connsiteX64" fmla="*/ 3731765 w 4283308"/>
              <a:gd name="connsiteY64" fmla="*/ 3397801 h 4733115"/>
              <a:gd name="connsiteX65" fmla="*/ 3717251 w 4283308"/>
              <a:gd name="connsiteY65" fmla="*/ 3354258 h 4733115"/>
              <a:gd name="connsiteX66" fmla="*/ 3688223 w 4283308"/>
              <a:gd name="connsiteY66" fmla="*/ 3310715 h 4733115"/>
              <a:gd name="connsiteX67" fmla="*/ 3673708 w 4283308"/>
              <a:gd name="connsiteY67" fmla="*/ 3267172 h 4733115"/>
              <a:gd name="connsiteX68" fmla="*/ 3586623 w 4283308"/>
              <a:gd name="connsiteY68" fmla="*/ 3136544 h 4733115"/>
              <a:gd name="connsiteX69" fmla="*/ 3543080 w 4283308"/>
              <a:gd name="connsiteY69" fmla="*/ 3034944 h 4733115"/>
              <a:gd name="connsiteX70" fmla="*/ 3514051 w 4283308"/>
              <a:gd name="connsiteY70" fmla="*/ 2991401 h 4733115"/>
              <a:gd name="connsiteX71" fmla="*/ 3499537 w 4283308"/>
              <a:gd name="connsiteY71" fmla="*/ 2947858 h 4733115"/>
              <a:gd name="connsiteX72" fmla="*/ 3485023 w 4283308"/>
              <a:gd name="connsiteY72" fmla="*/ 2889801 h 4733115"/>
              <a:gd name="connsiteX73" fmla="*/ 3426965 w 4283308"/>
              <a:gd name="connsiteY73" fmla="*/ 2802715 h 4733115"/>
              <a:gd name="connsiteX74" fmla="*/ 3368908 w 4283308"/>
              <a:gd name="connsiteY74" fmla="*/ 2715629 h 4733115"/>
              <a:gd name="connsiteX75" fmla="*/ 3339880 w 4283308"/>
              <a:gd name="connsiteY75" fmla="*/ 2672086 h 4733115"/>
              <a:gd name="connsiteX76" fmla="*/ 3296337 w 4283308"/>
              <a:gd name="connsiteY76" fmla="*/ 2628544 h 4733115"/>
              <a:gd name="connsiteX77" fmla="*/ 3281823 w 4283308"/>
              <a:gd name="connsiteY77" fmla="*/ 2585001 h 4733115"/>
              <a:gd name="connsiteX78" fmla="*/ 3223765 w 4283308"/>
              <a:gd name="connsiteY78" fmla="*/ 2497915 h 4733115"/>
              <a:gd name="connsiteX79" fmla="*/ 3209251 w 4283308"/>
              <a:gd name="connsiteY79" fmla="*/ 2454372 h 4733115"/>
              <a:gd name="connsiteX80" fmla="*/ 3151194 w 4283308"/>
              <a:gd name="connsiteY80" fmla="*/ 2367286 h 4733115"/>
              <a:gd name="connsiteX81" fmla="*/ 3122165 w 4283308"/>
              <a:gd name="connsiteY81" fmla="*/ 2280201 h 4733115"/>
              <a:gd name="connsiteX82" fmla="*/ 3107651 w 4283308"/>
              <a:gd name="connsiteY82" fmla="*/ 2236658 h 4733115"/>
              <a:gd name="connsiteX83" fmla="*/ 3031451 w 4283308"/>
              <a:gd name="connsiteY83" fmla="*/ 1999712 h 4733115"/>
              <a:gd name="connsiteX84" fmla="*/ 3051408 w 4283308"/>
              <a:gd name="connsiteY84" fmla="*/ 1874526 h 4733115"/>
              <a:gd name="connsiteX85" fmla="*/ 3187480 w 4283308"/>
              <a:gd name="connsiteY85" fmla="*/ 1664432 h 4733115"/>
              <a:gd name="connsiteX86" fmla="*/ 3238643 w 4283308"/>
              <a:gd name="connsiteY86" fmla="*/ 1604924 h 4733115"/>
              <a:gd name="connsiteX87" fmla="*/ 3305771 w 4283308"/>
              <a:gd name="connsiteY87" fmla="*/ 1561381 h 4733115"/>
              <a:gd name="connsiteX88" fmla="*/ 3356934 w 4283308"/>
              <a:gd name="connsiteY88" fmla="*/ 1485906 h 4733115"/>
              <a:gd name="connsiteX89" fmla="*/ 3438577 w 4283308"/>
              <a:gd name="connsiteY89" fmla="*/ 1426398 h 4733115"/>
              <a:gd name="connsiteX90" fmla="*/ 3528565 w 4283308"/>
              <a:gd name="connsiteY90" fmla="*/ 1336772 h 4733115"/>
              <a:gd name="connsiteX91" fmla="*/ 3557594 w 4283308"/>
              <a:gd name="connsiteY91" fmla="*/ 1293229 h 4733115"/>
              <a:gd name="connsiteX92" fmla="*/ 3615651 w 4283308"/>
              <a:gd name="connsiteY92" fmla="*/ 1206144 h 4733115"/>
              <a:gd name="connsiteX93" fmla="*/ 3673708 w 4283308"/>
              <a:gd name="connsiteY93" fmla="*/ 1119058 h 4733115"/>
              <a:gd name="connsiteX94" fmla="*/ 3717251 w 4283308"/>
              <a:gd name="connsiteY94" fmla="*/ 1090029 h 4733115"/>
              <a:gd name="connsiteX95" fmla="*/ 3804337 w 4283308"/>
              <a:gd name="connsiteY95" fmla="*/ 1002944 h 4733115"/>
              <a:gd name="connsiteX96" fmla="*/ 3833365 w 4283308"/>
              <a:gd name="connsiteY96" fmla="*/ 959401 h 4733115"/>
              <a:gd name="connsiteX97" fmla="*/ 3920451 w 4283308"/>
              <a:gd name="connsiteY97" fmla="*/ 872315 h 4733115"/>
              <a:gd name="connsiteX98" fmla="*/ 4051080 w 4283308"/>
              <a:gd name="connsiteY98" fmla="*/ 770715 h 4733115"/>
              <a:gd name="connsiteX99" fmla="*/ 4094623 w 4283308"/>
              <a:gd name="connsiteY99" fmla="*/ 741686 h 4733115"/>
              <a:gd name="connsiteX100" fmla="*/ 4123651 w 4283308"/>
              <a:gd name="connsiteY100" fmla="*/ 698144 h 4733115"/>
              <a:gd name="connsiteX101" fmla="*/ 4167194 w 4283308"/>
              <a:gd name="connsiteY101" fmla="*/ 669115 h 4733115"/>
              <a:gd name="connsiteX102" fmla="*/ 4225251 w 4283308"/>
              <a:gd name="connsiteY102" fmla="*/ 582029 h 4733115"/>
              <a:gd name="connsiteX103" fmla="*/ 4239765 w 4283308"/>
              <a:gd name="connsiteY103" fmla="*/ 538486 h 4733115"/>
              <a:gd name="connsiteX104" fmla="*/ 4268794 w 4283308"/>
              <a:gd name="connsiteY104" fmla="*/ 494944 h 4733115"/>
              <a:gd name="connsiteX105" fmla="*/ 4283308 w 4283308"/>
              <a:gd name="connsiteY105" fmla="*/ 393344 h 4733115"/>
              <a:gd name="connsiteX106" fmla="*/ 4268794 w 4283308"/>
              <a:gd name="connsiteY106" fmla="*/ 117572 h 4733115"/>
              <a:gd name="connsiteX107" fmla="*/ 4155945 w 4283308"/>
              <a:gd name="connsiteY107" fmla="*/ 13069 h 4733115"/>
              <a:gd name="connsiteX108" fmla="*/ 3889245 w 4283308"/>
              <a:gd name="connsiteY108" fmla="*/ 4724 h 4733115"/>
              <a:gd name="connsiteX109" fmla="*/ 3702011 w 4283308"/>
              <a:gd name="connsiteY109" fmla="*/ 78021 h 4733115"/>
              <a:gd name="connsiteX110" fmla="*/ 3601137 w 4283308"/>
              <a:gd name="connsiteY110" fmla="*/ 175629 h 4733115"/>
              <a:gd name="connsiteX111" fmla="*/ 3514051 w 4283308"/>
              <a:gd name="connsiteY111" fmla="*/ 219172 h 4733115"/>
              <a:gd name="connsiteX112" fmla="*/ 3470508 w 4283308"/>
              <a:gd name="connsiteY112" fmla="*/ 248201 h 4733115"/>
              <a:gd name="connsiteX113" fmla="*/ 3383423 w 4283308"/>
              <a:gd name="connsiteY113" fmla="*/ 277229 h 4733115"/>
              <a:gd name="connsiteX114" fmla="*/ 3339880 w 4283308"/>
              <a:gd name="connsiteY114" fmla="*/ 291744 h 4733115"/>
              <a:gd name="connsiteX115" fmla="*/ 3281823 w 4283308"/>
              <a:gd name="connsiteY115" fmla="*/ 335286 h 4733115"/>
              <a:gd name="connsiteX116" fmla="*/ 3194737 w 4283308"/>
              <a:gd name="connsiteY116" fmla="*/ 393344 h 4733115"/>
              <a:gd name="connsiteX117" fmla="*/ 3165708 w 4283308"/>
              <a:gd name="connsiteY117" fmla="*/ 436886 h 4733115"/>
              <a:gd name="connsiteX118" fmla="*/ 3151194 w 4283308"/>
              <a:gd name="connsiteY118" fmla="*/ 480429 h 4733115"/>
              <a:gd name="connsiteX119" fmla="*/ 3064108 w 4283308"/>
              <a:gd name="connsiteY119" fmla="*/ 567515 h 4733115"/>
              <a:gd name="connsiteX120" fmla="*/ 3035080 w 4283308"/>
              <a:gd name="connsiteY120" fmla="*/ 611058 h 4733115"/>
              <a:gd name="connsiteX121" fmla="*/ 2991537 w 4283308"/>
              <a:gd name="connsiteY121" fmla="*/ 654601 h 4733115"/>
              <a:gd name="connsiteX122" fmla="*/ 2962508 w 4283308"/>
              <a:gd name="connsiteY122" fmla="*/ 698144 h 4733115"/>
              <a:gd name="connsiteX123" fmla="*/ 2918965 w 4283308"/>
              <a:gd name="connsiteY123" fmla="*/ 727172 h 4733115"/>
              <a:gd name="connsiteX124" fmla="*/ 2860908 w 4283308"/>
              <a:gd name="connsiteY124" fmla="*/ 770715 h 4733115"/>
              <a:gd name="connsiteX125" fmla="*/ 2788337 w 4283308"/>
              <a:gd name="connsiteY125" fmla="*/ 843286 h 4733115"/>
              <a:gd name="connsiteX126" fmla="*/ 2715765 w 4283308"/>
              <a:gd name="connsiteY126" fmla="*/ 901344 h 4733115"/>
              <a:gd name="connsiteX127" fmla="*/ 2672223 w 4283308"/>
              <a:gd name="connsiteY127" fmla="*/ 944886 h 4733115"/>
              <a:gd name="connsiteX128" fmla="*/ 2541594 w 4283308"/>
              <a:gd name="connsiteY128" fmla="*/ 1031972 h 4733115"/>
              <a:gd name="connsiteX129" fmla="*/ 2454508 w 4283308"/>
              <a:gd name="connsiteY129" fmla="*/ 1090029 h 4733115"/>
              <a:gd name="connsiteX130" fmla="*/ 2410965 w 4283308"/>
              <a:gd name="connsiteY130" fmla="*/ 1104544 h 4733115"/>
              <a:gd name="connsiteX131" fmla="*/ 2323880 w 4283308"/>
              <a:gd name="connsiteY131" fmla="*/ 1148086 h 4733115"/>
              <a:gd name="connsiteX132" fmla="*/ 2280337 w 4283308"/>
              <a:gd name="connsiteY132" fmla="*/ 1177115 h 4733115"/>
              <a:gd name="connsiteX133" fmla="*/ 2222280 w 4283308"/>
              <a:gd name="connsiteY133" fmla="*/ 1162601 h 4733115"/>
              <a:gd name="connsiteX134" fmla="*/ 2135194 w 4283308"/>
              <a:gd name="connsiteY134" fmla="*/ 1104544 h 4733115"/>
              <a:gd name="connsiteX135" fmla="*/ 2091651 w 4283308"/>
              <a:gd name="connsiteY135" fmla="*/ 1061001 h 4733115"/>
              <a:gd name="connsiteX136" fmla="*/ 2048108 w 4283308"/>
              <a:gd name="connsiteY136" fmla="*/ 1046486 h 4733115"/>
              <a:gd name="connsiteX137" fmla="*/ 1961023 w 4283308"/>
              <a:gd name="connsiteY137" fmla="*/ 988429 h 4733115"/>
              <a:gd name="connsiteX138" fmla="*/ 1873937 w 4283308"/>
              <a:gd name="connsiteY138" fmla="*/ 915858 h 4733115"/>
              <a:gd name="connsiteX139" fmla="*/ 1844908 w 4283308"/>
              <a:gd name="connsiteY139" fmla="*/ 872315 h 4733115"/>
              <a:gd name="connsiteX140" fmla="*/ 1757823 w 4283308"/>
              <a:gd name="connsiteY140" fmla="*/ 799744 h 4733115"/>
              <a:gd name="connsiteX141" fmla="*/ 1728794 w 4283308"/>
              <a:gd name="connsiteY141" fmla="*/ 756201 h 4733115"/>
              <a:gd name="connsiteX142" fmla="*/ 1598165 w 4283308"/>
              <a:gd name="connsiteY142" fmla="*/ 625572 h 4733115"/>
              <a:gd name="connsiteX143" fmla="*/ 1554623 w 4283308"/>
              <a:gd name="connsiteY143" fmla="*/ 596544 h 4733115"/>
              <a:gd name="connsiteX144" fmla="*/ 1363034 w 4283308"/>
              <a:gd name="connsiteY144" fmla="*/ 510909 h 4733115"/>
              <a:gd name="connsiteX145" fmla="*/ 1046623 w 4283308"/>
              <a:gd name="connsiteY145" fmla="*/ 349801 h 4733115"/>
              <a:gd name="connsiteX146" fmla="*/ 582165 w 4283308"/>
              <a:gd name="connsiteY146" fmla="*/ 219172 h 4733115"/>
              <a:gd name="connsiteX147" fmla="*/ 466051 w 4283308"/>
              <a:gd name="connsiteY147" fmla="*/ 204658 h 4733115"/>
              <a:gd name="connsiteX148" fmla="*/ 393480 w 4283308"/>
              <a:gd name="connsiteY148" fmla="*/ 190144 h 4733115"/>
              <a:gd name="connsiteX149" fmla="*/ 262851 w 4283308"/>
              <a:gd name="connsiteY149" fmla="*/ 175629 h 4733115"/>
              <a:gd name="connsiteX150" fmla="*/ 30623 w 4283308"/>
              <a:gd name="connsiteY150" fmla="*/ 509458 h 4733115"/>
              <a:gd name="connsiteX151" fmla="*/ 45137 w 4283308"/>
              <a:gd name="connsiteY151" fmla="*/ 567515 h 4733115"/>
              <a:gd name="connsiteX152" fmla="*/ 59651 w 4283308"/>
              <a:gd name="connsiteY152" fmla="*/ 698144 h 4733115"/>
              <a:gd name="connsiteX153" fmla="*/ 88680 w 4283308"/>
              <a:gd name="connsiteY153" fmla="*/ 828772 h 4733115"/>
              <a:gd name="connsiteX154" fmla="*/ 103194 w 4283308"/>
              <a:gd name="connsiteY154" fmla="*/ 959401 h 4733115"/>
              <a:gd name="connsiteX155" fmla="*/ 132223 w 4283308"/>
              <a:gd name="connsiteY155" fmla="*/ 1046486 h 4733115"/>
              <a:gd name="connsiteX156" fmla="*/ 161251 w 4283308"/>
              <a:gd name="connsiteY156" fmla="*/ 1133572 h 4733115"/>
              <a:gd name="connsiteX157" fmla="*/ 175765 w 4283308"/>
              <a:gd name="connsiteY157" fmla="*/ 1206144 h 4733115"/>
              <a:gd name="connsiteX158" fmla="*/ 190280 w 4283308"/>
              <a:gd name="connsiteY158" fmla="*/ 1249686 h 4733115"/>
              <a:gd name="connsiteX159" fmla="*/ 175765 w 4283308"/>
              <a:gd name="connsiteY159" fmla="*/ 1351286 h 4733115"/>
              <a:gd name="connsiteX160" fmla="*/ 161251 w 4283308"/>
              <a:gd name="connsiteY160" fmla="*/ 1394829 h 4733115"/>
              <a:gd name="connsiteX161" fmla="*/ 219308 w 4283308"/>
              <a:gd name="connsiteY161" fmla="*/ 1467401 h 4733115"/>
              <a:gd name="connsiteX162" fmla="*/ 146737 w 4283308"/>
              <a:gd name="connsiteY162" fmla="*/ 1452886 h 4733115"/>
              <a:gd name="connsiteX0" fmla="*/ 146737 w 4283308"/>
              <a:gd name="connsiteY0" fmla="*/ 1452886 h 4733115"/>
              <a:gd name="connsiteX1" fmla="*/ 146737 w 4283308"/>
              <a:gd name="connsiteY1" fmla="*/ 1452886 h 4733115"/>
              <a:gd name="connsiteX2" fmla="*/ 277365 w 4283308"/>
              <a:gd name="connsiteY2" fmla="*/ 1438372 h 4733115"/>
              <a:gd name="connsiteX3" fmla="*/ 407994 w 4283308"/>
              <a:gd name="connsiteY3" fmla="*/ 1496429 h 4733115"/>
              <a:gd name="connsiteX4" fmla="*/ 451537 w 4283308"/>
              <a:gd name="connsiteY4" fmla="*/ 1510944 h 4733115"/>
              <a:gd name="connsiteX5" fmla="*/ 480565 w 4283308"/>
              <a:gd name="connsiteY5" fmla="*/ 1554486 h 4733115"/>
              <a:gd name="connsiteX6" fmla="*/ 596680 w 4283308"/>
              <a:gd name="connsiteY6" fmla="*/ 1598029 h 4733115"/>
              <a:gd name="connsiteX7" fmla="*/ 727308 w 4283308"/>
              <a:gd name="connsiteY7" fmla="*/ 1656086 h 4733115"/>
              <a:gd name="connsiteX8" fmla="*/ 770851 w 4283308"/>
              <a:gd name="connsiteY8" fmla="*/ 1670601 h 4733115"/>
              <a:gd name="connsiteX9" fmla="*/ 857937 w 4283308"/>
              <a:gd name="connsiteY9" fmla="*/ 1728658 h 4733115"/>
              <a:gd name="connsiteX10" fmla="*/ 930508 w 4283308"/>
              <a:gd name="connsiteY10" fmla="*/ 1801229 h 4733115"/>
              <a:gd name="connsiteX11" fmla="*/ 959537 w 4283308"/>
              <a:gd name="connsiteY11" fmla="*/ 1844772 h 4733115"/>
              <a:gd name="connsiteX12" fmla="*/ 1046623 w 4283308"/>
              <a:gd name="connsiteY12" fmla="*/ 1888315 h 4733115"/>
              <a:gd name="connsiteX13" fmla="*/ 1148223 w 4283308"/>
              <a:gd name="connsiteY13" fmla="*/ 1946372 h 4733115"/>
              <a:gd name="connsiteX14" fmla="*/ 1235308 w 4283308"/>
              <a:gd name="connsiteY14" fmla="*/ 1989915 h 4733115"/>
              <a:gd name="connsiteX15" fmla="*/ 1365937 w 4283308"/>
              <a:gd name="connsiteY15" fmla="*/ 2106029 h 4733115"/>
              <a:gd name="connsiteX16" fmla="*/ 1496565 w 4283308"/>
              <a:gd name="connsiteY16" fmla="*/ 2236658 h 4733115"/>
              <a:gd name="connsiteX17" fmla="*/ 1554623 w 4283308"/>
              <a:gd name="connsiteY17" fmla="*/ 2280201 h 4733115"/>
              <a:gd name="connsiteX18" fmla="*/ 1641708 w 4283308"/>
              <a:gd name="connsiteY18" fmla="*/ 2352772 h 4733115"/>
              <a:gd name="connsiteX19" fmla="*/ 1714280 w 4283308"/>
              <a:gd name="connsiteY19" fmla="*/ 2439858 h 4733115"/>
              <a:gd name="connsiteX20" fmla="*/ 1743308 w 4283308"/>
              <a:gd name="connsiteY20" fmla="*/ 2483401 h 4733115"/>
              <a:gd name="connsiteX21" fmla="*/ 1786851 w 4283308"/>
              <a:gd name="connsiteY21" fmla="*/ 2512429 h 4733115"/>
              <a:gd name="connsiteX22" fmla="*/ 1844908 w 4283308"/>
              <a:gd name="connsiteY22" fmla="*/ 2555972 h 4733115"/>
              <a:gd name="connsiteX23" fmla="*/ 1917480 w 4283308"/>
              <a:gd name="connsiteY23" fmla="*/ 2628544 h 4733115"/>
              <a:gd name="connsiteX24" fmla="*/ 1961023 w 4283308"/>
              <a:gd name="connsiteY24" fmla="*/ 2759172 h 4733115"/>
              <a:gd name="connsiteX25" fmla="*/ 1990051 w 4283308"/>
              <a:gd name="connsiteY25" fmla="*/ 2817229 h 4733115"/>
              <a:gd name="connsiteX26" fmla="*/ 2004565 w 4283308"/>
              <a:gd name="connsiteY26" fmla="*/ 2860772 h 4733115"/>
              <a:gd name="connsiteX27" fmla="*/ 2033594 w 4283308"/>
              <a:gd name="connsiteY27" fmla="*/ 2904315 h 4733115"/>
              <a:gd name="connsiteX28" fmla="*/ 2106165 w 4283308"/>
              <a:gd name="connsiteY28" fmla="*/ 3020429 h 4733115"/>
              <a:gd name="connsiteX29" fmla="*/ 2164223 w 4283308"/>
              <a:gd name="connsiteY29" fmla="*/ 3107515 h 4733115"/>
              <a:gd name="connsiteX30" fmla="*/ 2251308 w 4283308"/>
              <a:gd name="connsiteY30" fmla="*/ 3238144 h 4733115"/>
              <a:gd name="connsiteX31" fmla="*/ 2280337 w 4283308"/>
              <a:gd name="connsiteY31" fmla="*/ 3281686 h 4733115"/>
              <a:gd name="connsiteX32" fmla="*/ 2309365 w 4283308"/>
              <a:gd name="connsiteY32" fmla="*/ 3325229 h 4733115"/>
              <a:gd name="connsiteX33" fmla="*/ 2352908 w 4283308"/>
              <a:gd name="connsiteY33" fmla="*/ 3368772 h 4733115"/>
              <a:gd name="connsiteX34" fmla="*/ 2439994 w 4283308"/>
              <a:gd name="connsiteY34" fmla="*/ 3484886 h 4733115"/>
              <a:gd name="connsiteX35" fmla="*/ 2454508 w 4283308"/>
              <a:gd name="connsiteY35" fmla="*/ 3528429 h 4733115"/>
              <a:gd name="connsiteX36" fmla="*/ 2483537 w 4283308"/>
              <a:gd name="connsiteY36" fmla="*/ 3630029 h 4733115"/>
              <a:gd name="connsiteX37" fmla="*/ 2512565 w 4283308"/>
              <a:gd name="connsiteY37" fmla="*/ 3673572 h 4733115"/>
              <a:gd name="connsiteX38" fmla="*/ 2556108 w 4283308"/>
              <a:gd name="connsiteY38" fmla="*/ 3804201 h 4733115"/>
              <a:gd name="connsiteX39" fmla="*/ 2570623 w 4283308"/>
              <a:gd name="connsiteY39" fmla="*/ 3847744 h 4733115"/>
              <a:gd name="connsiteX40" fmla="*/ 2599651 w 4283308"/>
              <a:gd name="connsiteY40" fmla="*/ 3905801 h 4733115"/>
              <a:gd name="connsiteX41" fmla="*/ 2614165 w 4283308"/>
              <a:gd name="connsiteY41" fmla="*/ 3949344 h 4733115"/>
              <a:gd name="connsiteX42" fmla="*/ 2643194 w 4283308"/>
              <a:gd name="connsiteY42" fmla="*/ 3992886 h 4733115"/>
              <a:gd name="connsiteX43" fmla="*/ 2701251 w 4283308"/>
              <a:gd name="connsiteY43" fmla="*/ 4123515 h 4733115"/>
              <a:gd name="connsiteX44" fmla="*/ 2730280 w 4283308"/>
              <a:gd name="connsiteY44" fmla="*/ 4210601 h 4733115"/>
              <a:gd name="connsiteX45" fmla="*/ 2744794 w 4283308"/>
              <a:gd name="connsiteY45" fmla="*/ 4254144 h 4733115"/>
              <a:gd name="connsiteX46" fmla="*/ 2759308 w 4283308"/>
              <a:gd name="connsiteY46" fmla="*/ 4355744 h 4733115"/>
              <a:gd name="connsiteX47" fmla="*/ 2773823 w 4283308"/>
              <a:gd name="connsiteY47" fmla="*/ 4544429 h 4733115"/>
              <a:gd name="connsiteX48" fmla="*/ 2817365 w 4283308"/>
              <a:gd name="connsiteY48" fmla="*/ 4573458 h 4733115"/>
              <a:gd name="connsiteX49" fmla="*/ 2904451 w 4283308"/>
              <a:gd name="connsiteY49" fmla="*/ 4602486 h 4733115"/>
              <a:gd name="connsiteX50" fmla="*/ 2947994 w 4283308"/>
              <a:gd name="connsiteY50" fmla="*/ 4631515 h 4733115"/>
              <a:gd name="connsiteX51" fmla="*/ 3122165 w 4283308"/>
              <a:gd name="connsiteY51" fmla="*/ 4660544 h 4733115"/>
              <a:gd name="connsiteX52" fmla="*/ 3238280 w 4283308"/>
              <a:gd name="connsiteY52" fmla="*/ 4675058 h 4733115"/>
              <a:gd name="connsiteX53" fmla="*/ 3296337 w 4283308"/>
              <a:gd name="connsiteY53" fmla="*/ 4689572 h 4733115"/>
              <a:gd name="connsiteX54" fmla="*/ 3412451 w 4283308"/>
              <a:gd name="connsiteY54" fmla="*/ 4704086 h 4733115"/>
              <a:gd name="connsiteX55" fmla="*/ 3499537 w 4283308"/>
              <a:gd name="connsiteY55" fmla="*/ 4733115 h 4733115"/>
              <a:gd name="connsiteX56" fmla="*/ 3746280 w 4283308"/>
              <a:gd name="connsiteY56" fmla="*/ 4718601 h 4733115"/>
              <a:gd name="connsiteX57" fmla="*/ 3847880 w 4283308"/>
              <a:gd name="connsiteY57" fmla="*/ 4689572 h 4733115"/>
              <a:gd name="connsiteX58" fmla="*/ 3891423 w 4283308"/>
              <a:gd name="connsiteY58" fmla="*/ 4355744 h 4733115"/>
              <a:gd name="connsiteX59" fmla="*/ 3876908 w 4283308"/>
              <a:gd name="connsiteY59" fmla="*/ 3804201 h 4733115"/>
              <a:gd name="connsiteX60" fmla="*/ 3847880 w 4283308"/>
              <a:gd name="connsiteY60" fmla="*/ 3717115 h 4733115"/>
              <a:gd name="connsiteX61" fmla="*/ 3804337 w 4283308"/>
              <a:gd name="connsiteY61" fmla="*/ 3586486 h 4733115"/>
              <a:gd name="connsiteX62" fmla="*/ 3775308 w 4283308"/>
              <a:gd name="connsiteY62" fmla="*/ 3499401 h 4733115"/>
              <a:gd name="connsiteX63" fmla="*/ 3760794 w 4283308"/>
              <a:gd name="connsiteY63" fmla="*/ 3455858 h 4733115"/>
              <a:gd name="connsiteX64" fmla="*/ 3731765 w 4283308"/>
              <a:gd name="connsiteY64" fmla="*/ 3397801 h 4733115"/>
              <a:gd name="connsiteX65" fmla="*/ 3717251 w 4283308"/>
              <a:gd name="connsiteY65" fmla="*/ 3354258 h 4733115"/>
              <a:gd name="connsiteX66" fmla="*/ 3688223 w 4283308"/>
              <a:gd name="connsiteY66" fmla="*/ 3310715 h 4733115"/>
              <a:gd name="connsiteX67" fmla="*/ 3673708 w 4283308"/>
              <a:gd name="connsiteY67" fmla="*/ 3267172 h 4733115"/>
              <a:gd name="connsiteX68" fmla="*/ 3586623 w 4283308"/>
              <a:gd name="connsiteY68" fmla="*/ 3136544 h 4733115"/>
              <a:gd name="connsiteX69" fmla="*/ 3543080 w 4283308"/>
              <a:gd name="connsiteY69" fmla="*/ 3034944 h 4733115"/>
              <a:gd name="connsiteX70" fmla="*/ 3514051 w 4283308"/>
              <a:gd name="connsiteY70" fmla="*/ 2991401 h 4733115"/>
              <a:gd name="connsiteX71" fmla="*/ 3499537 w 4283308"/>
              <a:gd name="connsiteY71" fmla="*/ 2947858 h 4733115"/>
              <a:gd name="connsiteX72" fmla="*/ 3485023 w 4283308"/>
              <a:gd name="connsiteY72" fmla="*/ 2889801 h 4733115"/>
              <a:gd name="connsiteX73" fmla="*/ 3426965 w 4283308"/>
              <a:gd name="connsiteY73" fmla="*/ 2802715 h 4733115"/>
              <a:gd name="connsiteX74" fmla="*/ 3368908 w 4283308"/>
              <a:gd name="connsiteY74" fmla="*/ 2715629 h 4733115"/>
              <a:gd name="connsiteX75" fmla="*/ 3339880 w 4283308"/>
              <a:gd name="connsiteY75" fmla="*/ 2672086 h 4733115"/>
              <a:gd name="connsiteX76" fmla="*/ 3296337 w 4283308"/>
              <a:gd name="connsiteY76" fmla="*/ 2628544 h 4733115"/>
              <a:gd name="connsiteX77" fmla="*/ 3281823 w 4283308"/>
              <a:gd name="connsiteY77" fmla="*/ 2585001 h 4733115"/>
              <a:gd name="connsiteX78" fmla="*/ 3223765 w 4283308"/>
              <a:gd name="connsiteY78" fmla="*/ 2497915 h 4733115"/>
              <a:gd name="connsiteX79" fmla="*/ 3209251 w 4283308"/>
              <a:gd name="connsiteY79" fmla="*/ 2454372 h 4733115"/>
              <a:gd name="connsiteX80" fmla="*/ 3151194 w 4283308"/>
              <a:gd name="connsiteY80" fmla="*/ 2367286 h 4733115"/>
              <a:gd name="connsiteX81" fmla="*/ 3122165 w 4283308"/>
              <a:gd name="connsiteY81" fmla="*/ 2280201 h 4733115"/>
              <a:gd name="connsiteX82" fmla="*/ 3107651 w 4283308"/>
              <a:gd name="connsiteY82" fmla="*/ 2236658 h 4733115"/>
              <a:gd name="connsiteX83" fmla="*/ 3031451 w 4283308"/>
              <a:gd name="connsiteY83" fmla="*/ 1999712 h 4733115"/>
              <a:gd name="connsiteX84" fmla="*/ 3051408 w 4283308"/>
              <a:gd name="connsiteY84" fmla="*/ 1874526 h 4733115"/>
              <a:gd name="connsiteX85" fmla="*/ 3187480 w 4283308"/>
              <a:gd name="connsiteY85" fmla="*/ 1664432 h 4733115"/>
              <a:gd name="connsiteX86" fmla="*/ 3238643 w 4283308"/>
              <a:gd name="connsiteY86" fmla="*/ 1604924 h 4733115"/>
              <a:gd name="connsiteX87" fmla="*/ 3305771 w 4283308"/>
              <a:gd name="connsiteY87" fmla="*/ 1561381 h 4733115"/>
              <a:gd name="connsiteX88" fmla="*/ 3356934 w 4283308"/>
              <a:gd name="connsiteY88" fmla="*/ 1485906 h 4733115"/>
              <a:gd name="connsiteX89" fmla="*/ 3438577 w 4283308"/>
              <a:gd name="connsiteY89" fmla="*/ 1426398 h 4733115"/>
              <a:gd name="connsiteX90" fmla="*/ 3528565 w 4283308"/>
              <a:gd name="connsiteY90" fmla="*/ 1336772 h 4733115"/>
              <a:gd name="connsiteX91" fmla="*/ 3557594 w 4283308"/>
              <a:gd name="connsiteY91" fmla="*/ 1293229 h 4733115"/>
              <a:gd name="connsiteX92" fmla="*/ 3615651 w 4283308"/>
              <a:gd name="connsiteY92" fmla="*/ 1206144 h 4733115"/>
              <a:gd name="connsiteX93" fmla="*/ 3673708 w 4283308"/>
              <a:gd name="connsiteY93" fmla="*/ 1119058 h 4733115"/>
              <a:gd name="connsiteX94" fmla="*/ 3717251 w 4283308"/>
              <a:gd name="connsiteY94" fmla="*/ 1090029 h 4733115"/>
              <a:gd name="connsiteX95" fmla="*/ 3804337 w 4283308"/>
              <a:gd name="connsiteY95" fmla="*/ 1002944 h 4733115"/>
              <a:gd name="connsiteX96" fmla="*/ 3833365 w 4283308"/>
              <a:gd name="connsiteY96" fmla="*/ 959401 h 4733115"/>
              <a:gd name="connsiteX97" fmla="*/ 3920451 w 4283308"/>
              <a:gd name="connsiteY97" fmla="*/ 872315 h 4733115"/>
              <a:gd name="connsiteX98" fmla="*/ 4051080 w 4283308"/>
              <a:gd name="connsiteY98" fmla="*/ 770715 h 4733115"/>
              <a:gd name="connsiteX99" fmla="*/ 4094623 w 4283308"/>
              <a:gd name="connsiteY99" fmla="*/ 741686 h 4733115"/>
              <a:gd name="connsiteX100" fmla="*/ 4123651 w 4283308"/>
              <a:gd name="connsiteY100" fmla="*/ 698144 h 4733115"/>
              <a:gd name="connsiteX101" fmla="*/ 4167194 w 4283308"/>
              <a:gd name="connsiteY101" fmla="*/ 669115 h 4733115"/>
              <a:gd name="connsiteX102" fmla="*/ 4225251 w 4283308"/>
              <a:gd name="connsiteY102" fmla="*/ 582029 h 4733115"/>
              <a:gd name="connsiteX103" fmla="*/ 4239765 w 4283308"/>
              <a:gd name="connsiteY103" fmla="*/ 538486 h 4733115"/>
              <a:gd name="connsiteX104" fmla="*/ 4268794 w 4283308"/>
              <a:gd name="connsiteY104" fmla="*/ 494944 h 4733115"/>
              <a:gd name="connsiteX105" fmla="*/ 4283308 w 4283308"/>
              <a:gd name="connsiteY105" fmla="*/ 393344 h 4733115"/>
              <a:gd name="connsiteX106" fmla="*/ 4268794 w 4283308"/>
              <a:gd name="connsiteY106" fmla="*/ 117572 h 4733115"/>
              <a:gd name="connsiteX107" fmla="*/ 4155945 w 4283308"/>
              <a:gd name="connsiteY107" fmla="*/ 13069 h 4733115"/>
              <a:gd name="connsiteX108" fmla="*/ 3889245 w 4283308"/>
              <a:gd name="connsiteY108" fmla="*/ 4724 h 4733115"/>
              <a:gd name="connsiteX109" fmla="*/ 3702011 w 4283308"/>
              <a:gd name="connsiteY109" fmla="*/ 78021 h 4733115"/>
              <a:gd name="connsiteX110" fmla="*/ 3601137 w 4283308"/>
              <a:gd name="connsiteY110" fmla="*/ 175629 h 4733115"/>
              <a:gd name="connsiteX111" fmla="*/ 3514051 w 4283308"/>
              <a:gd name="connsiteY111" fmla="*/ 219172 h 4733115"/>
              <a:gd name="connsiteX112" fmla="*/ 3470508 w 4283308"/>
              <a:gd name="connsiteY112" fmla="*/ 248201 h 4733115"/>
              <a:gd name="connsiteX113" fmla="*/ 3383423 w 4283308"/>
              <a:gd name="connsiteY113" fmla="*/ 277229 h 4733115"/>
              <a:gd name="connsiteX114" fmla="*/ 3339880 w 4283308"/>
              <a:gd name="connsiteY114" fmla="*/ 291744 h 4733115"/>
              <a:gd name="connsiteX115" fmla="*/ 3281823 w 4283308"/>
              <a:gd name="connsiteY115" fmla="*/ 335286 h 4733115"/>
              <a:gd name="connsiteX116" fmla="*/ 3194737 w 4283308"/>
              <a:gd name="connsiteY116" fmla="*/ 393344 h 4733115"/>
              <a:gd name="connsiteX117" fmla="*/ 3165708 w 4283308"/>
              <a:gd name="connsiteY117" fmla="*/ 436886 h 4733115"/>
              <a:gd name="connsiteX118" fmla="*/ 3151194 w 4283308"/>
              <a:gd name="connsiteY118" fmla="*/ 480429 h 4733115"/>
              <a:gd name="connsiteX119" fmla="*/ 3064108 w 4283308"/>
              <a:gd name="connsiteY119" fmla="*/ 567515 h 4733115"/>
              <a:gd name="connsiteX120" fmla="*/ 3035080 w 4283308"/>
              <a:gd name="connsiteY120" fmla="*/ 611058 h 4733115"/>
              <a:gd name="connsiteX121" fmla="*/ 2991537 w 4283308"/>
              <a:gd name="connsiteY121" fmla="*/ 654601 h 4733115"/>
              <a:gd name="connsiteX122" fmla="*/ 2962508 w 4283308"/>
              <a:gd name="connsiteY122" fmla="*/ 698144 h 4733115"/>
              <a:gd name="connsiteX123" fmla="*/ 2918965 w 4283308"/>
              <a:gd name="connsiteY123" fmla="*/ 727172 h 4733115"/>
              <a:gd name="connsiteX124" fmla="*/ 2860908 w 4283308"/>
              <a:gd name="connsiteY124" fmla="*/ 770715 h 4733115"/>
              <a:gd name="connsiteX125" fmla="*/ 2788337 w 4283308"/>
              <a:gd name="connsiteY125" fmla="*/ 843286 h 4733115"/>
              <a:gd name="connsiteX126" fmla="*/ 2715765 w 4283308"/>
              <a:gd name="connsiteY126" fmla="*/ 901344 h 4733115"/>
              <a:gd name="connsiteX127" fmla="*/ 2672223 w 4283308"/>
              <a:gd name="connsiteY127" fmla="*/ 944886 h 4733115"/>
              <a:gd name="connsiteX128" fmla="*/ 2541594 w 4283308"/>
              <a:gd name="connsiteY128" fmla="*/ 1031972 h 4733115"/>
              <a:gd name="connsiteX129" fmla="*/ 2454508 w 4283308"/>
              <a:gd name="connsiteY129" fmla="*/ 1090029 h 4733115"/>
              <a:gd name="connsiteX130" fmla="*/ 2410965 w 4283308"/>
              <a:gd name="connsiteY130" fmla="*/ 1104544 h 4733115"/>
              <a:gd name="connsiteX131" fmla="*/ 2323880 w 4283308"/>
              <a:gd name="connsiteY131" fmla="*/ 1148086 h 4733115"/>
              <a:gd name="connsiteX132" fmla="*/ 2280337 w 4283308"/>
              <a:gd name="connsiteY132" fmla="*/ 1177115 h 4733115"/>
              <a:gd name="connsiteX133" fmla="*/ 2222280 w 4283308"/>
              <a:gd name="connsiteY133" fmla="*/ 1162601 h 4733115"/>
              <a:gd name="connsiteX134" fmla="*/ 2135194 w 4283308"/>
              <a:gd name="connsiteY134" fmla="*/ 1104544 h 4733115"/>
              <a:gd name="connsiteX135" fmla="*/ 2091651 w 4283308"/>
              <a:gd name="connsiteY135" fmla="*/ 1061001 h 4733115"/>
              <a:gd name="connsiteX136" fmla="*/ 2048108 w 4283308"/>
              <a:gd name="connsiteY136" fmla="*/ 1046486 h 4733115"/>
              <a:gd name="connsiteX137" fmla="*/ 1961023 w 4283308"/>
              <a:gd name="connsiteY137" fmla="*/ 988429 h 4733115"/>
              <a:gd name="connsiteX138" fmla="*/ 1873937 w 4283308"/>
              <a:gd name="connsiteY138" fmla="*/ 915858 h 4733115"/>
              <a:gd name="connsiteX139" fmla="*/ 1844908 w 4283308"/>
              <a:gd name="connsiteY139" fmla="*/ 872315 h 4733115"/>
              <a:gd name="connsiteX140" fmla="*/ 1757823 w 4283308"/>
              <a:gd name="connsiteY140" fmla="*/ 799744 h 4733115"/>
              <a:gd name="connsiteX141" fmla="*/ 1728794 w 4283308"/>
              <a:gd name="connsiteY141" fmla="*/ 756201 h 4733115"/>
              <a:gd name="connsiteX142" fmla="*/ 1598165 w 4283308"/>
              <a:gd name="connsiteY142" fmla="*/ 625572 h 4733115"/>
              <a:gd name="connsiteX143" fmla="*/ 1554623 w 4283308"/>
              <a:gd name="connsiteY143" fmla="*/ 596544 h 4733115"/>
              <a:gd name="connsiteX144" fmla="*/ 1363034 w 4283308"/>
              <a:gd name="connsiteY144" fmla="*/ 510909 h 4733115"/>
              <a:gd name="connsiteX145" fmla="*/ 582165 w 4283308"/>
              <a:gd name="connsiteY145" fmla="*/ 219172 h 4733115"/>
              <a:gd name="connsiteX146" fmla="*/ 466051 w 4283308"/>
              <a:gd name="connsiteY146" fmla="*/ 204658 h 4733115"/>
              <a:gd name="connsiteX147" fmla="*/ 393480 w 4283308"/>
              <a:gd name="connsiteY147" fmla="*/ 190144 h 4733115"/>
              <a:gd name="connsiteX148" fmla="*/ 262851 w 4283308"/>
              <a:gd name="connsiteY148" fmla="*/ 175629 h 4733115"/>
              <a:gd name="connsiteX149" fmla="*/ 30623 w 4283308"/>
              <a:gd name="connsiteY149" fmla="*/ 509458 h 4733115"/>
              <a:gd name="connsiteX150" fmla="*/ 45137 w 4283308"/>
              <a:gd name="connsiteY150" fmla="*/ 567515 h 4733115"/>
              <a:gd name="connsiteX151" fmla="*/ 59651 w 4283308"/>
              <a:gd name="connsiteY151" fmla="*/ 698144 h 4733115"/>
              <a:gd name="connsiteX152" fmla="*/ 88680 w 4283308"/>
              <a:gd name="connsiteY152" fmla="*/ 828772 h 4733115"/>
              <a:gd name="connsiteX153" fmla="*/ 103194 w 4283308"/>
              <a:gd name="connsiteY153" fmla="*/ 959401 h 4733115"/>
              <a:gd name="connsiteX154" fmla="*/ 132223 w 4283308"/>
              <a:gd name="connsiteY154" fmla="*/ 1046486 h 4733115"/>
              <a:gd name="connsiteX155" fmla="*/ 161251 w 4283308"/>
              <a:gd name="connsiteY155" fmla="*/ 1133572 h 4733115"/>
              <a:gd name="connsiteX156" fmla="*/ 175765 w 4283308"/>
              <a:gd name="connsiteY156" fmla="*/ 1206144 h 4733115"/>
              <a:gd name="connsiteX157" fmla="*/ 190280 w 4283308"/>
              <a:gd name="connsiteY157" fmla="*/ 1249686 h 4733115"/>
              <a:gd name="connsiteX158" fmla="*/ 175765 w 4283308"/>
              <a:gd name="connsiteY158" fmla="*/ 1351286 h 4733115"/>
              <a:gd name="connsiteX159" fmla="*/ 161251 w 4283308"/>
              <a:gd name="connsiteY159" fmla="*/ 1394829 h 4733115"/>
              <a:gd name="connsiteX160" fmla="*/ 219308 w 4283308"/>
              <a:gd name="connsiteY160" fmla="*/ 1467401 h 4733115"/>
              <a:gd name="connsiteX161" fmla="*/ 146737 w 4283308"/>
              <a:gd name="connsiteY161" fmla="*/ 1452886 h 4733115"/>
              <a:gd name="connsiteX0" fmla="*/ 146737 w 4283308"/>
              <a:gd name="connsiteY0" fmla="*/ 1452886 h 4733115"/>
              <a:gd name="connsiteX1" fmla="*/ 146737 w 4283308"/>
              <a:gd name="connsiteY1" fmla="*/ 1452886 h 4733115"/>
              <a:gd name="connsiteX2" fmla="*/ 277365 w 4283308"/>
              <a:gd name="connsiteY2" fmla="*/ 1438372 h 4733115"/>
              <a:gd name="connsiteX3" fmla="*/ 407994 w 4283308"/>
              <a:gd name="connsiteY3" fmla="*/ 1496429 h 4733115"/>
              <a:gd name="connsiteX4" fmla="*/ 451537 w 4283308"/>
              <a:gd name="connsiteY4" fmla="*/ 1510944 h 4733115"/>
              <a:gd name="connsiteX5" fmla="*/ 480565 w 4283308"/>
              <a:gd name="connsiteY5" fmla="*/ 1554486 h 4733115"/>
              <a:gd name="connsiteX6" fmla="*/ 596680 w 4283308"/>
              <a:gd name="connsiteY6" fmla="*/ 1598029 h 4733115"/>
              <a:gd name="connsiteX7" fmla="*/ 727308 w 4283308"/>
              <a:gd name="connsiteY7" fmla="*/ 1656086 h 4733115"/>
              <a:gd name="connsiteX8" fmla="*/ 770851 w 4283308"/>
              <a:gd name="connsiteY8" fmla="*/ 1670601 h 4733115"/>
              <a:gd name="connsiteX9" fmla="*/ 857937 w 4283308"/>
              <a:gd name="connsiteY9" fmla="*/ 1728658 h 4733115"/>
              <a:gd name="connsiteX10" fmla="*/ 930508 w 4283308"/>
              <a:gd name="connsiteY10" fmla="*/ 1801229 h 4733115"/>
              <a:gd name="connsiteX11" fmla="*/ 959537 w 4283308"/>
              <a:gd name="connsiteY11" fmla="*/ 1844772 h 4733115"/>
              <a:gd name="connsiteX12" fmla="*/ 1046623 w 4283308"/>
              <a:gd name="connsiteY12" fmla="*/ 1888315 h 4733115"/>
              <a:gd name="connsiteX13" fmla="*/ 1148223 w 4283308"/>
              <a:gd name="connsiteY13" fmla="*/ 1946372 h 4733115"/>
              <a:gd name="connsiteX14" fmla="*/ 1235308 w 4283308"/>
              <a:gd name="connsiteY14" fmla="*/ 1989915 h 4733115"/>
              <a:gd name="connsiteX15" fmla="*/ 1365937 w 4283308"/>
              <a:gd name="connsiteY15" fmla="*/ 2106029 h 4733115"/>
              <a:gd name="connsiteX16" fmla="*/ 1496565 w 4283308"/>
              <a:gd name="connsiteY16" fmla="*/ 2236658 h 4733115"/>
              <a:gd name="connsiteX17" fmla="*/ 1554623 w 4283308"/>
              <a:gd name="connsiteY17" fmla="*/ 2280201 h 4733115"/>
              <a:gd name="connsiteX18" fmla="*/ 1641708 w 4283308"/>
              <a:gd name="connsiteY18" fmla="*/ 2352772 h 4733115"/>
              <a:gd name="connsiteX19" fmla="*/ 1714280 w 4283308"/>
              <a:gd name="connsiteY19" fmla="*/ 2439858 h 4733115"/>
              <a:gd name="connsiteX20" fmla="*/ 1743308 w 4283308"/>
              <a:gd name="connsiteY20" fmla="*/ 2483401 h 4733115"/>
              <a:gd name="connsiteX21" fmla="*/ 1786851 w 4283308"/>
              <a:gd name="connsiteY21" fmla="*/ 2512429 h 4733115"/>
              <a:gd name="connsiteX22" fmla="*/ 1844908 w 4283308"/>
              <a:gd name="connsiteY22" fmla="*/ 2555972 h 4733115"/>
              <a:gd name="connsiteX23" fmla="*/ 1917480 w 4283308"/>
              <a:gd name="connsiteY23" fmla="*/ 2628544 h 4733115"/>
              <a:gd name="connsiteX24" fmla="*/ 1961023 w 4283308"/>
              <a:gd name="connsiteY24" fmla="*/ 2759172 h 4733115"/>
              <a:gd name="connsiteX25" fmla="*/ 1990051 w 4283308"/>
              <a:gd name="connsiteY25" fmla="*/ 2817229 h 4733115"/>
              <a:gd name="connsiteX26" fmla="*/ 2004565 w 4283308"/>
              <a:gd name="connsiteY26" fmla="*/ 2860772 h 4733115"/>
              <a:gd name="connsiteX27" fmla="*/ 2033594 w 4283308"/>
              <a:gd name="connsiteY27" fmla="*/ 2904315 h 4733115"/>
              <a:gd name="connsiteX28" fmla="*/ 2106165 w 4283308"/>
              <a:gd name="connsiteY28" fmla="*/ 3020429 h 4733115"/>
              <a:gd name="connsiteX29" fmla="*/ 2164223 w 4283308"/>
              <a:gd name="connsiteY29" fmla="*/ 3107515 h 4733115"/>
              <a:gd name="connsiteX30" fmla="*/ 2251308 w 4283308"/>
              <a:gd name="connsiteY30" fmla="*/ 3238144 h 4733115"/>
              <a:gd name="connsiteX31" fmla="*/ 2280337 w 4283308"/>
              <a:gd name="connsiteY31" fmla="*/ 3281686 h 4733115"/>
              <a:gd name="connsiteX32" fmla="*/ 2309365 w 4283308"/>
              <a:gd name="connsiteY32" fmla="*/ 3325229 h 4733115"/>
              <a:gd name="connsiteX33" fmla="*/ 2352908 w 4283308"/>
              <a:gd name="connsiteY33" fmla="*/ 3368772 h 4733115"/>
              <a:gd name="connsiteX34" fmla="*/ 2439994 w 4283308"/>
              <a:gd name="connsiteY34" fmla="*/ 3484886 h 4733115"/>
              <a:gd name="connsiteX35" fmla="*/ 2454508 w 4283308"/>
              <a:gd name="connsiteY35" fmla="*/ 3528429 h 4733115"/>
              <a:gd name="connsiteX36" fmla="*/ 2483537 w 4283308"/>
              <a:gd name="connsiteY36" fmla="*/ 3630029 h 4733115"/>
              <a:gd name="connsiteX37" fmla="*/ 2512565 w 4283308"/>
              <a:gd name="connsiteY37" fmla="*/ 3673572 h 4733115"/>
              <a:gd name="connsiteX38" fmla="*/ 2556108 w 4283308"/>
              <a:gd name="connsiteY38" fmla="*/ 3804201 h 4733115"/>
              <a:gd name="connsiteX39" fmla="*/ 2570623 w 4283308"/>
              <a:gd name="connsiteY39" fmla="*/ 3847744 h 4733115"/>
              <a:gd name="connsiteX40" fmla="*/ 2599651 w 4283308"/>
              <a:gd name="connsiteY40" fmla="*/ 3905801 h 4733115"/>
              <a:gd name="connsiteX41" fmla="*/ 2614165 w 4283308"/>
              <a:gd name="connsiteY41" fmla="*/ 3949344 h 4733115"/>
              <a:gd name="connsiteX42" fmla="*/ 2643194 w 4283308"/>
              <a:gd name="connsiteY42" fmla="*/ 3992886 h 4733115"/>
              <a:gd name="connsiteX43" fmla="*/ 2701251 w 4283308"/>
              <a:gd name="connsiteY43" fmla="*/ 4123515 h 4733115"/>
              <a:gd name="connsiteX44" fmla="*/ 2730280 w 4283308"/>
              <a:gd name="connsiteY44" fmla="*/ 4210601 h 4733115"/>
              <a:gd name="connsiteX45" fmla="*/ 2744794 w 4283308"/>
              <a:gd name="connsiteY45" fmla="*/ 4254144 h 4733115"/>
              <a:gd name="connsiteX46" fmla="*/ 2759308 w 4283308"/>
              <a:gd name="connsiteY46" fmla="*/ 4355744 h 4733115"/>
              <a:gd name="connsiteX47" fmla="*/ 2773823 w 4283308"/>
              <a:gd name="connsiteY47" fmla="*/ 4544429 h 4733115"/>
              <a:gd name="connsiteX48" fmla="*/ 2817365 w 4283308"/>
              <a:gd name="connsiteY48" fmla="*/ 4573458 h 4733115"/>
              <a:gd name="connsiteX49" fmla="*/ 2904451 w 4283308"/>
              <a:gd name="connsiteY49" fmla="*/ 4602486 h 4733115"/>
              <a:gd name="connsiteX50" fmla="*/ 2947994 w 4283308"/>
              <a:gd name="connsiteY50" fmla="*/ 4631515 h 4733115"/>
              <a:gd name="connsiteX51" fmla="*/ 3122165 w 4283308"/>
              <a:gd name="connsiteY51" fmla="*/ 4660544 h 4733115"/>
              <a:gd name="connsiteX52" fmla="*/ 3238280 w 4283308"/>
              <a:gd name="connsiteY52" fmla="*/ 4675058 h 4733115"/>
              <a:gd name="connsiteX53" fmla="*/ 3296337 w 4283308"/>
              <a:gd name="connsiteY53" fmla="*/ 4689572 h 4733115"/>
              <a:gd name="connsiteX54" fmla="*/ 3412451 w 4283308"/>
              <a:gd name="connsiteY54" fmla="*/ 4704086 h 4733115"/>
              <a:gd name="connsiteX55" fmla="*/ 3499537 w 4283308"/>
              <a:gd name="connsiteY55" fmla="*/ 4733115 h 4733115"/>
              <a:gd name="connsiteX56" fmla="*/ 3746280 w 4283308"/>
              <a:gd name="connsiteY56" fmla="*/ 4718601 h 4733115"/>
              <a:gd name="connsiteX57" fmla="*/ 3847880 w 4283308"/>
              <a:gd name="connsiteY57" fmla="*/ 4689572 h 4733115"/>
              <a:gd name="connsiteX58" fmla="*/ 4112403 w 4283308"/>
              <a:gd name="connsiteY58" fmla="*/ 4431944 h 4733115"/>
              <a:gd name="connsiteX59" fmla="*/ 3876908 w 4283308"/>
              <a:gd name="connsiteY59" fmla="*/ 3804201 h 4733115"/>
              <a:gd name="connsiteX60" fmla="*/ 3847880 w 4283308"/>
              <a:gd name="connsiteY60" fmla="*/ 3717115 h 4733115"/>
              <a:gd name="connsiteX61" fmla="*/ 3804337 w 4283308"/>
              <a:gd name="connsiteY61" fmla="*/ 3586486 h 4733115"/>
              <a:gd name="connsiteX62" fmla="*/ 3775308 w 4283308"/>
              <a:gd name="connsiteY62" fmla="*/ 3499401 h 4733115"/>
              <a:gd name="connsiteX63" fmla="*/ 3760794 w 4283308"/>
              <a:gd name="connsiteY63" fmla="*/ 3455858 h 4733115"/>
              <a:gd name="connsiteX64" fmla="*/ 3731765 w 4283308"/>
              <a:gd name="connsiteY64" fmla="*/ 3397801 h 4733115"/>
              <a:gd name="connsiteX65" fmla="*/ 3717251 w 4283308"/>
              <a:gd name="connsiteY65" fmla="*/ 3354258 h 4733115"/>
              <a:gd name="connsiteX66" fmla="*/ 3688223 w 4283308"/>
              <a:gd name="connsiteY66" fmla="*/ 3310715 h 4733115"/>
              <a:gd name="connsiteX67" fmla="*/ 3673708 w 4283308"/>
              <a:gd name="connsiteY67" fmla="*/ 3267172 h 4733115"/>
              <a:gd name="connsiteX68" fmla="*/ 3586623 w 4283308"/>
              <a:gd name="connsiteY68" fmla="*/ 3136544 h 4733115"/>
              <a:gd name="connsiteX69" fmla="*/ 3543080 w 4283308"/>
              <a:gd name="connsiteY69" fmla="*/ 3034944 h 4733115"/>
              <a:gd name="connsiteX70" fmla="*/ 3514051 w 4283308"/>
              <a:gd name="connsiteY70" fmla="*/ 2991401 h 4733115"/>
              <a:gd name="connsiteX71" fmla="*/ 3499537 w 4283308"/>
              <a:gd name="connsiteY71" fmla="*/ 2947858 h 4733115"/>
              <a:gd name="connsiteX72" fmla="*/ 3485023 w 4283308"/>
              <a:gd name="connsiteY72" fmla="*/ 2889801 h 4733115"/>
              <a:gd name="connsiteX73" fmla="*/ 3426965 w 4283308"/>
              <a:gd name="connsiteY73" fmla="*/ 2802715 h 4733115"/>
              <a:gd name="connsiteX74" fmla="*/ 3368908 w 4283308"/>
              <a:gd name="connsiteY74" fmla="*/ 2715629 h 4733115"/>
              <a:gd name="connsiteX75" fmla="*/ 3339880 w 4283308"/>
              <a:gd name="connsiteY75" fmla="*/ 2672086 h 4733115"/>
              <a:gd name="connsiteX76" fmla="*/ 3296337 w 4283308"/>
              <a:gd name="connsiteY76" fmla="*/ 2628544 h 4733115"/>
              <a:gd name="connsiteX77" fmla="*/ 3281823 w 4283308"/>
              <a:gd name="connsiteY77" fmla="*/ 2585001 h 4733115"/>
              <a:gd name="connsiteX78" fmla="*/ 3223765 w 4283308"/>
              <a:gd name="connsiteY78" fmla="*/ 2497915 h 4733115"/>
              <a:gd name="connsiteX79" fmla="*/ 3209251 w 4283308"/>
              <a:gd name="connsiteY79" fmla="*/ 2454372 h 4733115"/>
              <a:gd name="connsiteX80" fmla="*/ 3151194 w 4283308"/>
              <a:gd name="connsiteY80" fmla="*/ 2367286 h 4733115"/>
              <a:gd name="connsiteX81" fmla="*/ 3122165 w 4283308"/>
              <a:gd name="connsiteY81" fmla="*/ 2280201 h 4733115"/>
              <a:gd name="connsiteX82" fmla="*/ 3107651 w 4283308"/>
              <a:gd name="connsiteY82" fmla="*/ 2236658 h 4733115"/>
              <a:gd name="connsiteX83" fmla="*/ 3031451 w 4283308"/>
              <a:gd name="connsiteY83" fmla="*/ 1999712 h 4733115"/>
              <a:gd name="connsiteX84" fmla="*/ 3051408 w 4283308"/>
              <a:gd name="connsiteY84" fmla="*/ 1874526 h 4733115"/>
              <a:gd name="connsiteX85" fmla="*/ 3187480 w 4283308"/>
              <a:gd name="connsiteY85" fmla="*/ 1664432 h 4733115"/>
              <a:gd name="connsiteX86" fmla="*/ 3238643 w 4283308"/>
              <a:gd name="connsiteY86" fmla="*/ 1604924 h 4733115"/>
              <a:gd name="connsiteX87" fmla="*/ 3305771 w 4283308"/>
              <a:gd name="connsiteY87" fmla="*/ 1561381 h 4733115"/>
              <a:gd name="connsiteX88" fmla="*/ 3356934 w 4283308"/>
              <a:gd name="connsiteY88" fmla="*/ 1485906 h 4733115"/>
              <a:gd name="connsiteX89" fmla="*/ 3438577 w 4283308"/>
              <a:gd name="connsiteY89" fmla="*/ 1426398 h 4733115"/>
              <a:gd name="connsiteX90" fmla="*/ 3528565 w 4283308"/>
              <a:gd name="connsiteY90" fmla="*/ 1336772 h 4733115"/>
              <a:gd name="connsiteX91" fmla="*/ 3557594 w 4283308"/>
              <a:gd name="connsiteY91" fmla="*/ 1293229 h 4733115"/>
              <a:gd name="connsiteX92" fmla="*/ 3615651 w 4283308"/>
              <a:gd name="connsiteY92" fmla="*/ 1206144 h 4733115"/>
              <a:gd name="connsiteX93" fmla="*/ 3673708 w 4283308"/>
              <a:gd name="connsiteY93" fmla="*/ 1119058 h 4733115"/>
              <a:gd name="connsiteX94" fmla="*/ 3717251 w 4283308"/>
              <a:gd name="connsiteY94" fmla="*/ 1090029 h 4733115"/>
              <a:gd name="connsiteX95" fmla="*/ 3804337 w 4283308"/>
              <a:gd name="connsiteY95" fmla="*/ 1002944 h 4733115"/>
              <a:gd name="connsiteX96" fmla="*/ 3833365 w 4283308"/>
              <a:gd name="connsiteY96" fmla="*/ 959401 h 4733115"/>
              <a:gd name="connsiteX97" fmla="*/ 3920451 w 4283308"/>
              <a:gd name="connsiteY97" fmla="*/ 872315 h 4733115"/>
              <a:gd name="connsiteX98" fmla="*/ 4051080 w 4283308"/>
              <a:gd name="connsiteY98" fmla="*/ 770715 h 4733115"/>
              <a:gd name="connsiteX99" fmla="*/ 4094623 w 4283308"/>
              <a:gd name="connsiteY99" fmla="*/ 741686 h 4733115"/>
              <a:gd name="connsiteX100" fmla="*/ 4123651 w 4283308"/>
              <a:gd name="connsiteY100" fmla="*/ 698144 h 4733115"/>
              <a:gd name="connsiteX101" fmla="*/ 4167194 w 4283308"/>
              <a:gd name="connsiteY101" fmla="*/ 669115 h 4733115"/>
              <a:gd name="connsiteX102" fmla="*/ 4225251 w 4283308"/>
              <a:gd name="connsiteY102" fmla="*/ 582029 h 4733115"/>
              <a:gd name="connsiteX103" fmla="*/ 4239765 w 4283308"/>
              <a:gd name="connsiteY103" fmla="*/ 538486 h 4733115"/>
              <a:gd name="connsiteX104" fmla="*/ 4268794 w 4283308"/>
              <a:gd name="connsiteY104" fmla="*/ 494944 h 4733115"/>
              <a:gd name="connsiteX105" fmla="*/ 4283308 w 4283308"/>
              <a:gd name="connsiteY105" fmla="*/ 393344 h 4733115"/>
              <a:gd name="connsiteX106" fmla="*/ 4268794 w 4283308"/>
              <a:gd name="connsiteY106" fmla="*/ 117572 h 4733115"/>
              <a:gd name="connsiteX107" fmla="*/ 4155945 w 4283308"/>
              <a:gd name="connsiteY107" fmla="*/ 13069 h 4733115"/>
              <a:gd name="connsiteX108" fmla="*/ 3889245 w 4283308"/>
              <a:gd name="connsiteY108" fmla="*/ 4724 h 4733115"/>
              <a:gd name="connsiteX109" fmla="*/ 3702011 w 4283308"/>
              <a:gd name="connsiteY109" fmla="*/ 78021 h 4733115"/>
              <a:gd name="connsiteX110" fmla="*/ 3601137 w 4283308"/>
              <a:gd name="connsiteY110" fmla="*/ 175629 h 4733115"/>
              <a:gd name="connsiteX111" fmla="*/ 3514051 w 4283308"/>
              <a:gd name="connsiteY111" fmla="*/ 219172 h 4733115"/>
              <a:gd name="connsiteX112" fmla="*/ 3470508 w 4283308"/>
              <a:gd name="connsiteY112" fmla="*/ 248201 h 4733115"/>
              <a:gd name="connsiteX113" fmla="*/ 3383423 w 4283308"/>
              <a:gd name="connsiteY113" fmla="*/ 277229 h 4733115"/>
              <a:gd name="connsiteX114" fmla="*/ 3339880 w 4283308"/>
              <a:gd name="connsiteY114" fmla="*/ 291744 h 4733115"/>
              <a:gd name="connsiteX115" fmla="*/ 3281823 w 4283308"/>
              <a:gd name="connsiteY115" fmla="*/ 335286 h 4733115"/>
              <a:gd name="connsiteX116" fmla="*/ 3194737 w 4283308"/>
              <a:gd name="connsiteY116" fmla="*/ 393344 h 4733115"/>
              <a:gd name="connsiteX117" fmla="*/ 3165708 w 4283308"/>
              <a:gd name="connsiteY117" fmla="*/ 436886 h 4733115"/>
              <a:gd name="connsiteX118" fmla="*/ 3151194 w 4283308"/>
              <a:gd name="connsiteY118" fmla="*/ 480429 h 4733115"/>
              <a:gd name="connsiteX119" fmla="*/ 3064108 w 4283308"/>
              <a:gd name="connsiteY119" fmla="*/ 567515 h 4733115"/>
              <a:gd name="connsiteX120" fmla="*/ 3035080 w 4283308"/>
              <a:gd name="connsiteY120" fmla="*/ 611058 h 4733115"/>
              <a:gd name="connsiteX121" fmla="*/ 2991537 w 4283308"/>
              <a:gd name="connsiteY121" fmla="*/ 654601 h 4733115"/>
              <a:gd name="connsiteX122" fmla="*/ 2962508 w 4283308"/>
              <a:gd name="connsiteY122" fmla="*/ 698144 h 4733115"/>
              <a:gd name="connsiteX123" fmla="*/ 2918965 w 4283308"/>
              <a:gd name="connsiteY123" fmla="*/ 727172 h 4733115"/>
              <a:gd name="connsiteX124" fmla="*/ 2860908 w 4283308"/>
              <a:gd name="connsiteY124" fmla="*/ 770715 h 4733115"/>
              <a:gd name="connsiteX125" fmla="*/ 2788337 w 4283308"/>
              <a:gd name="connsiteY125" fmla="*/ 843286 h 4733115"/>
              <a:gd name="connsiteX126" fmla="*/ 2715765 w 4283308"/>
              <a:gd name="connsiteY126" fmla="*/ 901344 h 4733115"/>
              <a:gd name="connsiteX127" fmla="*/ 2672223 w 4283308"/>
              <a:gd name="connsiteY127" fmla="*/ 944886 h 4733115"/>
              <a:gd name="connsiteX128" fmla="*/ 2541594 w 4283308"/>
              <a:gd name="connsiteY128" fmla="*/ 1031972 h 4733115"/>
              <a:gd name="connsiteX129" fmla="*/ 2454508 w 4283308"/>
              <a:gd name="connsiteY129" fmla="*/ 1090029 h 4733115"/>
              <a:gd name="connsiteX130" fmla="*/ 2410965 w 4283308"/>
              <a:gd name="connsiteY130" fmla="*/ 1104544 h 4733115"/>
              <a:gd name="connsiteX131" fmla="*/ 2323880 w 4283308"/>
              <a:gd name="connsiteY131" fmla="*/ 1148086 h 4733115"/>
              <a:gd name="connsiteX132" fmla="*/ 2280337 w 4283308"/>
              <a:gd name="connsiteY132" fmla="*/ 1177115 h 4733115"/>
              <a:gd name="connsiteX133" fmla="*/ 2222280 w 4283308"/>
              <a:gd name="connsiteY133" fmla="*/ 1162601 h 4733115"/>
              <a:gd name="connsiteX134" fmla="*/ 2135194 w 4283308"/>
              <a:gd name="connsiteY134" fmla="*/ 1104544 h 4733115"/>
              <a:gd name="connsiteX135" fmla="*/ 2091651 w 4283308"/>
              <a:gd name="connsiteY135" fmla="*/ 1061001 h 4733115"/>
              <a:gd name="connsiteX136" fmla="*/ 2048108 w 4283308"/>
              <a:gd name="connsiteY136" fmla="*/ 1046486 h 4733115"/>
              <a:gd name="connsiteX137" fmla="*/ 1961023 w 4283308"/>
              <a:gd name="connsiteY137" fmla="*/ 988429 h 4733115"/>
              <a:gd name="connsiteX138" fmla="*/ 1873937 w 4283308"/>
              <a:gd name="connsiteY138" fmla="*/ 915858 h 4733115"/>
              <a:gd name="connsiteX139" fmla="*/ 1844908 w 4283308"/>
              <a:gd name="connsiteY139" fmla="*/ 872315 h 4733115"/>
              <a:gd name="connsiteX140" fmla="*/ 1757823 w 4283308"/>
              <a:gd name="connsiteY140" fmla="*/ 799744 h 4733115"/>
              <a:gd name="connsiteX141" fmla="*/ 1728794 w 4283308"/>
              <a:gd name="connsiteY141" fmla="*/ 756201 h 4733115"/>
              <a:gd name="connsiteX142" fmla="*/ 1598165 w 4283308"/>
              <a:gd name="connsiteY142" fmla="*/ 625572 h 4733115"/>
              <a:gd name="connsiteX143" fmla="*/ 1554623 w 4283308"/>
              <a:gd name="connsiteY143" fmla="*/ 596544 h 4733115"/>
              <a:gd name="connsiteX144" fmla="*/ 1363034 w 4283308"/>
              <a:gd name="connsiteY144" fmla="*/ 510909 h 4733115"/>
              <a:gd name="connsiteX145" fmla="*/ 582165 w 4283308"/>
              <a:gd name="connsiteY145" fmla="*/ 219172 h 4733115"/>
              <a:gd name="connsiteX146" fmla="*/ 466051 w 4283308"/>
              <a:gd name="connsiteY146" fmla="*/ 204658 h 4733115"/>
              <a:gd name="connsiteX147" fmla="*/ 393480 w 4283308"/>
              <a:gd name="connsiteY147" fmla="*/ 190144 h 4733115"/>
              <a:gd name="connsiteX148" fmla="*/ 262851 w 4283308"/>
              <a:gd name="connsiteY148" fmla="*/ 175629 h 4733115"/>
              <a:gd name="connsiteX149" fmla="*/ 30623 w 4283308"/>
              <a:gd name="connsiteY149" fmla="*/ 509458 h 4733115"/>
              <a:gd name="connsiteX150" fmla="*/ 45137 w 4283308"/>
              <a:gd name="connsiteY150" fmla="*/ 567515 h 4733115"/>
              <a:gd name="connsiteX151" fmla="*/ 59651 w 4283308"/>
              <a:gd name="connsiteY151" fmla="*/ 698144 h 4733115"/>
              <a:gd name="connsiteX152" fmla="*/ 88680 w 4283308"/>
              <a:gd name="connsiteY152" fmla="*/ 828772 h 4733115"/>
              <a:gd name="connsiteX153" fmla="*/ 103194 w 4283308"/>
              <a:gd name="connsiteY153" fmla="*/ 959401 h 4733115"/>
              <a:gd name="connsiteX154" fmla="*/ 132223 w 4283308"/>
              <a:gd name="connsiteY154" fmla="*/ 1046486 h 4733115"/>
              <a:gd name="connsiteX155" fmla="*/ 161251 w 4283308"/>
              <a:gd name="connsiteY155" fmla="*/ 1133572 h 4733115"/>
              <a:gd name="connsiteX156" fmla="*/ 175765 w 4283308"/>
              <a:gd name="connsiteY156" fmla="*/ 1206144 h 4733115"/>
              <a:gd name="connsiteX157" fmla="*/ 190280 w 4283308"/>
              <a:gd name="connsiteY157" fmla="*/ 1249686 h 4733115"/>
              <a:gd name="connsiteX158" fmla="*/ 175765 w 4283308"/>
              <a:gd name="connsiteY158" fmla="*/ 1351286 h 4733115"/>
              <a:gd name="connsiteX159" fmla="*/ 161251 w 4283308"/>
              <a:gd name="connsiteY159" fmla="*/ 1394829 h 4733115"/>
              <a:gd name="connsiteX160" fmla="*/ 219308 w 4283308"/>
              <a:gd name="connsiteY160" fmla="*/ 1467401 h 4733115"/>
              <a:gd name="connsiteX161" fmla="*/ 146737 w 4283308"/>
              <a:gd name="connsiteY161" fmla="*/ 1452886 h 4733115"/>
              <a:gd name="connsiteX0" fmla="*/ 146737 w 4283308"/>
              <a:gd name="connsiteY0" fmla="*/ 1452886 h 4733115"/>
              <a:gd name="connsiteX1" fmla="*/ 146737 w 4283308"/>
              <a:gd name="connsiteY1" fmla="*/ 1452886 h 4733115"/>
              <a:gd name="connsiteX2" fmla="*/ 277365 w 4283308"/>
              <a:gd name="connsiteY2" fmla="*/ 1438372 h 4733115"/>
              <a:gd name="connsiteX3" fmla="*/ 407994 w 4283308"/>
              <a:gd name="connsiteY3" fmla="*/ 1496429 h 4733115"/>
              <a:gd name="connsiteX4" fmla="*/ 451537 w 4283308"/>
              <a:gd name="connsiteY4" fmla="*/ 1510944 h 4733115"/>
              <a:gd name="connsiteX5" fmla="*/ 480565 w 4283308"/>
              <a:gd name="connsiteY5" fmla="*/ 1554486 h 4733115"/>
              <a:gd name="connsiteX6" fmla="*/ 596680 w 4283308"/>
              <a:gd name="connsiteY6" fmla="*/ 1598029 h 4733115"/>
              <a:gd name="connsiteX7" fmla="*/ 727308 w 4283308"/>
              <a:gd name="connsiteY7" fmla="*/ 1656086 h 4733115"/>
              <a:gd name="connsiteX8" fmla="*/ 770851 w 4283308"/>
              <a:gd name="connsiteY8" fmla="*/ 1670601 h 4733115"/>
              <a:gd name="connsiteX9" fmla="*/ 857937 w 4283308"/>
              <a:gd name="connsiteY9" fmla="*/ 1728658 h 4733115"/>
              <a:gd name="connsiteX10" fmla="*/ 930508 w 4283308"/>
              <a:gd name="connsiteY10" fmla="*/ 1801229 h 4733115"/>
              <a:gd name="connsiteX11" fmla="*/ 959537 w 4283308"/>
              <a:gd name="connsiteY11" fmla="*/ 1844772 h 4733115"/>
              <a:gd name="connsiteX12" fmla="*/ 1046623 w 4283308"/>
              <a:gd name="connsiteY12" fmla="*/ 1888315 h 4733115"/>
              <a:gd name="connsiteX13" fmla="*/ 1148223 w 4283308"/>
              <a:gd name="connsiteY13" fmla="*/ 1946372 h 4733115"/>
              <a:gd name="connsiteX14" fmla="*/ 1235308 w 4283308"/>
              <a:gd name="connsiteY14" fmla="*/ 1989915 h 4733115"/>
              <a:gd name="connsiteX15" fmla="*/ 1365937 w 4283308"/>
              <a:gd name="connsiteY15" fmla="*/ 2106029 h 4733115"/>
              <a:gd name="connsiteX16" fmla="*/ 1496565 w 4283308"/>
              <a:gd name="connsiteY16" fmla="*/ 2236658 h 4733115"/>
              <a:gd name="connsiteX17" fmla="*/ 1554623 w 4283308"/>
              <a:gd name="connsiteY17" fmla="*/ 2280201 h 4733115"/>
              <a:gd name="connsiteX18" fmla="*/ 1641708 w 4283308"/>
              <a:gd name="connsiteY18" fmla="*/ 2352772 h 4733115"/>
              <a:gd name="connsiteX19" fmla="*/ 1714280 w 4283308"/>
              <a:gd name="connsiteY19" fmla="*/ 2439858 h 4733115"/>
              <a:gd name="connsiteX20" fmla="*/ 1743308 w 4283308"/>
              <a:gd name="connsiteY20" fmla="*/ 2483401 h 4733115"/>
              <a:gd name="connsiteX21" fmla="*/ 1786851 w 4283308"/>
              <a:gd name="connsiteY21" fmla="*/ 2512429 h 4733115"/>
              <a:gd name="connsiteX22" fmla="*/ 1844908 w 4283308"/>
              <a:gd name="connsiteY22" fmla="*/ 2555972 h 4733115"/>
              <a:gd name="connsiteX23" fmla="*/ 1917480 w 4283308"/>
              <a:gd name="connsiteY23" fmla="*/ 2628544 h 4733115"/>
              <a:gd name="connsiteX24" fmla="*/ 1961023 w 4283308"/>
              <a:gd name="connsiteY24" fmla="*/ 2759172 h 4733115"/>
              <a:gd name="connsiteX25" fmla="*/ 1990051 w 4283308"/>
              <a:gd name="connsiteY25" fmla="*/ 2817229 h 4733115"/>
              <a:gd name="connsiteX26" fmla="*/ 2004565 w 4283308"/>
              <a:gd name="connsiteY26" fmla="*/ 2860772 h 4733115"/>
              <a:gd name="connsiteX27" fmla="*/ 2033594 w 4283308"/>
              <a:gd name="connsiteY27" fmla="*/ 2904315 h 4733115"/>
              <a:gd name="connsiteX28" fmla="*/ 2106165 w 4283308"/>
              <a:gd name="connsiteY28" fmla="*/ 3020429 h 4733115"/>
              <a:gd name="connsiteX29" fmla="*/ 2164223 w 4283308"/>
              <a:gd name="connsiteY29" fmla="*/ 3107515 h 4733115"/>
              <a:gd name="connsiteX30" fmla="*/ 2251308 w 4283308"/>
              <a:gd name="connsiteY30" fmla="*/ 3238144 h 4733115"/>
              <a:gd name="connsiteX31" fmla="*/ 2280337 w 4283308"/>
              <a:gd name="connsiteY31" fmla="*/ 3281686 h 4733115"/>
              <a:gd name="connsiteX32" fmla="*/ 2309365 w 4283308"/>
              <a:gd name="connsiteY32" fmla="*/ 3325229 h 4733115"/>
              <a:gd name="connsiteX33" fmla="*/ 2352908 w 4283308"/>
              <a:gd name="connsiteY33" fmla="*/ 3368772 h 4733115"/>
              <a:gd name="connsiteX34" fmla="*/ 2439994 w 4283308"/>
              <a:gd name="connsiteY34" fmla="*/ 3484886 h 4733115"/>
              <a:gd name="connsiteX35" fmla="*/ 2454508 w 4283308"/>
              <a:gd name="connsiteY35" fmla="*/ 3528429 h 4733115"/>
              <a:gd name="connsiteX36" fmla="*/ 2483537 w 4283308"/>
              <a:gd name="connsiteY36" fmla="*/ 3630029 h 4733115"/>
              <a:gd name="connsiteX37" fmla="*/ 2512565 w 4283308"/>
              <a:gd name="connsiteY37" fmla="*/ 3673572 h 4733115"/>
              <a:gd name="connsiteX38" fmla="*/ 2556108 w 4283308"/>
              <a:gd name="connsiteY38" fmla="*/ 3804201 h 4733115"/>
              <a:gd name="connsiteX39" fmla="*/ 2570623 w 4283308"/>
              <a:gd name="connsiteY39" fmla="*/ 3847744 h 4733115"/>
              <a:gd name="connsiteX40" fmla="*/ 2599651 w 4283308"/>
              <a:gd name="connsiteY40" fmla="*/ 3905801 h 4733115"/>
              <a:gd name="connsiteX41" fmla="*/ 2614165 w 4283308"/>
              <a:gd name="connsiteY41" fmla="*/ 3949344 h 4733115"/>
              <a:gd name="connsiteX42" fmla="*/ 2643194 w 4283308"/>
              <a:gd name="connsiteY42" fmla="*/ 3992886 h 4733115"/>
              <a:gd name="connsiteX43" fmla="*/ 2701251 w 4283308"/>
              <a:gd name="connsiteY43" fmla="*/ 4123515 h 4733115"/>
              <a:gd name="connsiteX44" fmla="*/ 2730280 w 4283308"/>
              <a:gd name="connsiteY44" fmla="*/ 4210601 h 4733115"/>
              <a:gd name="connsiteX45" fmla="*/ 2744794 w 4283308"/>
              <a:gd name="connsiteY45" fmla="*/ 4254144 h 4733115"/>
              <a:gd name="connsiteX46" fmla="*/ 2759308 w 4283308"/>
              <a:gd name="connsiteY46" fmla="*/ 4355744 h 4733115"/>
              <a:gd name="connsiteX47" fmla="*/ 2773823 w 4283308"/>
              <a:gd name="connsiteY47" fmla="*/ 4544429 h 4733115"/>
              <a:gd name="connsiteX48" fmla="*/ 2817365 w 4283308"/>
              <a:gd name="connsiteY48" fmla="*/ 4573458 h 4733115"/>
              <a:gd name="connsiteX49" fmla="*/ 2904451 w 4283308"/>
              <a:gd name="connsiteY49" fmla="*/ 4602486 h 4733115"/>
              <a:gd name="connsiteX50" fmla="*/ 2947994 w 4283308"/>
              <a:gd name="connsiteY50" fmla="*/ 4631515 h 4733115"/>
              <a:gd name="connsiteX51" fmla="*/ 3122165 w 4283308"/>
              <a:gd name="connsiteY51" fmla="*/ 4660544 h 4733115"/>
              <a:gd name="connsiteX52" fmla="*/ 3238280 w 4283308"/>
              <a:gd name="connsiteY52" fmla="*/ 4675058 h 4733115"/>
              <a:gd name="connsiteX53" fmla="*/ 3296337 w 4283308"/>
              <a:gd name="connsiteY53" fmla="*/ 4689572 h 4733115"/>
              <a:gd name="connsiteX54" fmla="*/ 3412451 w 4283308"/>
              <a:gd name="connsiteY54" fmla="*/ 4704086 h 4733115"/>
              <a:gd name="connsiteX55" fmla="*/ 3499537 w 4283308"/>
              <a:gd name="connsiteY55" fmla="*/ 4733115 h 4733115"/>
              <a:gd name="connsiteX56" fmla="*/ 3746280 w 4283308"/>
              <a:gd name="connsiteY56" fmla="*/ 4718601 h 4733115"/>
              <a:gd name="connsiteX57" fmla="*/ 3847880 w 4283308"/>
              <a:gd name="connsiteY57" fmla="*/ 4689572 h 4733115"/>
              <a:gd name="connsiteX58" fmla="*/ 4112403 w 4283308"/>
              <a:gd name="connsiteY58" fmla="*/ 4431944 h 4733115"/>
              <a:gd name="connsiteX59" fmla="*/ 3876908 w 4283308"/>
              <a:gd name="connsiteY59" fmla="*/ 3804201 h 4733115"/>
              <a:gd name="connsiteX60" fmla="*/ 3847880 w 4283308"/>
              <a:gd name="connsiteY60" fmla="*/ 3717115 h 4733115"/>
              <a:gd name="connsiteX61" fmla="*/ 3804337 w 4283308"/>
              <a:gd name="connsiteY61" fmla="*/ 3586486 h 4733115"/>
              <a:gd name="connsiteX62" fmla="*/ 3775308 w 4283308"/>
              <a:gd name="connsiteY62" fmla="*/ 3499401 h 4733115"/>
              <a:gd name="connsiteX63" fmla="*/ 3760794 w 4283308"/>
              <a:gd name="connsiteY63" fmla="*/ 3455858 h 4733115"/>
              <a:gd name="connsiteX64" fmla="*/ 3731765 w 4283308"/>
              <a:gd name="connsiteY64" fmla="*/ 3397801 h 4733115"/>
              <a:gd name="connsiteX65" fmla="*/ 3717251 w 4283308"/>
              <a:gd name="connsiteY65" fmla="*/ 3354258 h 4733115"/>
              <a:gd name="connsiteX66" fmla="*/ 3688223 w 4283308"/>
              <a:gd name="connsiteY66" fmla="*/ 3310715 h 4733115"/>
              <a:gd name="connsiteX67" fmla="*/ 3673708 w 4283308"/>
              <a:gd name="connsiteY67" fmla="*/ 3267172 h 4733115"/>
              <a:gd name="connsiteX68" fmla="*/ 3586623 w 4283308"/>
              <a:gd name="connsiteY68" fmla="*/ 3136544 h 4733115"/>
              <a:gd name="connsiteX69" fmla="*/ 3543080 w 4283308"/>
              <a:gd name="connsiteY69" fmla="*/ 3034944 h 4733115"/>
              <a:gd name="connsiteX70" fmla="*/ 3514051 w 4283308"/>
              <a:gd name="connsiteY70" fmla="*/ 2991401 h 4733115"/>
              <a:gd name="connsiteX71" fmla="*/ 3499537 w 4283308"/>
              <a:gd name="connsiteY71" fmla="*/ 2947858 h 4733115"/>
              <a:gd name="connsiteX72" fmla="*/ 3485023 w 4283308"/>
              <a:gd name="connsiteY72" fmla="*/ 2889801 h 4733115"/>
              <a:gd name="connsiteX73" fmla="*/ 3426965 w 4283308"/>
              <a:gd name="connsiteY73" fmla="*/ 2802715 h 4733115"/>
              <a:gd name="connsiteX74" fmla="*/ 3368908 w 4283308"/>
              <a:gd name="connsiteY74" fmla="*/ 2715629 h 4733115"/>
              <a:gd name="connsiteX75" fmla="*/ 3339880 w 4283308"/>
              <a:gd name="connsiteY75" fmla="*/ 2672086 h 4733115"/>
              <a:gd name="connsiteX76" fmla="*/ 3296337 w 4283308"/>
              <a:gd name="connsiteY76" fmla="*/ 2628544 h 4733115"/>
              <a:gd name="connsiteX77" fmla="*/ 3281823 w 4283308"/>
              <a:gd name="connsiteY77" fmla="*/ 2585001 h 4733115"/>
              <a:gd name="connsiteX78" fmla="*/ 3223765 w 4283308"/>
              <a:gd name="connsiteY78" fmla="*/ 2497915 h 4733115"/>
              <a:gd name="connsiteX79" fmla="*/ 3209251 w 4283308"/>
              <a:gd name="connsiteY79" fmla="*/ 2454372 h 4733115"/>
              <a:gd name="connsiteX80" fmla="*/ 3151194 w 4283308"/>
              <a:gd name="connsiteY80" fmla="*/ 2367286 h 4733115"/>
              <a:gd name="connsiteX81" fmla="*/ 3122165 w 4283308"/>
              <a:gd name="connsiteY81" fmla="*/ 2280201 h 4733115"/>
              <a:gd name="connsiteX82" fmla="*/ 3107651 w 4283308"/>
              <a:gd name="connsiteY82" fmla="*/ 2236658 h 4733115"/>
              <a:gd name="connsiteX83" fmla="*/ 3031451 w 4283308"/>
              <a:gd name="connsiteY83" fmla="*/ 1999712 h 4733115"/>
              <a:gd name="connsiteX84" fmla="*/ 3051408 w 4283308"/>
              <a:gd name="connsiteY84" fmla="*/ 1874526 h 4733115"/>
              <a:gd name="connsiteX85" fmla="*/ 3187480 w 4283308"/>
              <a:gd name="connsiteY85" fmla="*/ 1664432 h 4733115"/>
              <a:gd name="connsiteX86" fmla="*/ 3238643 w 4283308"/>
              <a:gd name="connsiteY86" fmla="*/ 1604924 h 4733115"/>
              <a:gd name="connsiteX87" fmla="*/ 3305771 w 4283308"/>
              <a:gd name="connsiteY87" fmla="*/ 1561381 h 4733115"/>
              <a:gd name="connsiteX88" fmla="*/ 3356934 w 4283308"/>
              <a:gd name="connsiteY88" fmla="*/ 1485906 h 4733115"/>
              <a:gd name="connsiteX89" fmla="*/ 3438577 w 4283308"/>
              <a:gd name="connsiteY89" fmla="*/ 1426398 h 4733115"/>
              <a:gd name="connsiteX90" fmla="*/ 3528565 w 4283308"/>
              <a:gd name="connsiteY90" fmla="*/ 1336772 h 4733115"/>
              <a:gd name="connsiteX91" fmla="*/ 3557594 w 4283308"/>
              <a:gd name="connsiteY91" fmla="*/ 1293229 h 4733115"/>
              <a:gd name="connsiteX92" fmla="*/ 3615651 w 4283308"/>
              <a:gd name="connsiteY92" fmla="*/ 1206144 h 4733115"/>
              <a:gd name="connsiteX93" fmla="*/ 3673708 w 4283308"/>
              <a:gd name="connsiteY93" fmla="*/ 1119058 h 4733115"/>
              <a:gd name="connsiteX94" fmla="*/ 3717251 w 4283308"/>
              <a:gd name="connsiteY94" fmla="*/ 1090029 h 4733115"/>
              <a:gd name="connsiteX95" fmla="*/ 3804337 w 4283308"/>
              <a:gd name="connsiteY95" fmla="*/ 1002944 h 4733115"/>
              <a:gd name="connsiteX96" fmla="*/ 3833365 w 4283308"/>
              <a:gd name="connsiteY96" fmla="*/ 959401 h 4733115"/>
              <a:gd name="connsiteX97" fmla="*/ 3920451 w 4283308"/>
              <a:gd name="connsiteY97" fmla="*/ 872315 h 4733115"/>
              <a:gd name="connsiteX98" fmla="*/ 4051080 w 4283308"/>
              <a:gd name="connsiteY98" fmla="*/ 770715 h 4733115"/>
              <a:gd name="connsiteX99" fmla="*/ 4094623 w 4283308"/>
              <a:gd name="connsiteY99" fmla="*/ 741686 h 4733115"/>
              <a:gd name="connsiteX100" fmla="*/ 4123651 w 4283308"/>
              <a:gd name="connsiteY100" fmla="*/ 698144 h 4733115"/>
              <a:gd name="connsiteX101" fmla="*/ 4167194 w 4283308"/>
              <a:gd name="connsiteY101" fmla="*/ 669115 h 4733115"/>
              <a:gd name="connsiteX102" fmla="*/ 4225251 w 4283308"/>
              <a:gd name="connsiteY102" fmla="*/ 582029 h 4733115"/>
              <a:gd name="connsiteX103" fmla="*/ 4239765 w 4283308"/>
              <a:gd name="connsiteY103" fmla="*/ 538486 h 4733115"/>
              <a:gd name="connsiteX104" fmla="*/ 4268794 w 4283308"/>
              <a:gd name="connsiteY104" fmla="*/ 494944 h 4733115"/>
              <a:gd name="connsiteX105" fmla="*/ 4283308 w 4283308"/>
              <a:gd name="connsiteY105" fmla="*/ 393344 h 4733115"/>
              <a:gd name="connsiteX106" fmla="*/ 4268794 w 4283308"/>
              <a:gd name="connsiteY106" fmla="*/ 117572 h 4733115"/>
              <a:gd name="connsiteX107" fmla="*/ 4155945 w 4283308"/>
              <a:gd name="connsiteY107" fmla="*/ 13069 h 4733115"/>
              <a:gd name="connsiteX108" fmla="*/ 3889245 w 4283308"/>
              <a:gd name="connsiteY108" fmla="*/ 4724 h 4733115"/>
              <a:gd name="connsiteX109" fmla="*/ 3702011 w 4283308"/>
              <a:gd name="connsiteY109" fmla="*/ 78021 h 4733115"/>
              <a:gd name="connsiteX110" fmla="*/ 3601137 w 4283308"/>
              <a:gd name="connsiteY110" fmla="*/ 175629 h 4733115"/>
              <a:gd name="connsiteX111" fmla="*/ 3514051 w 4283308"/>
              <a:gd name="connsiteY111" fmla="*/ 219172 h 4733115"/>
              <a:gd name="connsiteX112" fmla="*/ 3470508 w 4283308"/>
              <a:gd name="connsiteY112" fmla="*/ 248201 h 4733115"/>
              <a:gd name="connsiteX113" fmla="*/ 3383423 w 4283308"/>
              <a:gd name="connsiteY113" fmla="*/ 277229 h 4733115"/>
              <a:gd name="connsiteX114" fmla="*/ 3339880 w 4283308"/>
              <a:gd name="connsiteY114" fmla="*/ 291744 h 4733115"/>
              <a:gd name="connsiteX115" fmla="*/ 3281823 w 4283308"/>
              <a:gd name="connsiteY115" fmla="*/ 335286 h 4733115"/>
              <a:gd name="connsiteX116" fmla="*/ 3194737 w 4283308"/>
              <a:gd name="connsiteY116" fmla="*/ 393344 h 4733115"/>
              <a:gd name="connsiteX117" fmla="*/ 3165708 w 4283308"/>
              <a:gd name="connsiteY117" fmla="*/ 436886 h 4733115"/>
              <a:gd name="connsiteX118" fmla="*/ 3151194 w 4283308"/>
              <a:gd name="connsiteY118" fmla="*/ 480429 h 4733115"/>
              <a:gd name="connsiteX119" fmla="*/ 3064108 w 4283308"/>
              <a:gd name="connsiteY119" fmla="*/ 567515 h 4733115"/>
              <a:gd name="connsiteX120" fmla="*/ 3035080 w 4283308"/>
              <a:gd name="connsiteY120" fmla="*/ 611058 h 4733115"/>
              <a:gd name="connsiteX121" fmla="*/ 2991537 w 4283308"/>
              <a:gd name="connsiteY121" fmla="*/ 654601 h 4733115"/>
              <a:gd name="connsiteX122" fmla="*/ 2962508 w 4283308"/>
              <a:gd name="connsiteY122" fmla="*/ 698144 h 4733115"/>
              <a:gd name="connsiteX123" fmla="*/ 2918965 w 4283308"/>
              <a:gd name="connsiteY123" fmla="*/ 727172 h 4733115"/>
              <a:gd name="connsiteX124" fmla="*/ 2860908 w 4283308"/>
              <a:gd name="connsiteY124" fmla="*/ 770715 h 4733115"/>
              <a:gd name="connsiteX125" fmla="*/ 2788337 w 4283308"/>
              <a:gd name="connsiteY125" fmla="*/ 843286 h 4733115"/>
              <a:gd name="connsiteX126" fmla="*/ 2715765 w 4283308"/>
              <a:gd name="connsiteY126" fmla="*/ 901344 h 4733115"/>
              <a:gd name="connsiteX127" fmla="*/ 2672223 w 4283308"/>
              <a:gd name="connsiteY127" fmla="*/ 944886 h 4733115"/>
              <a:gd name="connsiteX128" fmla="*/ 2541594 w 4283308"/>
              <a:gd name="connsiteY128" fmla="*/ 1031972 h 4733115"/>
              <a:gd name="connsiteX129" fmla="*/ 2454508 w 4283308"/>
              <a:gd name="connsiteY129" fmla="*/ 1090029 h 4733115"/>
              <a:gd name="connsiteX130" fmla="*/ 2410965 w 4283308"/>
              <a:gd name="connsiteY130" fmla="*/ 1104544 h 4733115"/>
              <a:gd name="connsiteX131" fmla="*/ 2323880 w 4283308"/>
              <a:gd name="connsiteY131" fmla="*/ 1148086 h 4733115"/>
              <a:gd name="connsiteX132" fmla="*/ 2280337 w 4283308"/>
              <a:gd name="connsiteY132" fmla="*/ 1177115 h 4733115"/>
              <a:gd name="connsiteX133" fmla="*/ 2222280 w 4283308"/>
              <a:gd name="connsiteY133" fmla="*/ 1162601 h 4733115"/>
              <a:gd name="connsiteX134" fmla="*/ 2135194 w 4283308"/>
              <a:gd name="connsiteY134" fmla="*/ 1104544 h 4733115"/>
              <a:gd name="connsiteX135" fmla="*/ 2091651 w 4283308"/>
              <a:gd name="connsiteY135" fmla="*/ 1061001 h 4733115"/>
              <a:gd name="connsiteX136" fmla="*/ 2048108 w 4283308"/>
              <a:gd name="connsiteY136" fmla="*/ 1046486 h 4733115"/>
              <a:gd name="connsiteX137" fmla="*/ 1961023 w 4283308"/>
              <a:gd name="connsiteY137" fmla="*/ 988429 h 4733115"/>
              <a:gd name="connsiteX138" fmla="*/ 1873937 w 4283308"/>
              <a:gd name="connsiteY138" fmla="*/ 915858 h 4733115"/>
              <a:gd name="connsiteX139" fmla="*/ 1844908 w 4283308"/>
              <a:gd name="connsiteY139" fmla="*/ 872315 h 4733115"/>
              <a:gd name="connsiteX140" fmla="*/ 1757823 w 4283308"/>
              <a:gd name="connsiteY140" fmla="*/ 799744 h 4733115"/>
              <a:gd name="connsiteX141" fmla="*/ 1728794 w 4283308"/>
              <a:gd name="connsiteY141" fmla="*/ 756201 h 4733115"/>
              <a:gd name="connsiteX142" fmla="*/ 1598165 w 4283308"/>
              <a:gd name="connsiteY142" fmla="*/ 625572 h 4733115"/>
              <a:gd name="connsiteX143" fmla="*/ 1554623 w 4283308"/>
              <a:gd name="connsiteY143" fmla="*/ 596544 h 4733115"/>
              <a:gd name="connsiteX144" fmla="*/ 1081094 w 4283308"/>
              <a:gd name="connsiteY144" fmla="*/ 427089 h 4733115"/>
              <a:gd name="connsiteX145" fmla="*/ 582165 w 4283308"/>
              <a:gd name="connsiteY145" fmla="*/ 219172 h 4733115"/>
              <a:gd name="connsiteX146" fmla="*/ 466051 w 4283308"/>
              <a:gd name="connsiteY146" fmla="*/ 204658 h 4733115"/>
              <a:gd name="connsiteX147" fmla="*/ 393480 w 4283308"/>
              <a:gd name="connsiteY147" fmla="*/ 190144 h 4733115"/>
              <a:gd name="connsiteX148" fmla="*/ 262851 w 4283308"/>
              <a:gd name="connsiteY148" fmla="*/ 175629 h 4733115"/>
              <a:gd name="connsiteX149" fmla="*/ 30623 w 4283308"/>
              <a:gd name="connsiteY149" fmla="*/ 509458 h 4733115"/>
              <a:gd name="connsiteX150" fmla="*/ 45137 w 4283308"/>
              <a:gd name="connsiteY150" fmla="*/ 567515 h 4733115"/>
              <a:gd name="connsiteX151" fmla="*/ 59651 w 4283308"/>
              <a:gd name="connsiteY151" fmla="*/ 698144 h 4733115"/>
              <a:gd name="connsiteX152" fmla="*/ 88680 w 4283308"/>
              <a:gd name="connsiteY152" fmla="*/ 828772 h 4733115"/>
              <a:gd name="connsiteX153" fmla="*/ 103194 w 4283308"/>
              <a:gd name="connsiteY153" fmla="*/ 959401 h 4733115"/>
              <a:gd name="connsiteX154" fmla="*/ 132223 w 4283308"/>
              <a:gd name="connsiteY154" fmla="*/ 1046486 h 4733115"/>
              <a:gd name="connsiteX155" fmla="*/ 161251 w 4283308"/>
              <a:gd name="connsiteY155" fmla="*/ 1133572 h 4733115"/>
              <a:gd name="connsiteX156" fmla="*/ 175765 w 4283308"/>
              <a:gd name="connsiteY156" fmla="*/ 1206144 h 4733115"/>
              <a:gd name="connsiteX157" fmla="*/ 190280 w 4283308"/>
              <a:gd name="connsiteY157" fmla="*/ 1249686 h 4733115"/>
              <a:gd name="connsiteX158" fmla="*/ 175765 w 4283308"/>
              <a:gd name="connsiteY158" fmla="*/ 1351286 h 4733115"/>
              <a:gd name="connsiteX159" fmla="*/ 161251 w 4283308"/>
              <a:gd name="connsiteY159" fmla="*/ 1394829 h 4733115"/>
              <a:gd name="connsiteX160" fmla="*/ 219308 w 4283308"/>
              <a:gd name="connsiteY160" fmla="*/ 1467401 h 4733115"/>
              <a:gd name="connsiteX161" fmla="*/ 146737 w 4283308"/>
              <a:gd name="connsiteY161" fmla="*/ 1452886 h 4733115"/>
              <a:gd name="connsiteX0" fmla="*/ 146737 w 4283308"/>
              <a:gd name="connsiteY0" fmla="*/ 1452886 h 4733115"/>
              <a:gd name="connsiteX1" fmla="*/ 146737 w 4283308"/>
              <a:gd name="connsiteY1" fmla="*/ 1452886 h 4733115"/>
              <a:gd name="connsiteX2" fmla="*/ 277365 w 4283308"/>
              <a:gd name="connsiteY2" fmla="*/ 1438372 h 4733115"/>
              <a:gd name="connsiteX3" fmla="*/ 407994 w 4283308"/>
              <a:gd name="connsiteY3" fmla="*/ 1496429 h 4733115"/>
              <a:gd name="connsiteX4" fmla="*/ 451537 w 4283308"/>
              <a:gd name="connsiteY4" fmla="*/ 1510944 h 4733115"/>
              <a:gd name="connsiteX5" fmla="*/ 480565 w 4283308"/>
              <a:gd name="connsiteY5" fmla="*/ 1554486 h 4733115"/>
              <a:gd name="connsiteX6" fmla="*/ 596680 w 4283308"/>
              <a:gd name="connsiteY6" fmla="*/ 1598029 h 4733115"/>
              <a:gd name="connsiteX7" fmla="*/ 727308 w 4283308"/>
              <a:gd name="connsiteY7" fmla="*/ 1656086 h 4733115"/>
              <a:gd name="connsiteX8" fmla="*/ 770851 w 4283308"/>
              <a:gd name="connsiteY8" fmla="*/ 1670601 h 4733115"/>
              <a:gd name="connsiteX9" fmla="*/ 857937 w 4283308"/>
              <a:gd name="connsiteY9" fmla="*/ 1728658 h 4733115"/>
              <a:gd name="connsiteX10" fmla="*/ 930508 w 4283308"/>
              <a:gd name="connsiteY10" fmla="*/ 1801229 h 4733115"/>
              <a:gd name="connsiteX11" fmla="*/ 959537 w 4283308"/>
              <a:gd name="connsiteY11" fmla="*/ 1844772 h 4733115"/>
              <a:gd name="connsiteX12" fmla="*/ 1046623 w 4283308"/>
              <a:gd name="connsiteY12" fmla="*/ 1888315 h 4733115"/>
              <a:gd name="connsiteX13" fmla="*/ 1148223 w 4283308"/>
              <a:gd name="connsiteY13" fmla="*/ 1946372 h 4733115"/>
              <a:gd name="connsiteX14" fmla="*/ 1235308 w 4283308"/>
              <a:gd name="connsiteY14" fmla="*/ 1989915 h 4733115"/>
              <a:gd name="connsiteX15" fmla="*/ 1365937 w 4283308"/>
              <a:gd name="connsiteY15" fmla="*/ 2106029 h 4733115"/>
              <a:gd name="connsiteX16" fmla="*/ 1496565 w 4283308"/>
              <a:gd name="connsiteY16" fmla="*/ 2236658 h 4733115"/>
              <a:gd name="connsiteX17" fmla="*/ 1554623 w 4283308"/>
              <a:gd name="connsiteY17" fmla="*/ 2280201 h 4733115"/>
              <a:gd name="connsiteX18" fmla="*/ 1641708 w 4283308"/>
              <a:gd name="connsiteY18" fmla="*/ 2352772 h 4733115"/>
              <a:gd name="connsiteX19" fmla="*/ 1714280 w 4283308"/>
              <a:gd name="connsiteY19" fmla="*/ 2439858 h 4733115"/>
              <a:gd name="connsiteX20" fmla="*/ 1743308 w 4283308"/>
              <a:gd name="connsiteY20" fmla="*/ 2483401 h 4733115"/>
              <a:gd name="connsiteX21" fmla="*/ 1786851 w 4283308"/>
              <a:gd name="connsiteY21" fmla="*/ 2512429 h 4733115"/>
              <a:gd name="connsiteX22" fmla="*/ 1844908 w 4283308"/>
              <a:gd name="connsiteY22" fmla="*/ 2555972 h 4733115"/>
              <a:gd name="connsiteX23" fmla="*/ 1917480 w 4283308"/>
              <a:gd name="connsiteY23" fmla="*/ 2628544 h 4733115"/>
              <a:gd name="connsiteX24" fmla="*/ 1961023 w 4283308"/>
              <a:gd name="connsiteY24" fmla="*/ 2759172 h 4733115"/>
              <a:gd name="connsiteX25" fmla="*/ 1990051 w 4283308"/>
              <a:gd name="connsiteY25" fmla="*/ 2817229 h 4733115"/>
              <a:gd name="connsiteX26" fmla="*/ 2004565 w 4283308"/>
              <a:gd name="connsiteY26" fmla="*/ 2860772 h 4733115"/>
              <a:gd name="connsiteX27" fmla="*/ 2033594 w 4283308"/>
              <a:gd name="connsiteY27" fmla="*/ 2904315 h 4733115"/>
              <a:gd name="connsiteX28" fmla="*/ 2106165 w 4283308"/>
              <a:gd name="connsiteY28" fmla="*/ 3020429 h 4733115"/>
              <a:gd name="connsiteX29" fmla="*/ 2164223 w 4283308"/>
              <a:gd name="connsiteY29" fmla="*/ 3107515 h 4733115"/>
              <a:gd name="connsiteX30" fmla="*/ 2251308 w 4283308"/>
              <a:gd name="connsiteY30" fmla="*/ 3238144 h 4733115"/>
              <a:gd name="connsiteX31" fmla="*/ 2280337 w 4283308"/>
              <a:gd name="connsiteY31" fmla="*/ 3281686 h 4733115"/>
              <a:gd name="connsiteX32" fmla="*/ 2309365 w 4283308"/>
              <a:gd name="connsiteY32" fmla="*/ 3325229 h 4733115"/>
              <a:gd name="connsiteX33" fmla="*/ 2352908 w 4283308"/>
              <a:gd name="connsiteY33" fmla="*/ 3368772 h 4733115"/>
              <a:gd name="connsiteX34" fmla="*/ 2439994 w 4283308"/>
              <a:gd name="connsiteY34" fmla="*/ 3484886 h 4733115"/>
              <a:gd name="connsiteX35" fmla="*/ 2454508 w 4283308"/>
              <a:gd name="connsiteY35" fmla="*/ 3528429 h 4733115"/>
              <a:gd name="connsiteX36" fmla="*/ 2483537 w 4283308"/>
              <a:gd name="connsiteY36" fmla="*/ 3630029 h 4733115"/>
              <a:gd name="connsiteX37" fmla="*/ 2512565 w 4283308"/>
              <a:gd name="connsiteY37" fmla="*/ 3673572 h 4733115"/>
              <a:gd name="connsiteX38" fmla="*/ 2556108 w 4283308"/>
              <a:gd name="connsiteY38" fmla="*/ 3804201 h 4733115"/>
              <a:gd name="connsiteX39" fmla="*/ 2570623 w 4283308"/>
              <a:gd name="connsiteY39" fmla="*/ 3847744 h 4733115"/>
              <a:gd name="connsiteX40" fmla="*/ 2599651 w 4283308"/>
              <a:gd name="connsiteY40" fmla="*/ 3905801 h 4733115"/>
              <a:gd name="connsiteX41" fmla="*/ 2614165 w 4283308"/>
              <a:gd name="connsiteY41" fmla="*/ 3949344 h 4733115"/>
              <a:gd name="connsiteX42" fmla="*/ 2643194 w 4283308"/>
              <a:gd name="connsiteY42" fmla="*/ 3992886 h 4733115"/>
              <a:gd name="connsiteX43" fmla="*/ 2701251 w 4283308"/>
              <a:gd name="connsiteY43" fmla="*/ 4123515 h 4733115"/>
              <a:gd name="connsiteX44" fmla="*/ 2730280 w 4283308"/>
              <a:gd name="connsiteY44" fmla="*/ 4210601 h 4733115"/>
              <a:gd name="connsiteX45" fmla="*/ 2744794 w 4283308"/>
              <a:gd name="connsiteY45" fmla="*/ 4254144 h 4733115"/>
              <a:gd name="connsiteX46" fmla="*/ 2759308 w 4283308"/>
              <a:gd name="connsiteY46" fmla="*/ 4355744 h 4733115"/>
              <a:gd name="connsiteX47" fmla="*/ 2773823 w 4283308"/>
              <a:gd name="connsiteY47" fmla="*/ 4544429 h 4733115"/>
              <a:gd name="connsiteX48" fmla="*/ 2817365 w 4283308"/>
              <a:gd name="connsiteY48" fmla="*/ 4573458 h 4733115"/>
              <a:gd name="connsiteX49" fmla="*/ 2904451 w 4283308"/>
              <a:gd name="connsiteY49" fmla="*/ 4602486 h 4733115"/>
              <a:gd name="connsiteX50" fmla="*/ 2947994 w 4283308"/>
              <a:gd name="connsiteY50" fmla="*/ 4631515 h 4733115"/>
              <a:gd name="connsiteX51" fmla="*/ 3122165 w 4283308"/>
              <a:gd name="connsiteY51" fmla="*/ 4660544 h 4733115"/>
              <a:gd name="connsiteX52" fmla="*/ 3238280 w 4283308"/>
              <a:gd name="connsiteY52" fmla="*/ 4675058 h 4733115"/>
              <a:gd name="connsiteX53" fmla="*/ 3296337 w 4283308"/>
              <a:gd name="connsiteY53" fmla="*/ 4689572 h 4733115"/>
              <a:gd name="connsiteX54" fmla="*/ 3412451 w 4283308"/>
              <a:gd name="connsiteY54" fmla="*/ 4704086 h 4733115"/>
              <a:gd name="connsiteX55" fmla="*/ 3499537 w 4283308"/>
              <a:gd name="connsiteY55" fmla="*/ 4733115 h 4733115"/>
              <a:gd name="connsiteX56" fmla="*/ 3746280 w 4283308"/>
              <a:gd name="connsiteY56" fmla="*/ 4718601 h 4733115"/>
              <a:gd name="connsiteX57" fmla="*/ 3847880 w 4283308"/>
              <a:gd name="connsiteY57" fmla="*/ 4689572 h 4733115"/>
              <a:gd name="connsiteX58" fmla="*/ 4112403 w 4283308"/>
              <a:gd name="connsiteY58" fmla="*/ 4431944 h 4733115"/>
              <a:gd name="connsiteX59" fmla="*/ 3876908 w 4283308"/>
              <a:gd name="connsiteY59" fmla="*/ 3804201 h 4733115"/>
              <a:gd name="connsiteX60" fmla="*/ 3847880 w 4283308"/>
              <a:gd name="connsiteY60" fmla="*/ 3717115 h 4733115"/>
              <a:gd name="connsiteX61" fmla="*/ 3804337 w 4283308"/>
              <a:gd name="connsiteY61" fmla="*/ 3586486 h 4733115"/>
              <a:gd name="connsiteX62" fmla="*/ 3775308 w 4283308"/>
              <a:gd name="connsiteY62" fmla="*/ 3499401 h 4733115"/>
              <a:gd name="connsiteX63" fmla="*/ 3760794 w 4283308"/>
              <a:gd name="connsiteY63" fmla="*/ 3455858 h 4733115"/>
              <a:gd name="connsiteX64" fmla="*/ 3731765 w 4283308"/>
              <a:gd name="connsiteY64" fmla="*/ 3397801 h 4733115"/>
              <a:gd name="connsiteX65" fmla="*/ 3717251 w 4283308"/>
              <a:gd name="connsiteY65" fmla="*/ 3354258 h 4733115"/>
              <a:gd name="connsiteX66" fmla="*/ 3688223 w 4283308"/>
              <a:gd name="connsiteY66" fmla="*/ 3310715 h 4733115"/>
              <a:gd name="connsiteX67" fmla="*/ 3673708 w 4283308"/>
              <a:gd name="connsiteY67" fmla="*/ 3267172 h 4733115"/>
              <a:gd name="connsiteX68" fmla="*/ 3586623 w 4283308"/>
              <a:gd name="connsiteY68" fmla="*/ 3136544 h 4733115"/>
              <a:gd name="connsiteX69" fmla="*/ 3543080 w 4283308"/>
              <a:gd name="connsiteY69" fmla="*/ 3034944 h 4733115"/>
              <a:gd name="connsiteX70" fmla="*/ 3514051 w 4283308"/>
              <a:gd name="connsiteY70" fmla="*/ 2991401 h 4733115"/>
              <a:gd name="connsiteX71" fmla="*/ 3499537 w 4283308"/>
              <a:gd name="connsiteY71" fmla="*/ 2947858 h 4733115"/>
              <a:gd name="connsiteX72" fmla="*/ 3485023 w 4283308"/>
              <a:gd name="connsiteY72" fmla="*/ 2889801 h 4733115"/>
              <a:gd name="connsiteX73" fmla="*/ 3426965 w 4283308"/>
              <a:gd name="connsiteY73" fmla="*/ 2802715 h 4733115"/>
              <a:gd name="connsiteX74" fmla="*/ 3368908 w 4283308"/>
              <a:gd name="connsiteY74" fmla="*/ 2715629 h 4733115"/>
              <a:gd name="connsiteX75" fmla="*/ 3339880 w 4283308"/>
              <a:gd name="connsiteY75" fmla="*/ 2672086 h 4733115"/>
              <a:gd name="connsiteX76" fmla="*/ 3296337 w 4283308"/>
              <a:gd name="connsiteY76" fmla="*/ 2628544 h 4733115"/>
              <a:gd name="connsiteX77" fmla="*/ 3281823 w 4283308"/>
              <a:gd name="connsiteY77" fmla="*/ 2585001 h 4733115"/>
              <a:gd name="connsiteX78" fmla="*/ 3223765 w 4283308"/>
              <a:gd name="connsiteY78" fmla="*/ 2497915 h 4733115"/>
              <a:gd name="connsiteX79" fmla="*/ 3209251 w 4283308"/>
              <a:gd name="connsiteY79" fmla="*/ 2454372 h 4733115"/>
              <a:gd name="connsiteX80" fmla="*/ 3151194 w 4283308"/>
              <a:gd name="connsiteY80" fmla="*/ 2367286 h 4733115"/>
              <a:gd name="connsiteX81" fmla="*/ 3122165 w 4283308"/>
              <a:gd name="connsiteY81" fmla="*/ 2280201 h 4733115"/>
              <a:gd name="connsiteX82" fmla="*/ 3107651 w 4283308"/>
              <a:gd name="connsiteY82" fmla="*/ 2236658 h 4733115"/>
              <a:gd name="connsiteX83" fmla="*/ 3031451 w 4283308"/>
              <a:gd name="connsiteY83" fmla="*/ 1999712 h 4733115"/>
              <a:gd name="connsiteX84" fmla="*/ 3051408 w 4283308"/>
              <a:gd name="connsiteY84" fmla="*/ 1874526 h 4733115"/>
              <a:gd name="connsiteX85" fmla="*/ 3187480 w 4283308"/>
              <a:gd name="connsiteY85" fmla="*/ 1664432 h 4733115"/>
              <a:gd name="connsiteX86" fmla="*/ 3238643 w 4283308"/>
              <a:gd name="connsiteY86" fmla="*/ 1604924 h 4733115"/>
              <a:gd name="connsiteX87" fmla="*/ 3305771 w 4283308"/>
              <a:gd name="connsiteY87" fmla="*/ 1561381 h 4733115"/>
              <a:gd name="connsiteX88" fmla="*/ 3356934 w 4283308"/>
              <a:gd name="connsiteY88" fmla="*/ 1485906 h 4733115"/>
              <a:gd name="connsiteX89" fmla="*/ 3438577 w 4283308"/>
              <a:gd name="connsiteY89" fmla="*/ 1426398 h 4733115"/>
              <a:gd name="connsiteX90" fmla="*/ 3528565 w 4283308"/>
              <a:gd name="connsiteY90" fmla="*/ 1336772 h 4733115"/>
              <a:gd name="connsiteX91" fmla="*/ 3557594 w 4283308"/>
              <a:gd name="connsiteY91" fmla="*/ 1293229 h 4733115"/>
              <a:gd name="connsiteX92" fmla="*/ 3615651 w 4283308"/>
              <a:gd name="connsiteY92" fmla="*/ 1206144 h 4733115"/>
              <a:gd name="connsiteX93" fmla="*/ 3673708 w 4283308"/>
              <a:gd name="connsiteY93" fmla="*/ 1119058 h 4733115"/>
              <a:gd name="connsiteX94" fmla="*/ 3717251 w 4283308"/>
              <a:gd name="connsiteY94" fmla="*/ 1090029 h 4733115"/>
              <a:gd name="connsiteX95" fmla="*/ 3804337 w 4283308"/>
              <a:gd name="connsiteY95" fmla="*/ 1002944 h 4733115"/>
              <a:gd name="connsiteX96" fmla="*/ 3833365 w 4283308"/>
              <a:gd name="connsiteY96" fmla="*/ 959401 h 4733115"/>
              <a:gd name="connsiteX97" fmla="*/ 3920451 w 4283308"/>
              <a:gd name="connsiteY97" fmla="*/ 872315 h 4733115"/>
              <a:gd name="connsiteX98" fmla="*/ 4051080 w 4283308"/>
              <a:gd name="connsiteY98" fmla="*/ 770715 h 4733115"/>
              <a:gd name="connsiteX99" fmla="*/ 4094623 w 4283308"/>
              <a:gd name="connsiteY99" fmla="*/ 741686 h 4733115"/>
              <a:gd name="connsiteX100" fmla="*/ 4123651 w 4283308"/>
              <a:gd name="connsiteY100" fmla="*/ 698144 h 4733115"/>
              <a:gd name="connsiteX101" fmla="*/ 4167194 w 4283308"/>
              <a:gd name="connsiteY101" fmla="*/ 669115 h 4733115"/>
              <a:gd name="connsiteX102" fmla="*/ 4225251 w 4283308"/>
              <a:gd name="connsiteY102" fmla="*/ 582029 h 4733115"/>
              <a:gd name="connsiteX103" fmla="*/ 4239765 w 4283308"/>
              <a:gd name="connsiteY103" fmla="*/ 538486 h 4733115"/>
              <a:gd name="connsiteX104" fmla="*/ 4268794 w 4283308"/>
              <a:gd name="connsiteY104" fmla="*/ 494944 h 4733115"/>
              <a:gd name="connsiteX105" fmla="*/ 4283308 w 4283308"/>
              <a:gd name="connsiteY105" fmla="*/ 393344 h 4733115"/>
              <a:gd name="connsiteX106" fmla="*/ 4268794 w 4283308"/>
              <a:gd name="connsiteY106" fmla="*/ 117572 h 4733115"/>
              <a:gd name="connsiteX107" fmla="*/ 4155945 w 4283308"/>
              <a:gd name="connsiteY107" fmla="*/ 13069 h 4733115"/>
              <a:gd name="connsiteX108" fmla="*/ 3889245 w 4283308"/>
              <a:gd name="connsiteY108" fmla="*/ 4724 h 4733115"/>
              <a:gd name="connsiteX109" fmla="*/ 3702011 w 4283308"/>
              <a:gd name="connsiteY109" fmla="*/ 78021 h 4733115"/>
              <a:gd name="connsiteX110" fmla="*/ 3601137 w 4283308"/>
              <a:gd name="connsiteY110" fmla="*/ 175629 h 4733115"/>
              <a:gd name="connsiteX111" fmla="*/ 3514051 w 4283308"/>
              <a:gd name="connsiteY111" fmla="*/ 219172 h 4733115"/>
              <a:gd name="connsiteX112" fmla="*/ 3470508 w 4283308"/>
              <a:gd name="connsiteY112" fmla="*/ 248201 h 4733115"/>
              <a:gd name="connsiteX113" fmla="*/ 3383423 w 4283308"/>
              <a:gd name="connsiteY113" fmla="*/ 277229 h 4733115"/>
              <a:gd name="connsiteX114" fmla="*/ 3339880 w 4283308"/>
              <a:gd name="connsiteY114" fmla="*/ 291744 h 4733115"/>
              <a:gd name="connsiteX115" fmla="*/ 3281823 w 4283308"/>
              <a:gd name="connsiteY115" fmla="*/ 335286 h 4733115"/>
              <a:gd name="connsiteX116" fmla="*/ 3194737 w 4283308"/>
              <a:gd name="connsiteY116" fmla="*/ 393344 h 4733115"/>
              <a:gd name="connsiteX117" fmla="*/ 3165708 w 4283308"/>
              <a:gd name="connsiteY117" fmla="*/ 436886 h 4733115"/>
              <a:gd name="connsiteX118" fmla="*/ 3151194 w 4283308"/>
              <a:gd name="connsiteY118" fmla="*/ 480429 h 4733115"/>
              <a:gd name="connsiteX119" fmla="*/ 3064108 w 4283308"/>
              <a:gd name="connsiteY119" fmla="*/ 567515 h 4733115"/>
              <a:gd name="connsiteX120" fmla="*/ 3035080 w 4283308"/>
              <a:gd name="connsiteY120" fmla="*/ 611058 h 4733115"/>
              <a:gd name="connsiteX121" fmla="*/ 2991537 w 4283308"/>
              <a:gd name="connsiteY121" fmla="*/ 654601 h 4733115"/>
              <a:gd name="connsiteX122" fmla="*/ 2962508 w 4283308"/>
              <a:gd name="connsiteY122" fmla="*/ 698144 h 4733115"/>
              <a:gd name="connsiteX123" fmla="*/ 2918965 w 4283308"/>
              <a:gd name="connsiteY123" fmla="*/ 727172 h 4733115"/>
              <a:gd name="connsiteX124" fmla="*/ 2860908 w 4283308"/>
              <a:gd name="connsiteY124" fmla="*/ 770715 h 4733115"/>
              <a:gd name="connsiteX125" fmla="*/ 2788337 w 4283308"/>
              <a:gd name="connsiteY125" fmla="*/ 843286 h 4733115"/>
              <a:gd name="connsiteX126" fmla="*/ 2715765 w 4283308"/>
              <a:gd name="connsiteY126" fmla="*/ 901344 h 4733115"/>
              <a:gd name="connsiteX127" fmla="*/ 2672223 w 4283308"/>
              <a:gd name="connsiteY127" fmla="*/ 944886 h 4733115"/>
              <a:gd name="connsiteX128" fmla="*/ 2541594 w 4283308"/>
              <a:gd name="connsiteY128" fmla="*/ 1031972 h 4733115"/>
              <a:gd name="connsiteX129" fmla="*/ 2454508 w 4283308"/>
              <a:gd name="connsiteY129" fmla="*/ 1090029 h 4733115"/>
              <a:gd name="connsiteX130" fmla="*/ 2410965 w 4283308"/>
              <a:gd name="connsiteY130" fmla="*/ 1104544 h 4733115"/>
              <a:gd name="connsiteX131" fmla="*/ 2323880 w 4283308"/>
              <a:gd name="connsiteY131" fmla="*/ 1148086 h 4733115"/>
              <a:gd name="connsiteX132" fmla="*/ 2280337 w 4283308"/>
              <a:gd name="connsiteY132" fmla="*/ 1177115 h 4733115"/>
              <a:gd name="connsiteX133" fmla="*/ 2222280 w 4283308"/>
              <a:gd name="connsiteY133" fmla="*/ 1162601 h 4733115"/>
              <a:gd name="connsiteX134" fmla="*/ 2135194 w 4283308"/>
              <a:gd name="connsiteY134" fmla="*/ 1104544 h 4733115"/>
              <a:gd name="connsiteX135" fmla="*/ 2091651 w 4283308"/>
              <a:gd name="connsiteY135" fmla="*/ 1061001 h 4733115"/>
              <a:gd name="connsiteX136" fmla="*/ 2048108 w 4283308"/>
              <a:gd name="connsiteY136" fmla="*/ 1046486 h 4733115"/>
              <a:gd name="connsiteX137" fmla="*/ 1961023 w 4283308"/>
              <a:gd name="connsiteY137" fmla="*/ 988429 h 4733115"/>
              <a:gd name="connsiteX138" fmla="*/ 1873937 w 4283308"/>
              <a:gd name="connsiteY138" fmla="*/ 915858 h 4733115"/>
              <a:gd name="connsiteX139" fmla="*/ 1844908 w 4283308"/>
              <a:gd name="connsiteY139" fmla="*/ 872315 h 4733115"/>
              <a:gd name="connsiteX140" fmla="*/ 1757823 w 4283308"/>
              <a:gd name="connsiteY140" fmla="*/ 799744 h 4733115"/>
              <a:gd name="connsiteX141" fmla="*/ 1728794 w 4283308"/>
              <a:gd name="connsiteY141" fmla="*/ 756201 h 4733115"/>
              <a:gd name="connsiteX142" fmla="*/ 1598165 w 4283308"/>
              <a:gd name="connsiteY142" fmla="*/ 625572 h 4733115"/>
              <a:gd name="connsiteX143" fmla="*/ 1081094 w 4283308"/>
              <a:gd name="connsiteY143" fmla="*/ 427089 h 4733115"/>
              <a:gd name="connsiteX144" fmla="*/ 582165 w 4283308"/>
              <a:gd name="connsiteY144" fmla="*/ 219172 h 4733115"/>
              <a:gd name="connsiteX145" fmla="*/ 466051 w 4283308"/>
              <a:gd name="connsiteY145" fmla="*/ 204658 h 4733115"/>
              <a:gd name="connsiteX146" fmla="*/ 393480 w 4283308"/>
              <a:gd name="connsiteY146" fmla="*/ 190144 h 4733115"/>
              <a:gd name="connsiteX147" fmla="*/ 262851 w 4283308"/>
              <a:gd name="connsiteY147" fmla="*/ 175629 h 4733115"/>
              <a:gd name="connsiteX148" fmla="*/ 30623 w 4283308"/>
              <a:gd name="connsiteY148" fmla="*/ 509458 h 4733115"/>
              <a:gd name="connsiteX149" fmla="*/ 45137 w 4283308"/>
              <a:gd name="connsiteY149" fmla="*/ 567515 h 4733115"/>
              <a:gd name="connsiteX150" fmla="*/ 59651 w 4283308"/>
              <a:gd name="connsiteY150" fmla="*/ 698144 h 4733115"/>
              <a:gd name="connsiteX151" fmla="*/ 88680 w 4283308"/>
              <a:gd name="connsiteY151" fmla="*/ 828772 h 4733115"/>
              <a:gd name="connsiteX152" fmla="*/ 103194 w 4283308"/>
              <a:gd name="connsiteY152" fmla="*/ 959401 h 4733115"/>
              <a:gd name="connsiteX153" fmla="*/ 132223 w 4283308"/>
              <a:gd name="connsiteY153" fmla="*/ 1046486 h 4733115"/>
              <a:gd name="connsiteX154" fmla="*/ 161251 w 4283308"/>
              <a:gd name="connsiteY154" fmla="*/ 1133572 h 4733115"/>
              <a:gd name="connsiteX155" fmla="*/ 175765 w 4283308"/>
              <a:gd name="connsiteY155" fmla="*/ 1206144 h 4733115"/>
              <a:gd name="connsiteX156" fmla="*/ 190280 w 4283308"/>
              <a:gd name="connsiteY156" fmla="*/ 1249686 h 4733115"/>
              <a:gd name="connsiteX157" fmla="*/ 175765 w 4283308"/>
              <a:gd name="connsiteY157" fmla="*/ 1351286 h 4733115"/>
              <a:gd name="connsiteX158" fmla="*/ 161251 w 4283308"/>
              <a:gd name="connsiteY158" fmla="*/ 1394829 h 4733115"/>
              <a:gd name="connsiteX159" fmla="*/ 219308 w 4283308"/>
              <a:gd name="connsiteY159" fmla="*/ 1467401 h 4733115"/>
              <a:gd name="connsiteX160" fmla="*/ 146737 w 4283308"/>
              <a:gd name="connsiteY160" fmla="*/ 1452886 h 4733115"/>
              <a:gd name="connsiteX0" fmla="*/ 146737 w 4283308"/>
              <a:gd name="connsiteY0" fmla="*/ 1452886 h 4733115"/>
              <a:gd name="connsiteX1" fmla="*/ 146737 w 4283308"/>
              <a:gd name="connsiteY1" fmla="*/ 1452886 h 4733115"/>
              <a:gd name="connsiteX2" fmla="*/ 277365 w 4283308"/>
              <a:gd name="connsiteY2" fmla="*/ 1438372 h 4733115"/>
              <a:gd name="connsiteX3" fmla="*/ 407994 w 4283308"/>
              <a:gd name="connsiteY3" fmla="*/ 1496429 h 4733115"/>
              <a:gd name="connsiteX4" fmla="*/ 451537 w 4283308"/>
              <a:gd name="connsiteY4" fmla="*/ 1510944 h 4733115"/>
              <a:gd name="connsiteX5" fmla="*/ 480565 w 4283308"/>
              <a:gd name="connsiteY5" fmla="*/ 1554486 h 4733115"/>
              <a:gd name="connsiteX6" fmla="*/ 596680 w 4283308"/>
              <a:gd name="connsiteY6" fmla="*/ 1598029 h 4733115"/>
              <a:gd name="connsiteX7" fmla="*/ 727308 w 4283308"/>
              <a:gd name="connsiteY7" fmla="*/ 1656086 h 4733115"/>
              <a:gd name="connsiteX8" fmla="*/ 770851 w 4283308"/>
              <a:gd name="connsiteY8" fmla="*/ 1670601 h 4733115"/>
              <a:gd name="connsiteX9" fmla="*/ 857937 w 4283308"/>
              <a:gd name="connsiteY9" fmla="*/ 1728658 h 4733115"/>
              <a:gd name="connsiteX10" fmla="*/ 930508 w 4283308"/>
              <a:gd name="connsiteY10" fmla="*/ 1801229 h 4733115"/>
              <a:gd name="connsiteX11" fmla="*/ 959537 w 4283308"/>
              <a:gd name="connsiteY11" fmla="*/ 1844772 h 4733115"/>
              <a:gd name="connsiteX12" fmla="*/ 1046623 w 4283308"/>
              <a:gd name="connsiteY12" fmla="*/ 1888315 h 4733115"/>
              <a:gd name="connsiteX13" fmla="*/ 1148223 w 4283308"/>
              <a:gd name="connsiteY13" fmla="*/ 1946372 h 4733115"/>
              <a:gd name="connsiteX14" fmla="*/ 1235308 w 4283308"/>
              <a:gd name="connsiteY14" fmla="*/ 1989915 h 4733115"/>
              <a:gd name="connsiteX15" fmla="*/ 1365937 w 4283308"/>
              <a:gd name="connsiteY15" fmla="*/ 2106029 h 4733115"/>
              <a:gd name="connsiteX16" fmla="*/ 1496565 w 4283308"/>
              <a:gd name="connsiteY16" fmla="*/ 2236658 h 4733115"/>
              <a:gd name="connsiteX17" fmla="*/ 1554623 w 4283308"/>
              <a:gd name="connsiteY17" fmla="*/ 2280201 h 4733115"/>
              <a:gd name="connsiteX18" fmla="*/ 1641708 w 4283308"/>
              <a:gd name="connsiteY18" fmla="*/ 2352772 h 4733115"/>
              <a:gd name="connsiteX19" fmla="*/ 1714280 w 4283308"/>
              <a:gd name="connsiteY19" fmla="*/ 2439858 h 4733115"/>
              <a:gd name="connsiteX20" fmla="*/ 1743308 w 4283308"/>
              <a:gd name="connsiteY20" fmla="*/ 2483401 h 4733115"/>
              <a:gd name="connsiteX21" fmla="*/ 1786851 w 4283308"/>
              <a:gd name="connsiteY21" fmla="*/ 2512429 h 4733115"/>
              <a:gd name="connsiteX22" fmla="*/ 1844908 w 4283308"/>
              <a:gd name="connsiteY22" fmla="*/ 2555972 h 4733115"/>
              <a:gd name="connsiteX23" fmla="*/ 1917480 w 4283308"/>
              <a:gd name="connsiteY23" fmla="*/ 2628544 h 4733115"/>
              <a:gd name="connsiteX24" fmla="*/ 1961023 w 4283308"/>
              <a:gd name="connsiteY24" fmla="*/ 2759172 h 4733115"/>
              <a:gd name="connsiteX25" fmla="*/ 1990051 w 4283308"/>
              <a:gd name="connsiteY25" fmla="*/ 2817229 h 4733115"/>
              <a:gd name="connsiteX26" fmla="*/ 2004565 w 4283308"/>
              <a:gd name="connsiteY26" fmla="*/ 2860772 h 4733115"/>
              <a:gd name="connsiteX27" fmla="*/ 2033594 w 4283308"/>
              <a:gd name="connsiteY27" fmla="*/ 2904315 h 4733115"/>
              <a:gd name="connsiteX28" fmla="*/ 2106165 w 4283308"/>
              <a:gd name="connsiteY28" fmla="*/ 3020429 h 4733115"/>
              <a:gd name="connsiteX29" fmla="*/ 2164223 w 4283308"/>
              <a:gd name="connsiteY29" fmla="*/ 3107515 h 4733115"/>
              <a:gd name="connsiteX30" fmla="*/ 2251308 w 4283308"/>
              <a:gd name="connsiteY30" fmla="*/ 3238144 h 4733115"/>
              <a:gd name="connsiteX31" fmla="*/ 2280337 w 4283308"/>
              <a:gd name="connsiteY31" fmla="*/ 3281686 h 4733115"/>
              <a:gd name="connsiteX32" fmla="*/ 2309365 w 4283308"/>
              <a:gd name="connsiteY32" fmla="*/ 3325229 h 4733115"/>
              <a:gd name="connsiteX33" fmla="*/ 2352908 w 4283308"/>
              <a:gd name="connsiteY33" fmla="*/ 3368772 h 4733115"/>
              <a:gd name="connsiteX34" fmla="*/ 2439994 w 4283308"/>
              <a:gd name="connsiteY34" fmla="*/ 3484886 h 4733115"/>
              <a:gd name="connsiteX35" fmla="*/ 2454508 w 4283308"/>
              <a:gd name="connsiteY35" fmla="*/ 3528429 h 4733115"/>
              <a:gd name="connsiteX36" fmla="*/ 2483537 w 4283308"/>
              <a:gd name="connsiteY36" fmla="*/ 3630029 h 4733115"/>
              <a:gd name="connsiteX37" fmla="*/ 2512565 w 4283308"/>
              <a:gd name="connsiteY37" fmla="*/ 3673572 h 4733115"/>
              <a:gd name="connsiteX38" fmla="*/ 2556108 w 4283308"/>
              <a:gd name="connsiteY38" fmla="*/ 3804201 h 4733115"/>
              <a:gd name="connsiteX39" fmla="*/ 2570623 w 4283308"/>
              <a:gd name="connsiteY39" fmla="*/ 3847744 h 4733115"/>
              <a:gd name="connsiteX40" fmla="*/ 2599651 w 4283308"/>
              <a:gd name="connsiteY40" fmla="*/ 3905801 h 4733115"/>
              <a:gd name="connsiteX41" fmla="*/ 2614165 w 4283308"/>
              <a:gd name="connsiteY41" fmla="*/ 3949344 h 4733115"/>
              <a:gd name="connsiteX42" fmla="*/ 2643194 w 4283308"/>
              <a:gd name="connsiteY42" fmla="*/ 3992886 h 4733115"/>
              <a:gd name="connsiteX43" fmla="*/ 2701251 w 4283308"/>
              <a:gd name="connsiteY43" fmla="*/ 4123515 h 4733115"/>
              <a:gd name="connsiteX44" fmla="*/ 2730280 w 4283308"/>
              <a:gd name="connsiteY44" fmla="*/ 4210601 h 4733115"/>
              <a:gd name="connsiteX45" fmla="*/ 2744794 w 4283308"/>
              <a:gd name="connsiteY45" fmla="*/ 4254144 h 4733115"/>
              <a:gd name="connsiteX46" fmla="*/ 2759308 w 4283308"/>
              <a:gd name="connsiteY46" fmla="*/ 4355744 h 4733115"/>
              <a:gd name="connsiteX47" fmla="*/ 2773823 w 4283308"/>
              <a:gd name="connsiteY47" fmla="*/ 4544429 h 4733115"/>
              <a:gd name="connsiteX48" fmla="*/ 2817365 w 4283308"/>
              <a:gd name="connsiteY48" fmla="*/ 4573458 h 4733115"/>
              <a:gd name="connsiteX49" fmla="*/ 2904451 w 4283308"/>
              <a:gd name="connsiteY49" fmla="*/ 4602486 h 4733115"/>
              <a:gd name="connsiteX50" fmla="*/ 2947994 w 4283308"/>
              <a:gd name="connsiteY50" fmla="*/ 4631515 h 4733115"/>
              <a:gd name="connsiteX51" fmla="*/ 3122165 w 4283308"/>
              <a:gd name="connsiteY51" fmla="*/ 4660544 h 4733115"/>
              <a:gd name="connsiteX52" fmla="*/ 3238280 w 4283308"/>
              <a:gd name="connsiteY52" fmla="*/ 4675058 h 4733115"/>
              <a:gd name="connsiteX53" fmla="*/ 3296337 w 4283308"/>
              <a:gd name="connsiteY53" fmla="*/ 4689572 h 4733115"/>
              <a:gd name="connsiteX54" fmla="*/ 3412451 w 4283308"/>
              <a:gd name="connsiteY54" fmla="*/ 4704086 h 4733115"/>
              <a:gd name="connsiteX55" fmla="*/ 3499537 w 4283308"/>
              <a:gd name="connsiteY55" fmla="*/ 4733115 h 4733115"/>
              <a:gd name="connsiteX56" fmla="*/ 3746280 w 4283308"/>
              <a:gd name="connsiteY56" fmla="*/ 4718601 h 4733115"/>
              <a:gd name="connsiteX57" fmla="*/ 3847880 w 4283308"/>
              <a:gd name="connsiteY57" fmla="*/ 4689572 h 4733115"/>
              <a:gd name="connsiteX58" fmla="*/ 4112403 w 4283308"/>
              <a:gd name="connsiteY58" fmla="*/ 4431944 h 4733115"/>
              <a:gd name="connsiteX59" fmla="*/ 3876908 w 4283308"/>
              <a:gd name="connsiteY59" fmla="*/ 3804201 h 4733115"/>
              <a:gd name="connsiteX60" fmla="*/ 3847880 w 4283308"/>
              <a:gd name="connsiteY60" fmla="*/ 3717115 h 4733115"/>
              <a:gd name="connsiteX61" fmla="*/ 3804337 w 4283308"/>
              <a:gd name="connsiteY61" fmla="*/ 3586486 h 4733115"/>
              <a:gd name="connsiteX62" fmla="*/ 3775308 w 4283308"/>
              <a:gd name="connsiteY62" fmla="*/ 3499401 h 4733115"/>
              <a:gd name="connsiteX63" fmla="*/ 3760794 w 4283308"/>
              <a:gd name="connsiteY63" fmla="*/ 3455858 h 4733115"/>
              <a:gd name="connsiteX64" fmla="*/ 3731765 w 4283308"/>
              <a:gd name="connsiteY64" fmla="*/ 3397801 h 4733115"/>
              <a:gd name="connsiteX65" fmla="*/ 3717251 w 4283308"/>
              <a:gd name="connsiteY65" fmla="*/ 3354258 h 4733115"/>
              <a:gd name="connsiteX66" fmla="*/ 3688223 w 4283308"/>
              <a:gd name="connsiteY66" fmla="*/ 3310715 h 4733115"/>
              <a:gd name="connsiteX67" fmla="*/ 3673708 w 4283308"/>
              <a:gd name="connsiteY67" fmla="*/ 3267172 h 4733115"/>
              <a:gd name="connsiteX68" fmla="*/ 3586623 w 4283308"/>
              <a:gd name="connsiteY68" fmla="*/ 3136544 h 4733115"/>
              <a:gd name="connsiteX69" fmla="*/ 3543080 w 4283308"/>
              <a:gd name="connsiteY69" fmla="*/ 3034944 h 4733115"/>
              <a:gd name="connsiteX70" fmla="*/ 3514051 w 4283308"/>
              <a:gd name="connsiteY70" fmla="*/ 2991401 h 4733115"/>
              <a:gd name="connsiteX71" fmla="*/ 3499537 w 4283308"/>
              <a:gd name="connsiteY71" fmla="*/ 2947858 h 4733115"/>
              <a:gd name="connsiteX72" fmla="*/ 3485023 w 4283308"/>
              <a:gd name="connsiteY72" fmla="*/ 2889801 h 4733115"/>
              <a:gd name="connsiteX73" fmla="*/ 3426965 w 4283308"/>
              <a:gd name="connsiteY73" fmla="*/ 2802715 h 4733115"/>
              <a:gd name="connsiteX74" fmla="*/ 3368908 w 4283308"/>
              <a:gd name="connsiteY74" fmla="*/ 2715629 h 4733115"/>
              <a:gd name="connsiteX75" fmla="*/ 3339880 w 4283308"/>
              <a:gd name="connsiteY75" fmla="*/ 2672086 h 4733115"/>
              <a:gd name="connsiteX76" fmla="*/ 3296337 w 4283308"/>
              <a:gd name="connsiteY76" fmla="*/ 2628544 h 4733115"/>
              <a:gd name="connsiteX77" fmla="*/ 3281823 w 4283308"/>
              <a:gd name="connsiteY77" fmla="*/ 2585001 h 4733115"/>
              <a:gd name="connsiteX78" fmla="*/ 3223765 w 4283308"/>
              <a:gd name="connsiteY78" fmla="*/ 2497915 h 4733115"/>
              <a:gd name="connsiteX79" fmla="*/ 3209251 w 4283308"/>
              <a:gd name="connsiteY79" fmla="*/ 2454372 h 4733115"/>
              <a:gd name="connsiteX80" fmla="*/ 3151194 w 4283308"/>
              <a:gd name="connsiteY80" fmla="*/ 2367286 h 4733115"/>
              <a:gd name="connsiteX81" fmla="*/ 3122165 w 4283308"/>
              <a:gd name="connsiteY81" fmla="*/ 2280201 h 4733115"/>
              <a:gd name="connsiteX82" fmla="*/ 3107651 w 4283308"/>
              <a:gd name="connsiteY82" fmla="*/ 2236658 h 4733115"/>
              <a:gd name="connsiteX83" fmla="*/ 3031451 w 4283308"/>
              <a:gd name="connsiteY83" fmla="*/ 1999712 h 4733115"/>
              <a:gd name="connsiteX84" fmla="*/ 3051408 w 4283308"/>
              <a:gd name="connsiteY84" fmla="*/ 1874526 h 4733115"/>
              <a:gd name="connsiteX85" fmla="*/ 3187480 w 4283308"/>
              <a:gd name="connsiteY85" fmla="*/ 1664432 h 4733115"/>
              <a:gd name="connsiteX86" fmla="*/ 3238643 w 4283308"/>
              <a:gd name="connsiteY86" fmla="*/ 1604924 h 4733115"/>
              <a:gd name="connsiteX87" fmla="*/ 3305771 w 4283308"/>
              <a:gd name="connsiteY87" fmla="*/ 1561381 h 4733115"/>
              <a:gd name="connsiteX88" fmla="*/ 3356934 w 4283308"/>
              <a:gd name="connsiteY88" fmla="*/ 1485906 h 4733115"/>
              <a:gd name="connsiteX89" fmla="*/ 3438577 w 4283308"/>
              <a:gd name="connsiteY89" fmla="*/ 1426398 h 4733115"/>
              <a:gd name="connsiteX90" fmla="*/ 3528565 w 4283308"/>
              <a:gd name="connsiteY90" fmla="*/ 1336772 h 4733115"/>
              <a:gd name="connsiteX91" fmla="*/ 3557594 w 4283308"/>
              <a:gd name="connsiteY91" fmla="*/ 1293229 h 4733115"/>
              <a:gd name="connsiteX92" fmla="*/ 3615651 w 4283308"/>
              <a:gd name="connsiteY92" fmla="*/ 1206144 h 4733115"/>
              <a:gd name="connsiteX93" fmla="*/ 3673708 w 4283308"/>
              <a:gd name="connsiteY93" fmla="*/ 1119058 h 4733115"/>
              <a:gd name="connsiteX94" fmla="*/ 3717251 w 4283308"/>
              <a:gd name="connsiteY94" fmla="*/ 1090029 h 4733115"/>
              <a:gd name="connsiteX95" fmla="*/ 3804337 w 4283308"/>
              <a:gd name="connsiteY95" fmla="*/ 1002944 h 4733115"/>
              <a:gd name="connsiteX96" fmla="*/ 3833365 w 4283308"/>
              <a:gd name="connsiteY96" fmla="*/ 959401 h 4733115"/>
              <a:gd name="connsiteX97" fmla="*/ 3920451 w 4283308"/>
              <a:gd name="connsiteY97" fmla="*/ 872315 h 4733115"/>
              <a:gd name="connsiteX98" fmla="*/ 4051080 w 4283308"/>
              <a:gd name="connsiteY98" fmla="*/ 770715 h 4733115"/>
              <a:gd name="connsiteX99" fmla="*/ 4094623 w 4283308"/>
              <a:gd name="connsiteY99" fmla="*/ 741686 h 4733115"/>
              <a:gd name="connsiteX100" fmla="*/ 4123651 w 4283308"/>
              <a:gd name="connsiteY100" fmla="*/ 698144 h 4733115"/>
              <a:gd name="connsiteX101" fmla="*/ 4167194 w 4283308"/>
              <a:gd name="connsiteY101" fmla="*/ 669115 h 4733115"/>
              <a:gd name="connsiteX102" fmla="*/ 4225251 w 4283308"/>
              <a:gd name="connsiteY102" fmla="*/ 582029 h 4733115"/>
              <a:gd name="connsiteX103" fmla="*/ 4239765 w 4283308"/>
              <a:gd name="connsiteY103" fmla="*/ 538486 h 4733115"/>
              <a:gd name="connsiteX104" fmla="*/ 4268794 w 4283308"/>
              <a:gd name="connsiteY104" fmla="*/ 494944 h 4733115"/>
              <a:gd name="connsiteX105" fmla="*/ 4283308 w 4283308"/>
              <a:gd name="connsiteY105" fmla="*/ 393344 h 4733115"/>
              <a:gd name="connsiteX106" fmla="*/ 4268794 w 4283308"/>
              <a:gd name="connsiteY106" fmla="*/ 117572 h 4733115"/>
              <a:gd name="connsiteX107" fmla="*/ 4155945 w 4283308"/>
              <a:gd name="connsiteY107" fmla="*/ 13069 h 4733115"/>
              <a:gd name="connsiteX108" fmla="*/ 3889245 w 4283308"/>
              <a:gd name="connsiteY108" fmla="*/ 4724 h 4733115"/>
              <a:gd name="connsiteX109" fmla="*/ 3702011 w 4283308"/>
              <a:gd name="connsiteY109" fmla="*/ 78021 h 4733115"/>
              <a:gd name="connsiteX110" fmla="*/ 3601137 w 4283308"/>
              <a:gd name="connsiteY110" fmla="*/ 175629 h 4733115"/>
              <a:gd name="connsiteX111" fmla="*/ 3514051 w 4283308"/>
              <a:gd name="connsiteY111" fmla="*/ 219172 h 4733115"/>
              <a:gd name="connsiteX112" fmla="*/ 3470508 w 4283308"/>
              <a:gd name="connsiteY112" fmla="*/ 248201 h 4733115"/>
              <a:gd name="connsiteX113" fmla="*/ 3383423 w 4283308"/>
              <a:gd name="connsiteY113" fmla="*/ 277229 h 4733115"/>
              <a:gd name="connsiteX114" fmla="*/ 3339880 w 4283308"/>
              <a:gd name="connsiteY114" fmla="*/ 291744 h 4733115"/>
              <a:gd name="connsiteX115" fmla="*/ 3281823 w 4283308"/>
              <a:gd name="connsiteY115" fmla="*/ 335286 h 4733115"/>
              <a:gd name="connsiteX116" fmla="*/ 3194737 w 4283308"/>
              <a:gd name="connsiteY116" fmla="*/ 393344 h 4733115"/>
              <a:gd name="connsiteX117" fmla="*/ 3165708 w 4283308"/>
              <a:gd name="connsiteY117" fmla="*/ 436886 h 4733115"/>
              <a:gd name="connsiteX118" fmla="*/ 3151194 w 4283308"/>
              <a:gd name="connsiteY118" fmla="*/ 480429 h 4733115"/>
              <a:gd name="connsiteX119" fmla="*/ 3064108 w 4283308"/>
              <a:gd name="connsiteY119" fmla="*/ 567515 h 4733115"/>
              <a:gd name="connsiteX120" fmla="*/ 3035080 w 4283308"/>
              <a:gd name="connsiteY120" fmla="*/ 611058 h 4733115"/>
              <a:gd name="connsiteX121" fmla="*/ 2991537 w 4283308"/>
              <a:gd name="connsiteY121" fmla="*/ 654601 h 4733115"/>
              <a:gd name="connsiteX122" fmla="*/ 2962508 w 4283308"/>
              <a:gd name="connsiteY122" fmla="*/ 698144 h 4733115"/>
              <a:gd name="connsiteX123" fmla="*/ 2918965 w 4283308"/>
              <a:gd name="connsiteY123" fmla="*/ 727172 h 4733115"/>
              <a:gd name="connsiteX124" fmla="*/ 2860908 w 4283308"/>
              <a:gd name="connsiteY124" fmla="*/ 770715 h 4733115"/>
              <a:gd name="connsiteX125" fmla="*/ 2788337 w 4283308"/>
              <a:gd name="connsiteY125" fmla="*/ 843286 h 4733115"/>
              <a:gd name="connsiteX126" fmla="*/ 2715765 w 4283308"/>
              <a:gd name="connsiteY126" fmla="*/ 901344 h 4733115"/>
              <a:gd name="connsiteX127" fmla="*/ 2672223 w 4283308"/>
              <a:gd name="connsiteY127" fmla="*/ 944886 h 4733115"/>
              <a:gd name="connsiteX128" fmla="*/ 2541594 w 4283308"/>
              <a:gd name="connsiteY128" fmla="*/ 1031972 h 4733115"/>
              <a:gd name="connsiteX129" fmla="*/ 2454508 w 4283308"/>
              <a:gd name="connsiteY129" fmla="*/ 1090029 h 4733115"/>
              <a:gd name="connsiteX130" fmla="*/ 2410965 w 4283308"/>
              <a:gd name="connsiteY130" fmla="*/ 1104544 h 4733115"/>
              <a:gd name="connsiteX131" fmla="*/ 2323880 w 4283308"/>
              <a:gd name="connsiteY131" fmla="*/ 1148086 h 4733115"/>
              <a:gd name="connsiteX132" fmla="*/ 2280337 w 4283308"/>
              <a:gd name="connsiteY132" fmla="*/ 1177115 h 4733115"/>
              <a:gd name="connsiteX133" fmla="*/ 2222280 w 4283308"/>
              <a:gd name="connsiteY133" fmla="*/ 1162601 h 4733115"/>
              <a:gd name="connsiteX134" fmla="*/ 2135194 w 4283308"/>
              <a:gd name="connsiteY134" fmla="*/ 1104544 h 4733115"/>
              <a:gd name="connsiteX135" fmla="*/ 2091651 w 4283308"/>
              <a:gd name="connsiteY135" fmla="*/ 1061001 h 4733115"/>
              <a:gd name="connsiteX136" fmla="*/ 2048108 w 4283308"/>
              <a:gd name="connsiteY136" fmla="*/ 1046486 h 4733115"/>
              <a:gd name="connsiteX137" fmla="*/ 1961023 w 4283308"/>
              <a:gd name="connsiteY137" fmla="*/ 988429 h 4733115"/>
              <a:gd name="connsiteX138" fmla="*/ 1873937 w 4283308"/>
              <a:gd name="connsiteY138" fmla="*/ 915858 h 4733115"/>
              <a:gd name="connsiteX139" fmla="*/ 1844908 w 4283308"/>
              <a:gd name="connsiteY139" fmla="*/ 872315 h 4733115"/>
              <a:gd name="connsiteX140" fmla="*/ 1757823 w 4283308"/>
              <a:gd name="connsiteY140" fmla="*/ 799744 h 4733115"/>
              <a:gd name="connsiteX141" fmla="*/ 1728794 w 4283308"/>
              <a:gd name="connsiteY141" fmla="*/ 756201 h 4733115"/>
              <a:gd name="connsiteX142" fmla="*/ 1499105 w 4283308"/>
              <a:gd name="connsiteY142" fmla="*/ 633192 h 4733115"/>
              <a:gd name="connsiteX143" fmla="*/ 1081094 w 4283308"/>
              <a:gd name="connsiteY143" fmla="*/ 427089 h 4733115"/>
              <a:gd name="connsiteX144" fmla="*/ 582165 w 4283308"/>
              <a:gd name="connsiteY144" fmla="*/ 219172 h 4733115"/>
              <a:gd name="connsiteX145" fmla="*/ 466051 w 4283308"/>
              <a:gd name="connsiteY145" fmla="*/ 204658 h 4733115"/>
              <a:gd name="connsiteX146" fmla="*/ 393480 w 4283308"/>
              <a:gd name="connsiteY146" fmla="*/ 190144 h 4733115"/>
              <a:gd name="connsiteX147" fmla="*/ 262851 w 4283308"/>
              <a:gd name="connsiteY147" fmla="*/ 175629 h 4733115"/>
              <a:gd name="connsiteX148" fmla="*/ 30623 w 4283308"/>
              <a:gd name="connsiteY148" fmla="*/ 509458 h 4733115"/>
              <a:gd name="connsiteX149" fmla="*/ 45137 w 4283308"/>
              <a:gd name="connsiteY149" fmla="*/ 567515 h 4733115"/>
              <a:gd name="connsiteX150" fmla="*/ 59651 w 4283308"/>
              <a:gd name="connsiteY150" fmla="*/ 698144 h 4733115"/>
              <a:gd name="connsiteX151" fmla="*/ 88680 w 4283308"/>
              <a:gd name="connsiteY151" fmla="*/ 828772 h 4733115"/>
              <a:gd name="connsiteX152" fmla="*/ 103194 w 4283308"/>
              <a:gd name="connsiteY152" fmla="*/ 959401 h 4733115"/>
              <a:gd name="connsiteX153" fmla="*/ 132223 w 4283308"/>
              <a:gd name="connsiteY153" fmla="*/ 1046486 h 4733115"/>
              <a:gd name="connsiteX154" fmla="*/ 161251 w 4283308"/>
              <a:gd name="connsiteY154" fmla="*/ 1133572 h 4733115"/>
              <a:gd name="connsiteX155" fmla="*/ 175765 w 4283308"/>
              <a:gd name="connsiteY155" fmla="*/ 1206144 h 4733115"/>
              <a:gd name="connsiteX156" fmla="*/ 190280 w 4283308"/>
              <a:gd name="connsiteY156" fmla="*/ 1249686 h 4733115"/>
              <a:gd name="connsiteX157" fmla="*/ 175765 w 4283308"/>
              <a:gd name="connsiteY157" fmla="*/ 1351286 h 4733115"/>
              <a:gd name="connsiteX158" fmla="*/ 161251 w 4283308"/>
              <a:gd name="connsiteY158" fmla="*/ 1394829 h 4733115"/>
              <a:gd name="connsiteX159" fmla="*/ 219308 w 4283308"/>
              <a:gd name="connsiteY159" fmla="*/ 1467401 h 4733115"/>
              <a:gd name="connsiteX160" fmla="*/ 146737 w 4283308"/>
              <a:gd name="connsiteY160" fmla="*/ 1452886 h 4733115"/>
              <a:gd name="connsiteX0" fmla="*/ 146737 w 4283308"/>
              <a:gd name="connsiteY0" fmla="*/ 1452886 h 4733115"/>
              <a:gd name="connsiteX1" fmla="*/ 146737 w 4283308"/>
              <a:gd name="connsiteY1" fmla="*/ 1452886 h 4733115"/>
              <a:gd name="connsiteX2" fmla="*/ 277365 w 4283308"/>
              <a:gd name="connsiteY2" fmla="*/ 1438372 h 4733115"/>
              <a:gd name="connsiteX3" fmla="*/ 407994 w 4283308"/>
              <a:gd name="connsiteY3" fmla="*/ 1496429 h 4733115"/>
              <a:gd name="connsiteX4" fmla="*/ 451537 w 4283308"/>
              <a:gd name="connsiteY4" fmla="*/ 1510944 h 4733115"/>
              <a:gd name="connsiteX5" fmla="*/ 480565 w 4283308"/>
              <a:gd name="connsiteY5" fmla="*/ 1554486 h 4733115"/>
              <a:gd name="connsiteX6" fmla="*/ 596680 w 4283308"/>
              <a:gd name="connsiteY6" fmla="*/ 1598029 h 4733115"/>
              <a:gd name="connsiteX7" fmla="*/ 727308 w 4283308"/>
              <a:gd name="connsiteY7" fmla="*/ 1656086 h 4733115"/>
              <a:gd name="connsiteX8" fmla="*/ 770851 w 4283308"/>
              <a:gd name="connsiteY8" fmla="*/ 1670601 h 4733115"/>
              <a:gd name="connsiteX9" fmla="*/ 857937 w 4283308"/>
              <a:gd name="connsiteY9" fmla="*/ 1728658 h 4733115"/>
              <a:gd name="connsiteX10" fmla="*/ 930508 w 4283308"/>
              <a:gd name="connsiteY10" fmla="*/ 1801229 h 4733115"/>
              <a:gd name="connsiteX11" fmla="*/ 959537 w 4283308"/>
              <a:gd name="connsiteY11" fmla="*/ 1844772 h 4733115"/>
              <a:gd name="connsiteX12" fmla="*/ 1046623 w 4283308"/>
              <a:gd name="connsiteY12" fmla="*/ 1888315 h 4733115"/>
              <a:gd name="connsiteX13" fmla="*/ 1148223 w 4283308"/>
              <a:gd name="connsiteY13" fmla="*/ 1946372 h 4733115"/>
              <a:gd name="connsiteX14" fmla="*/ 1235308 w 4283308"/>
              <a:gd name="connsiteY14" fmla="*/ 1989915 h 4733115"/>
              <a:gd name="connsiteX15" fmla="*/ 1365937 w 4283308"/>
              <a:gd name="connsiteY15" fmla="*/ 2106029 h 4733115"/>
              <a:gd name="connsiteX16" fmla="*/ 1496565 w 4283308"/>
              <a:gd name="connsiteY16" fmla="*/ 2236658 h 4733115"/>
              <a:gd name="connsiteX17" fmla="*/ 1554623 w 4283308"/>
              <a:gd name="connsiteY17" fmla="*/ 2280201 h 4733115"/>
              <a:gd name="connsiteX18" fmla="*/ 1641708 w 4283308"/>
              <a:gd name="connsiteY18" fmla="*/ 2352772 h 4733115"/>
              <a:gd name="connsiteX19" fmla="*/ 1714280 w 4283308"/>
              <a:gd name="connsiteY19" fmla="*/ 2439858 h 4733115"/>
              <a:gd name="connsiteX20" fmla="*/ 1743308 w 4283308"/>
              <a:gd name="connsiteY20" fmla="*/ 2483401 h 4733115"/>
              <a:gd name="connsiteX21" fmla="*/ 1786851 w 4283308"/>
              <a:gd name="connsiteY21" fmla="*/ 2512429 h 4733115"/>
              <a:gd name="connsiteX22" fmla="*/ 1844908 w 4283308"/>
              <a:gd name="connsiteY22" fmla="*/ 2555972 h 4733115"/>
              <a:gd name="connsiteX23" fmla="*/ 1917480 w 4283308"/>
              <a:gd name="connsiteY23" fmla="*/ 2628544 h 4733115"/>
              <a:gd name="connsiteX24" fmla="*/ 1961023 w 4283308"/>
              <a:gd name="connsiteY24" fmla="*/ 2759172 h 4733115"/>
              <a:gd name="connsiteX25" fmla="*/ 1990051 w 4283308"/>
              <a:gd name="connsiteY25" fmla="*/ 2817229 h 4733115"/>
              <a:gd name="connsiteX26" fmla="*/ 2004565 w 4283308"/>
              <a:gd name="connsiteY26" fmla="*/ 2860772 h 4733115"/>
              <a:gd name="connsiteX27" fmla="*/ 2033594 w 4283308"/>
              <a:gd name="connsiteY27" fmla="*/ 2904315 h 4733115"/>
              <a:gd name="connsiteX28" fmla="*/ 2106165 w 4283308"/>
              <a:gd name="connsiteY28" fmla="*/ 3020429 h 4733115"/>
              <a:gd name="connsiteX29" fmla="*/ 2164223 w 4283308"/>
              <a:gd name="connsiteY29" fmla="*/ 3107515 h 4733115"/>
              <a:gd name="connsiteX30" fmla="*/ 2251308 w 4283308"/>
              <a:gd name="connsiteY30" fmla="*/ 3238144 h 4733115"/>
              <a:gd name="connsiteX31" fmla="*/ 2280337 w 4283308"/>
              <a:gd name="connsiteY31" fmla="*/ 3281686 h 4733115"/>
              <a:gd name="connsiteX32" fmla="*/ 2309365 w 4283308"/>
              <a:gd name="connsiteY32" fmla="*/ 3325229 h 4733115"/>
              <a:gd name="connsiteX33" fmla="*/ 2352908 w 4283308"/>
              <a:gd name="connsiteY33" fmla="*/ 3368772 h 4733115"/>
              <a:gd name="connsiteX34" fmla="*/ 2439994 w 4283308"/>
              <a:gd name="connsiteY34" fmla="*/ 3484886 h 4733115"/>
              <a:gd name="connsiteX35" fmla="*/ 2454508 w 4283308"/>
              <a:gd name="connsiteY35" fmla="*/ 3528429 h 4733115"/>
              <a:gd name="connsiteX36" fmla="*/ 2483537 w 4283308"/>
              <a:gd name="connsiteY36" fmla="*/ 3630029 h 4733115"/>
              <a:gd name="connsiteX37" fmla="*/ 2512565 w 4283308"/>
              <a:gd name="connsiteY37" fmla="*/ 3673572 h 4733115"/>
              <a:gd name="connsiteX38" fmla="*/ 2556108 w 4283308"/>
              <a:gd name="connsiteY38" fmla="*/ 3804201 h 4733115"/>
              <a:gd name="connsiteX39" fmla="*/ 2570623 w 4283308"/>
              <a:gd name="connsiteY39" fmla="*/ 3847744 h 4733115"/>
              <a:gd name="connsiteX40" fmla="*/ 2599651 w 4283308"/>
              <a:gd name="connsiteY40" fmla="*/ 3905801 h 4733115"/>
              <a:gd name="connsiteX41" fmla="*/ 2614165 w 4283308"/>
              <a:gd name="connsiteY41" fmla="*/ 3949344 h 4733115"/>
              <a:gd name="connsiteX42" fmla="*/ 2643194 w 4283308"/>
              <a:gd name="connsiteY42" fmla="*/ 3992886 h 4733115"/>
              <a:gd name="connsiteX43" fmla="*/ 2701251 w 4283308"/>
              <a:gd name="connsiteY43" fmla="*/ 4123515 h 4733115"/>
              <a:gd name="connsiteX44" fmla="*/ 2730280 w 4283308"/>
              <a:gd name="connsiteY44" fmla="*/ 4210601 h 4733115"/>
              <a:gd name="connsiteX45" fmla="*/ 2744794 w 4283308"/>
              <a:gd name="connsiteY45" fmla="*/ 4254144 h 4733115"/>
              <a:gd name="connsiteX46" fmla="*/ 2759308 w 4283308"/>
              <a:gd name="connsiteY46" fmla="*/ 4355744 h 4733115"/>
              <a:gd name="connsiteX47" fmla="*/ 2773823 w 4283308"/>
              <a:gd name="connsiteY47" fmla="*/ 4544429 h 4733115"/>
              <a:gd name="connsiteX48" fmla="*/ 2817365 w 4283308"/>
              <a:gd name="connsiteY48" fmla="*/ 4573458 h 4733115"/>
              <a:gd name="connsiteX49" fmla="*/ 2904451 w 4283308"/>
              <a:gd name="connsiteY49" fmla="*/ 4602486 h 4733115"/>
              <a:gd name="connsiteX50" fmla="*/ 2947994 w 4283308"/>
              <a:gd name="connsiteY50" fmla="*/ 4631515 h 4733115"/>
              <a:gd name="connsiteX51" fmla="*/ 3122165 w 4283308"/>
              <a:gd name="connsiteY51" fmla="*/ 4660544 h 4733115"/>
              <a:gd name="connsiteX52" fmla="*/ 3238280 w 4283308"/>
              <a:gd name="connsiteY52" fmla="*/ 4675058 h 4733115"/>
              <a:gd name="connsiteX53" fmla="*/ 3296337 w 4283308"/>
              <a:gd name="connsiteY53" fmla="*/ 4689572 h 4733115"/>
              <a:gd name="connsiteX54" fmla="*/ 3412451 w 4283308"/>
              <a:gd name="connsiteY54" fmla="*/ 4704086 h 4733115"/>
              <a:gd name="connsiteX55" fmla="*/ 3499537 w 4283308"/>
              <a:gd name="connsiteY55" fmla="*/ 4733115 h 4733115"/>
              <a:gd name="connsiteX56" fmla="*/ 3746280 w 4283308"/>
              <a:gd name="connsiteY56" fmla="*/ 4718601 h 4733115"/>
              <a:gd name="connsiteX57" fmla="*/ 3847880 w 4283308"/>
              <a:gd name="connsiteY57" fmla="*/ 4689572 h 4733115"/>
              <a:gd name="connsiteX58" fmla="*/ 4112403 w 4283308"/>
              <a:gd name="connsiteY58" fmla="*/ 4431944 h 4733115"/>
              <a:gd name="connsiteX59" fmla="*/ 3876908 w 4283308"/>
              <a:gd name="connsiteY59" fmla="*/ 3804201 h 4733115"/>
              <a:gd name="connsiteX60" fmla="*/ 3847880 w 4283308"/>
              <a:gd name="connsiteY60" fmla="*/ 3717115 h 4733115"/>
              <a:gd name="connsiteX61" fmla="*/ 3804337 w 4283308"/>
              <a:gd name="connsiteY61" fmla="*/ 3586486 h 4733115"/>
              <a:gd name="connsiteX62" fmla="*/ 3775308 w 4283308"/>
              <a:gd name="connsiteY62" fmla="*/ 3499401 h 4733115"/>
              <a:gd name="connsiteX63" fmla="*/ 3760794 w 4283308"/>
              <a:gd name="connsiteY63" fmla="*/ 3455858 h 4733115"/>
              <a:gd name="connsiteX64" fmla="*/ 3731765 w 4283308"/>
              <a:gd name="connsiteY64" fmla="*/ 3397801 h 4733115"/>
              <a:gd name="connsiteX65" fmla="*/ 3717251 w 4283308"/>
              <a:gd name="connsiteY65" fmla="*/ 3354258 h 4733115"/>
              <a:gd name="connsiteX66" fmla="*/ 3688223 w 4283308"/>
              <a:gd name="connsiteY66" fmla="*/ 3310715 h 4733115"/>
              <a:gd name="connsiteX67" fmla="*/ 3673708 w 4283308"/>
              <a:gd name="connsiteY67" fmla="*/ 3267172 h 4733115"/>
              <a:gd name="connsiteX68" fmla="*/ 3586623 w 4283308"/>
              <a:gd name="connsiteY68" fmla="*/ 3136544 h 4733115"/>
              <a:gd name="connsiteX69" fmla="*/ 3543080 w 4283308"/>
              <a:gd name="connsiteY69" fmla="*/ 3034944 h 4733115"/>
              <a:gd name="connsiteX70" fmla="*/ 3514051 w 4283308"/>
              <a:gd name="connsiteY70" fmla="*/ 2991401 h 4733115"/>
              <a:gd name="connsiteX71" fmla="*/ 3499537 w 4283308"/>
              <a:gd name="connsiteY71" fmla="*/ 2947858 h 4733115"/>
              <a:gd name="connsiteX72" fmla="*/ 3485023 w 4283308"/>
              <a:gd name="connsiteY72" fmla="*/ 2889801 h 4733115"/>
              <a:gd name="connsiteX73" fmla="*/ 3426965 w 4283308"/>
              <a:gd name="connsiteY73" fmla="*/ 2802715 h 4733115"/>
              <a:gd name="connsiteX74" fmla="*/ 3368908 w 4283308"/>
              <a:gd name="connsiteY74" fmla="*/ 2715629 h 4733115"/>
              <a:gd name="connsiteX75" fmla="*/ 3339880 w 4283308"/>
              <a:gd name="connsiteY75" fmla="*/ 2672086 h 4733115"/>
              <a:gd name="connsiteX76" fmla="*/ 3296337 w 4283308"/>
              <a:gd name="connsiteY76" fmla="*/ 2628544 h 4733115"/>
              <a:gd name="connsiteX77" fmla="*/ 3281823 w 4283308"/>
              <a:gd name="connsiteY77" fmla="*/ 2585001 h 4733115"/>
              <a:gd name="connsiteX78" fmla="*/ 3223765 w 4283308"/>
              <a:gd name="connsiteY78" fmla="*/ 2497915 h 4733115"/>
              <a:gd name="connsiteX79" fmla="*/ 3209251 w 4283308"/>
              <a:gd name="connsiteY79" fmla="*/ 2454372 h 4733115"/>
              <a:gd name="connsiteX80" fmla="*/ 3151194 w 4283308"/>
              <a:gd name="connsiteY80" fmla="*/ 2367286 h 4733115"/>
              <a:gd name="connsiteX81" fmla="*/ 3122165 w 4283308"/>
              <a:gd name="connsiteY81" fmla="*/ 2280201 h 4733115"/>
              <a:gd name="connsiteX82" fmla="*/ 3107651 w 4283308"/>
              <a:gd name="connsiteY82" fmla="*/ 2236658 h 4733115"/>
              <a:gd name="connsiteX83" fmla="*/ 3031451 w 4283308"/>
              <a:gd name="connsiteY83" fmla="*/ 1999712 h 4733115"/>
              <a:gd name="connsiteX84" fmla="*/ 3051408 w 4283308"/>
              <a:gd name="connsiteY84" fmla="*/ 1874526 h 4733115"/>
              <a:gd name="connsiteX85" fmla="*/ 3187480 w 4283308"/>
              <a:gd name="connsiteY85" fmla="*/ 1664432 h 4733115"/>
              <a:gd name="connsiteX86" fmla="*/ 3238643 w 4283308"/>
              <a:gd name="connsiteY86" fmla="*/ 1604924 h 4733115"/>
              <a:gd name="connsiteX87" fmla="*/ 3305771 w 4283308"/>
              <a:gd name="connsiteY87" fmla="*/ 1561381 h 4733115"/>
              <a:gd name="connsiteX88" fmla="*/ 3356934 w 4283308"/>
              <a:gd name="connsiteY88" fmla="*/ 1485906 h 4733115"/>
              <a:gd name="connsiteX89" fmla="*/ 3438577 w 4283308"/>
              <a:gd name="connsiteY89" fmla="*/ 1426398 h 4733115"/>
              <a:gd name="connsiteX90" fmla="*/ 3528565 w 4283308"/>
              <a:gd name="connsiteY90" fmla="*/ 1336772 h 4733115"/>
              <a:gd name="connsiteX91" fmla="*/ 3557594 w 4283308"/>
              <a:gd name="connsiteY91" fmla="*/ 1293229 h 4733115"/>
              <a:gd name="connsiteX92" fmla="*/ 3615651 w 4283308"/>
              <a:gd name="connsiteY92" fmla="*/ 1206144 h 4733115"/>
              <a:gd name="connsiteX93" fmla="*/ 3673708 w 4283308"/>
              <a:gd name="connsiteY93" fmla="*/ 1119058 h 4733115"/>
              <a:gd name="connsiteX94" fmla="*/ 3717251 w 4283308"/>
              <a:gd name="connsiteY94" fmla="*/ 1090029 h 4733115"/>
              <a:gd name="connsiteX95" fmla="*/ 3804337 w 4283308"/>
              <a:gd name="connsiteY95" fmla="*/ 1002944 h 4733115"/>
              <a:gd name="connsiteX96" fmla="*/ 3833365 w 4283308"/>
              <a:gd name="connsiteY96" fmla="*/ 959401 h 4733115"/>
              <a:gd name="connsiteX97" fmla="*/ 3920451 w 4283308"/>
              <a:gd name="connsiteY97" fmla="*/ 872315 h 4733115"/>
              <a:gd name="connsiteX98" fmla="*/ 4051080 w 4283308"/>
              <a:gd name="connsiteY98" fmla="*/ 770715 h 4733115"/>
              <a:gd name="connsiteX99" fmla="*/ 4094623 w 4283308"/>
              <a:gd name="connsiteY99" fmla="*/ 741686 h 4733115"/>
              <a:gd name="connsiteX100" fmla="*/ 4123651 w 4283308"/>
              <a:gd name="connsiteY100" fmla="*/ 698144 h 4733115"/>
              <a:gd name="connsiteX101" fmla="*/ 4167194 w 4283308"/>
              <a:gd name="connsiteY101" fmla="*/ 669115 h 4733115"/>
              <a:gd name="connsiteX102" fmla="*/ 4225251 w 4283308"/>
              <a:gd name="connsiteY102" fmla="*/ 582029 h 4733115"/>
              <a:gd name="connsiteX103" fmla="*/ 4239765 w 4283308"/>
              <a:gd name="connsiteY103" fmla="*/ 538486 h 4733115"/>
              <a:gd name="connsiteX104" fmla="*/ 4268794 w 4283308"/>
              <a:gd name="connsiteY104" fmla="*/ 494944 h 4733115"/>
              <a:gd name="connsiteX105" fmla="*/ 4283308 w 4283308"/>
              <a:gd name="connsiteY105" fmla="*/ 393344 h 4733115"/>
              <a:gd name="connsiteX106" fmla="*/ 4268794 w 4283308"/>
              <a:gd name="connsiteY106" fmla="*/ 117572 h 4733115"/>
              <a:gd name="connsiteX107" fmla="*/ 4155945 w 4283308"/>
              <a:gd name="connsiteY107" fmla="*/ 13069 h 4733115"/>
              <a:gd name="connsiteX108" fmla="*/ 3889245 w 4283308"/>
              <a:gd name="connsiteY108" fmla="*/ 4724 h 4733115"/>
              <a:gd name="connsiteX109" fmla="*/ 3702011 w 4283308"/>
              <a:gd name="connsiteY109" fmla="*/ 78021 h 4733115"/>
              <a:gd name="connsiteX110" fmla="*/ 3601137 w 4283308"/>
              <a:gd name="connsiteY110" fmla="*/ 175629 h 4733115"/>
              <a:gd name="connsiteX111" fmla="*/ 3514051 w 4283308"/>
              <a:gd name="connsiteY111" fmla="*/ 219172 h 4733115"/>
              <a:gd name="connsiteX112" fmla="*/ 3470508 w 4283308"/>
              <a:gd name="connsiteY112" fmla="*/ 248201 h 4733115"/>
              <a:gd name="connsiteX113" fmla="*/ 3383423 w 4283308"/>
              <a:gd name="connsiteY113" fmla="*/ 277229 h 4733115"/>
              <a:gd name="connsiteX114" fmla="*/ 3339880 w 4283308"/>
              <a:gd name="connsiteY114" fmla="*/ 291744 h 4733115"/>
              <a:gd name="connsiteX115" fmla="*/ 3281823 w 4283308"/>
              <a:gd name="connsiteY115" fmla="*/ 335286 h 4733115"/>
              <a:gd name="connsiteX116" fmla="*/ 3194737 w 4283308"/>
              <a:gd name="connsiteY116" fmla="*/ 393344 h 4733115"/>
              <a:gd name="connsiteX117" fmla="*/ 3165708 w 4283308"/>
              <a:gd name="connsiteY117" fmla="*/ 436886 h 4733115"/>
              <a:gd name="connsiteX118" fmla="*/ 3151194 w 4283308"/>
              <a:gd name="connsiteY118" fmla="*/ 480429 h 4733115"/>
              <a:gd name="connsiteX119" fmla="*/ 3064108 w 4283308"/>
              <a:gd name="connsiteY119" fmla="*/ 567515 h 4733115"/>
              <a:gd name="connsiteX120" fmla="*/ 3035080 w 4283308"/>
              <a:gd name="connsiteY120" fmla="*/ 611058 h 4733115"/>
              <a:gd name="connsiteX121" fmla="*/ 2991537 w 4283308"/>
              <a:gd name="connsiteY121" fmla="*/ 654601 h 4733115"/>
              <a:gd name="connsiteX122" fmla="*/ 2962508 w 4283308"/>
              <a:gd name="connsiteY122" fmla="*/ 698144 h 4733115"/>
              <a:gd name="connsiteX123" fmla="*/ 2918965 w 4283308"/>
              <a:gd name="connsiteY123" fmla="*/ 727172 h 4733115"/>
              <a:gd name="connsiteX124" fmla="*/ 2860908 w 4283308"/>
              <a:gd name="connsiteY124" fmla="*/ 770715 h 4733115"/>
              <a:gd name="connsiteX125" fmla="*/ 2788337 w 4283308"/>
              <a:gd name="connsiteY125" fmla="*/ 843286 h 4733115"/>
              <a:gd name="connsiteX126" fmla="*/ 2715765 w 4283308"/>
              <a:gd name="connsiteY126" fmla="*/ 901344 h 4733115"/>
              <a:gd name="connsiteX127" fmla="*/ 2672223 w 4283308"/>
              <a:gd name="connsiteY127" fmla="*/ 944886 h 4733115"/>
              <a:gd name="connsiteX128" fmla="*/ 2541594 w 4283308"/>
              <a:gd name="connsiteY128" fmla="*/ 1031972 h 4733115"/>
              <a:gd name="connsiteX129" fmla="*/ 2454508 w 4283308"/>
              <a:gd name="connsiteY129" fmla="*/ 1090029 h 4733115"/>
              <a:gd name="connsiteX130" fmla="*/ 2410965 w 4283308"/>
              <a:gd name="connsiteY130" fmla="*/ 1104544 h 4733115"/>
              <a:gd name="connsiteX131" fmla="*/ 2323880 w 4283308"/>
              <a:gd name="connsiteY131" fmla="*/ 1148086 h 4733115"/>
              <a:gd name="connsiteX132" fmla="*/ 2280337 w 4283308"/>
              <a:gd name="connsiteY132" fmla="*/ 1177115 h 4733115"/>
              <a:gd name="connsiteX133" fmla="*/ 2222280 w 4283308"/>
              <a:gd name="connsiteY133" fmla="*/ 1162601 h 4733115"/>
              <a:gd name="connsiteX134" fmla="*/ 2135194 w 4283308"/>
              <a:gd name="connsiteY134" fmla="*/ 1104544 h 4733115"/>
              <a:gd name="connsiteX135" fmla="*/ 2091651 w 4283308"/>
              <a:gd name="connsiteY135" fmla="*/ 1061001 h 4733115"/>
              <a:gd name="connsiteX136" fmla="*/ 2048108 w 4283308"/>
              <a:gd name="connsiteY136" fmla="*/ 1046486 h 4733115"/>
              <a:gd name="connsiteX137" fmla="*/ 1961023 w 4283308"/>
              <a:gd name="connsiteY137" fmla="*/ 988429 h 4733115"/>
              <a:gd name="connsiteX138" fmla="*/ 1873937 w 4283308"/>
              <a:gd name="connsiteY138" fmla="*/ 915858 h 4733115"/>
              <a:gd name="connsiteX139" fmla="*/ 1844908 w 4283308"/>
              <a:gd name="connsiteY139" fmla="*/ 872315 h 4733115"/>
              <a:gd name="connsiteX140" fmla="*/ 1757823 w 4283308"/>
              <a:gd name="connsiteY140" fmla="*/ 799744 h 4733115"/>
              <a:gd name="connsiteX141" fmla="*/ 1683074 w 4283308"/>
              <a:gd name="connsiteY141" fmla="*/ 771441 h 4733115"/>
              <a:gd name="connsiteX142" fmla="*/ 1499105 w 4283308"/>
              <a:gd name="connsiteY142" fmla="*/ 633192 h 4733115"/>
              <a:gd name="connsiteX143" fmla="*/ 1081094 w 4283308"/>
              <a:gd name="connsiteY143" fmla="*/ 427089 h 4733115"/>
              <a:gd name="connsiteX144" fmla="*/ 582165 w 4283308"/>
              <a:gd name="connsiteY144" fmla="*/ 219172 h 4733115"/>
              <a:gd name="connsiteX145" fmla="*/ 466051 w 4283308"/>
              <a:gd name="connsiteY145" fmla="*/ 204658 h 4733115"/>
              <a:gd name="connsiteX146" fmla="*/ 393480 w 4283308"/>
              <a:gd name="connsiteY146" fmla="*/ 190144 h 4733115"/>
              <a:gd name="connsiteX147" fmla="*/ 262851 w 4283308"/>
              <a:gd name="connsiteY147" fmla="*/ 175629 h 4733115"/>
              <a:gd name="connsiteX148" fmla="*/ 30623 w 4283308"/>
              <a:gd name="connsiteY148" fmla="*/ 509458 h 4733115"/>
              <a:gd name="connsiteX149" fmla="*/ 45137 w 4283308"/>
              <a:gd name="connsiteY149" fmla="*/ 567515 h 4733115"/>
              <a:gd name="connsiteX150" fmla="*/ 59651 w 4283308"/>
              <a:gd name="connsiteY150" fmla="*/ 698144 h 4733115"/>
              <a:gd name="connsiteX151" fmla="*/ 88680 w 4283308"/>
              <a:gd name="connsiteY151" fmla="*/ 828772 h 4733115"/>
              <a:gd name="connsiteX152" fmla="*/ 103194 w 4283308"/>
              <a:gd name="connsiteY152" fmla="*/ 959401 h 4733115"/>
              <a:gd name="connsiteX153" fmla="*/ 132223 w 4283308"/>
              <a:gd name="connsiteY153" fmla="*/ 1046486 h 4733115"/>
              <a:gd name="connsiteX154" fmla="*/ 161251 w 4283308"/>
              <a:gd name="connsiteY154" fmla="*/ 1133572 h 4733115"/>
              <a:gd name="connsiteX155" fmla="*/ 175765 w 4283308"/>
              <a:gd name="connsiteY155" fmla="*/ 1206144 h 4733115"/>
              <a:gd name="connsiteX156" fmla="*/ 190280 w 4283308"/>
              <a:gd name="connsiteY156" fmla="*/ 1249686 h 4733115"/>
              <a:gd name="connsiteX157" fmla="*/ 175765 w 4283308"/>
              <a:gd name="connsiteY157" fmla="*/ 1351286 h 4733115"/>
              <a:gd name="connsiteX158" fmla="*/ 161251 w 4283308"/>
              <a:gd name="connsiteY158" fmla="*/ 1394829 h 4733115"/>
              <a:gd name="connsiteX159" fmla="*/ 219308 w 4283308"/>
              <a:gd name="connsiteY159" fmla="*/ 1467401 h 4733115"/>
              <a:gd name="connsiteX160" fmla="*/ 146737 w 4283308"/>
              <a:gd name="connsiteY160" fmla="*/ 1452886 h 4733115"/>
              <a:gd name="connsiteX0" fmla="*/ 146737 w 4283308"/>
              <a:gd name="connsiteY0" fmla="*/ 1452886 h 4733115"/>
              <a:gd name="connsiteX1" fmla="*/ 146737 w 4283308"/>
              <a:gd name="connsiteY1" fmla="*/ 1452886 h 4733115"/>
              <a:gd name="connsiteX2" fmla="*/ 277365 w 4283308"/>
              <a:gd name="connsiteY2" fmla="*/ 1438372 h 4733115"/>
              <a:gd name="connsiteX3" fmla="*/ 407994 w 4283308"/>
              <a:gd name="connsiteY3" fmla="*/ 1496429 h 4733115"/>
              <a:gd name="connsiteX4" fmla="*/ 451537 w 4283308"/>
              <a:gd name="connsiteY4" fmla="*/ 1510944 h 4733115"/>
              <a:gd name="connsiteX5" fmla="*/ 480565 w 4283308"/>
              <a:gd name="connsiteY5" fmla="*/ 1554486 h 4733115"/>
              <a:gd name="connsiteX6" fmla="*/ 596680 w 4283308"/>
              <a:gd name="connsiteY6" fmla="*/ 1598029 h 4733115"/>
              <a:gd name="connsiteX7" fmla="*/ 727308 w 4283308"/>
              <a:gd name="connsiteY7" fmla="*/ 1656086 h 4733115"/>
              <a:gd name="connsiteX8" fmla="*/ 770851 w 4283308"/>
              <a:gd name="connsiteY8" fmla="*/ 1670601 h 4733115"/>
              <a:gd name="connsiteX9" fmla="*/ 857937 w 4283308"/>
              <a:gd name="connsiteY9" fmla="*/ 1728658 h 4733115"/>
              <a:gd name="connsiteX10" fmla="*/ 930508 w 4283308"/>
              <a:gd name="connsiteY10" fmla="*/ 1801229 h 4733115"/>
              <a:gd name="connsiteX11" fmla="*/ 959537 w 4283308"/>
              <a:gd name="connsiteY11" fmla="*/ 1844772 h 4733115"/>
              <a:gd name="connsiteX12" fmla="*/ 1046623 w 4283308"/>
              <a:gd name="connsiteY12" fmla="*/ 1888315 h 4733115"/>
              <a:gd name="connsiteX13" fmla="*/ 1148223 w 4283308"/>
              <a:gd name="connsiteY13" fmla="*/ 1946372 h 4733115"/>
              <a:gd name="connsiteX14" fmla="*/ 1235308 w 4283308"/>
              <a:gd name="connsiteY14" fmla="*/ 1989915 h 4733115"/>
              <a:gd name="connsiteX15" fmla="*/ 1365937 w 4283308"/>
              <a:gd name="connsiteY15" fmla="*/ 2106029 h 4733115"/>
              <a:gd name="connsiteX16" fmla="*/ 1496565 w 4283308"/>
              <a:gd name="connsiteY16" fmla="*/ 2236658 h 4733115"/>
              <a:gd name="connsiteX17" fmla="*/ 1554623 w 4283308"/>
              <a:gd name="connsiteY17" fmla="*/ 2280201 h 4733115"/>
              <a:gd name="connsiteX18" fmla="*/ 1641708 w 4283308"/>
              <a:gd name="connsiteY18" fmla="*/ 2352772 h 4733115"/>
              <a:gd name="connsiteX19" fmla="*/ 1714280 w 4283308"/>
              <a:gd name="connsiteY19" fmla="*/ 2439858 h 4733115"/>
              <a:gd name="connsiteX20" fmla="*/ 1743308 w 4283308"/>
              <a:gd name="connsiteY20" fmla="*/ 2483401 h 4733115"/>
              <a:gd name="connsiteX21" fmla="*/ 1786851 w 4283308"/>
              <a:gd name="connsiteY21" fmla="*/ 2512429 h 4733115"/>
              <a:gd name="connsiteX22" fmla="*/ 1844908 w 4283308"/>
              <a:gd name="connsiteY22" fmla="*/ 2555972 h 4733115"/>
              <a:gd name="connsiteX23" fmla="*/ 1917480 w 4283308"/>
              <a:gd name="connsiteY23" fmla="*/ 2628544 h 4733115"/>
              <a:gd name="connsiteX24" fmla="*/ 1961023 w 4283308"/>
              <a:gd name="connsiteY24" fmla="*/ 2759172 h 4733115"/>
              <a:gd name="connsiteX25" fmla="*/ 1990051 w 4283308"/>
              <a:gd name="connsiteY25" fmla="*/ 2817229 h 4733115"/>
              <a:gd name="connsiteX26" fmla="*/ 2004565 w 4283308"/>
              <a:gd name="connsiteY26" fmla="*/ 2860772 h 4733115"/>
              <a:gd name="connsiteX27" fmla="*/ 2033594 w 4283308"/>
              <a:gd name="connsiteY27" fmla="*/ 2904315 h 4733115"/>
              <a:gd name="connsiteX28" fmla="*/ 2106165 w 4283308"/>
              <a:gd name="connsiteY28" fmla="*/ 3020429 h 4733115"/>
              <a:gd name="connsiteX29" fmla="*/ 2164223 w 4283308"/>
              <a:gd name="connsiteY29" fmla="*/ 3107515 h 4733115"/>
              <a:gd name="connsiteX30" fmla="*/ 2251308 w 4283308"/>
              <a:gd name="connsiteY30" fmla="*/ 3238144 h 4733115"/>
              <a:gd name="connsiteX31" fmla="*/ 2280337 w 4283308"/>
              <a:gd name="connsiteY31" fmla="*/ 3281686 h 4733115"/>
              <a:gd name="connsiteX32" fmla="*/ 2309365 w 4283308"/>
              <a:gd name="connsiteY32" fmla="*/ 3325229 h 4733115"/>
              <a:gd name="connsiteX33" fmla="*/ 2352908 w 4283308"/>
              <a:gd name="connsiteY33" fmla="*/ 3368772 h 4733115"/>
              <a:gd name="connsiteX34" fmla="*/ 2439994 w 4283308"/>
              <a:gd name="connsiteY34" fmla="*/ 3484886 h 4733115"/>
              <a:gd name="connsiteX35" fmla="*/ 2454508 w 4283308"/>
              <a:gd name="connsiteY35" fmla="*/ 3528429 h 4733115"/>
              <a:gd name="connsiteX36" fmla="*/ 2483537 w 4283308"/>
              <a:gd name="connsiteY36" fmla="*/ 3630029 h 4733115"/>
              <a:gd name="connsiteX37" fmla="*/ 2512565 w 4283308"/>
              <a:gd name="connsiteY37" fmla="*/ 3673572 h 4733115"/>
              <a:gd name="connsiteX38" fmla="*/ 2556108 w 4283308"/>
              <a:gd name="connsiteY38" fmla="*/ 3804201 h 4733115"/>
              <a:gd name="connsiteX39" fmla="*/ 2570623 w 4283308"/>
              <a:gd name="connsiteY39" fmla="*/ 3847744 h 4733115"/>
              <a:gd name="connsiteX40" fmla="*/ 2599651 w 4283308"/>
              <a:gd name="connsiteY40" fmla="*/ 3905801 h 4733115"/>
              <a:gd name="connsiteX41" fmla="*/ 2614165 w 4283308"/>
              <a:gd name="connsiteY41" fmla="*/ 3949344 h 4733115"/>
              <a:gd name="connsiteX42" fmla="*/ 2643194 w 4283308"/>
              <a:gd name="connsiteY42" fmla="*/ 3992886 h 4733115"/>
              <a:gd name="connsiteX43" fmla="*/ 2701251 w 4283308"/>
              <a:gd name="connsiteY43" fmla="*/ 4123515 h 4733115"/>
              <a:gd name="connsiteX44" fmla="*/ 2730280 w 4283308"/>
              <a:gd name="connsiteY44" fmla="*/ 4210601 h 4733115"/>
              <a:gd name="connsiteX45" fmla="*/ 2744794 w 4283308"/>
              <a:gd name="connsiteY45" fmla="*/ 4254144 h 4733115"/>
              <a:gd name="connsiteX46" fmla="*/ 2759308 w 4283308"/>
              <a:gd name="connsiteY46" fmla="*/ 4355744 h 4733115"/>
              <a:gd name="connsiteX47" fmla="*/ 2773823 w 4283308"/>
              <a:gd name="connsiteY47" fmla="*/ 4544429 h 4733115"/>
              <a:gd name="connsiteX48" fmla="*/ 2817365 w 4283308"/>
              <a:gd name="connsiteY48" fmla="*/ 4573458 h 4733115"/>
              <a:gd name="connsiteX49" fmla="*/ 2904451 w 4283308"/>
              <a:gd name="connsiteY49" fmla="*/ 4602486 h 4733115"/>
              <a:gd name="connsiteX50" fmla="*/ 2947994 w 4283308"/>
              <a:gd name="connsiteY50" fmla="*/ 4631515 h 4733115"/>
              <a:gd name="connsiteX51" fmla="*/ 3122165 w 4283308"/>
              <a:gd name="connsiteY51" fmla="*/ 4660544 h 4733115"/>
              <a:gd name="connsiteX52" fmla="*/ 3238280 w 4283308"/>
              <a:gd name="connsiteY52" fmla="*/ 4675058 h 4733115"/>
              <a:gd name="connsiteX53" fmla="*/ 3296337 w 4283308"/>
              <a:gd name="connsiteY53" fmla="*/ 4689572 h 4733115"/>
              <a:gd name="connsiteX54" fmla="*/ 3412451 w 4283308"/>
              <a:gd name="connsiteY54" fmla="*/ 4704086 h 4733115"/>
              <a:gd name="connsiteX55" fmla="*/ 3499537 w 4283308"/>
              <a:gd name="connsiteY55" fmla="*/ 4733115 h 4733115"/>
              <a:gd name="connsiteX56" fmla="*/ 3746280 w 4283308"/>
              <a:gd name="connsiteY56" fmla="*/ 4718601 h 4733115"/>
              <a:gd name="connsiteX57" fmla="*/ 3847880 w 4283308"/>
              <a:gd name="connsiteY57" fmla="*/ 4689572 h 4733115"/>
              <a:gd name="connsiteX58" fmla="*/ 4112403 w 4283308"/>
              <a:gd name="connsiteY58" fmla="*/ 4431944 h 4733115"/>
              <a:gd name="connsiteX59" fmla="*/ 3876908 w 4283308"/>
              <a:gd name="connsiteY59" fmla="*/ 3804201 h 4733115"/>
              <a:gd name="connsiteX60" fmla="*/ 3847880 w 4283308"/>
              <a:gd name="connsiteY60" fmla="*/ 3717115 h 4733115"/>
              <a:gd name="connsiteX61" fmla="*/ 3804337 w 4283308"/>
              <a:gd name="connsiteY61" fmla="*/ 3586486 h 4733115"/>
              <a:gd name="connsiteX62" fmla="*/ 3775308 w 4283308"/>
              <a:gd name="connsiteY62" fmla="*/ 3499401 h 4733115"/>
              <a:gd name="connsiteX63" fmla="*/ 3760794 w 4283308"/>
              <a:gd name="connsiteY63" fmla="*/ 3455858 h 4733115"/>
              <a:gd name="connsiteX64" fmla="*/ 3731765 w 4283308"/>
              <a:gd name="connsiteY64" fmla="*/ 3397801 h 4733115"/>
              <a:gd name="connsiteX65" fmla="*/ 3717251 w 4283308"/>
              <a:gd name="connsiteY65" fmla="*/ 3354258 h 4733115"/>
              <a:gd name="connsiteX66" fmla="*/ 3688223 w 4283308"/>
              <a:gd name="connsiteY66" fmla="*/ 3310715 h 4733115"/>
              <a:gd name="connsiteX67" fmla="*/ 3673708 w 4283308"/>
              <a:gd name="connsiteY67" fmla="*/ 3267172 h 4733115"/>
              <a:gd name="connsiteX68" fmla="*/ 3586623 w 4283308"/>
              <a:gd name="connsiteY68" fmla="*/ 3136544 h 4733115"/>
              <a:gd name="connsiteX69" fmla="*/ 3543080 w 4283308"/>
              <a:gd name="connsiteY69" fmla="*/ 3034944 h 4733115"/>
              <a:gd name="connsiteX70" fmla="*/ 3514051 w 4283308"/>
              <a:gd name="connsiteY70" fmla="*/ 2991401 h 4733115"/>
              <a:gd name="connsiteX71" fmla="*/ 3499537 w 4283308"/>
              <a:gd name="connsiteY71" fmla="*/ 2947858 h 4733115"/>
              <a:gd name="connsiteX72" fmla="*/ 3485023 w 4283308"/>
              <a:gd name="connsiteY72" fmla="*/ 2889801 h 4733115"/>
              <a:gd name="connsiteX73" fmla="*/ 3426965 w 4283308"/>
              <a:gd name="connsiteY73" fmla="*/ 2802715 h 4733115"/>
              <a:gd name="connsiteX74" fmla="*/ 3368908 w 4283308"/>
              <a:gd name="connsiteY74" fmla="*/ 2715629 h 4733115"/>
              <a:gd name="connsiteX75" fmla="*/ 3339880 w 4283308"/>
              <a:gd name="connsiteY75" fmla="*/ 2672086 h 4733115"/>
              <a:gd name="connsiteX76" fmla="*/ 3296337 w 4283308"/>
              <a:gd name="connsiteY76" fmla="*/ 2628544 h 4733115"/>
              <a:gd name="connsiteX77" fmla="*/ 3281823 w 4283308"/>
              <a:gd name="connsiteY77" fmla="*/ 2585001 h 4733115"/>
              <a:gd name="connsiteX78" fmla="*/ 3223765 w 4283308"/>
              <a:gd name="connsiteY78" fmla="*/ 2497915 h 4733115"/>
              <a:gd name="connsiteX79" fmla="*/ 3209251 w 4283308"/>
              <a:gd name="connsiteY79" fmla="*/ 2454372 h 4733115"/>
              <a:gd name="connsiteX80" fmla="*/ 3151194 w 4283308"/>
              <a:gd name="connsiteY80" fmla="*/ 2367286 h 4733115"/>
              <a:gd name="connsiteX81" fmla="*/ 3122165 w 4283308"/>
              <a:gd name="connsiteY81" fmla="*/ 2280201 h 4733115"/>
              <a:gd name="connsiteX82" fmla="*/ 3107651 w 4283308"/>
              <a:gd name="connsiteY82" fmla="*/ 2236658 h 4733115"/>
              <a:gd name="connsiteX83" fmla="*/ 3031451 w 4283308"/>
              <a:gd name="connsiteY83" fmla="*/ 1999712 h 4733115"/>
              <a:gd name="connsiteX84" fmla="*/ 3051408 w 4283308"/>
              <a:gd name="connsiteY84" fmla="*/ 1874526 h 4733115"/>
              <a:gd name="connsiteX85" fmla="*/ 3187480 w 4283308"/>
              <a:gd name="connsiteY85" fmla="*/ 1664432 h 4733115"/>
              <a:gd name="connsiteX86" fmla="*/ 3238643 w 4283308"/>
              <a:gd name="connsiteY86" fmla="*/ 1604924 h 4733115"/>
              <a:gd name="connsiteX87" fmla="*/ 3305771 w 4283308"/>
              <a:gd name="connsiteY87" fmla="*/ 1561381 h 4733115"/>
              <a:gd name="connsiteX88" fmla="*/ 3356934 w 4283308"/>
              <a:gd name="connsiteY88" fmla="*/ 1485906 h 4733115"/>
              <a:gd name="connsiteX89" fmla="*/ 3438577 w 4283308"/>
              <a:gd name="connsiteY89" fmla="*/ 1426398 h 4733115"/>
              <a:gd name="connsiteX90" fmla="*/ 3528565 w 4283308"/>
              <a:gd name="connsiteY90" fmla="*/ 1336772 h 4733115"/>
              <a:gd name="connsiteX91" fmla="*/ 3557594 w 4283308"/>
              <a:gd name="connsiteY91" fmla="*/ 1293229 h 4733115"/>
              <a:gd name="connsiteX92" fmla="*/ 3615651 w 4283308"/>
              <a:gd name="connsiteY92" fmla="*/ 1206144 h 4733115"/>
              <a:gd name="connsiteX93" fmla="*/ 3673708 w 4283308"/>
              <a:gd name="connsiteY93" fmla="*/ 1119058 h 4733115"/>
              <a:gd name="connsiteX94" fmla="*/ 3717251 w 4283308"/>
              <a:gd name="connsiteY94" fmla="*/ 1090029 h 4733115"/>
              <a:gd name="connsiteX95" fmla="*/ 3804337 w 4283308"/>
              <a:gd name="connsiteY95" fmla="*/ 1002944 h 4733115"/>
              <a:gd name="connsiteX96" fmla="*/ 3833365 w 4283308"/>
              <a:gd name="connsiteY96" fmla="*/ 959401 h 4733115"/>
              <a:gd name="connsiteX97" fmla="*/ 3920451 w 4283308"/>
              <a:gd name="connsiteY97" fmla="*/ 872315 h 4733115"/>
              <a:gd name="connsiteX98" fmla="*/ 4051080 w 4283308"/>
              <a:gd name="connsiteY98" fmla="*/ 770715 h 4733115"/>
              <a:gd name="connsiteX99" fmla="*/ 4094623 w 4283308"/>
              <a:gd name="connsiteY99" fmla="*/ 741686 h 4733115"/>
              <a:gd name="connsiteX100" fmla="*/ 4123651 w 4283308"/>
              <a:gd name="connsiteY100" fmla="*/ 698144 h 4733115"/>
              <a:gd name="connsiteX101" fmla="*/ 4167194 w 4283308"/>
              <a:gd name="connsiteY101" fmla="*/ 669115 h 4733115"/>
              <a:gd name="connsiteX102" fmla="*/ 4225251 w 4283308"/>
              <a:gd name="connsiteY102" fmla="*/ 582029 h 4733115"/>
              <a:gd name="connsiteX103" fmla="*/ 4239765 w 4283308"/>
              <a:gd name="connsiteY103" fmla="*/ 538486 h 4733115"/>
              <a:gd name="connsiteX104" fmla="*/ 4268794 w 4283308"/>
              <a:gd name="connsiteY104" fmla="*/ 494944 h 4733115"/>
              <a:gd name="connsiteX105" fmla="*/ 4283308 w 4283308"/>
              <a:gd name="connsiteY105" fmla="*/ 393344 h 4733115"/>
              <a:gd name="connsiteX106" fmla="*/ 4268794 w 4283308"/>
              <a:gd name="connsiteY106" fmla="*/ 117572 h 4733115"/>
              <a:gd name="connsiteX107" fmla="*/ 4155945 w 4283308"/>
              <a:gd name="connsiteY107" fmla="*/ 13069 h 4733115"/>
              <a:gd name="connsiteX108" fmla="*/ 3889245 w 4283308"/>
              <a:gd name="connsiteY108" fmla="*/ 4724 h 4733115"/>
              <a:gd name="connsiteX109" fmla="*/ 3702011 w 4283308"/>
              <a:gd name="connsiteY109" fmla="*/ 78021 h 4733115"/>
              <a:gd name="connsiteX110" fmla="*/ 3601137 w 4283308"/>
              <a:gd name="connsiteY110" fmla="*/ 175629 h 4733115"/>
              <a:gd name="connsiteX111" fmla="*/ 3514051 w 4283308"/>
              <a:gd name="connsiteY111" fmla="*/ 219172 h 4733115"/>
              <a:gd name="connsiteX112" fmla="*/ 3470508 w 4283308"/>
              <a:gd name="connsiteY112" fmla="*/ 248201 h 4733115"/>
              <a:gd name="connsiteX113" fmla="*/ 3383423 w 4283308"/>
              <a:gd name="connsiteY113" fmla="*/ 277229 h 4733115"/>
              <a:gd name="connsiteX114" fmla="*/ 3339880 w 4283308"/>
              <a:gd name="connsiteY114" fmla="*/ 291744 h 4733115"/>
              <a:gd name="connsiteX115" fmla="*/ 3281823 w 4283308"/>
              <a:gd name="connsiteY115" fmla="*/ 335286 h 4733115"/>
              <a:gd name="connsiteX116" fmla="*/ 3194737 w 4283308"/>
              <a:gd name="connsiteY116" fmla="*/ 393344 h 4733115"/>
              <a:gd name="connsiteX117" fmla="*/ 3165708 w 4283308"/>
              <a:gd name="connsiteY117" fmla="*/ 436886 h 4733115"/>
              <a:gd name="connsiteX118" fmla="*/ 3151194 w 4283308"/>
              <a:gd name="connsiteY118" fmla="*/ 480429 h 4733115"/>
              <a:gd name="connsiteX119" fmla="*/ 3064108 w 4283308"/>
              <a:gd name="connsiteY119" fmla="*/ 567515 h 4733115"/>
              <a:gd name="connsiteX120" fmla="*/ 3035080 w 4283308"/>
              <a:gd name="connsiteY120" fmla="*/ 611058 h 4733115"/>
              <a:gd name="connsiteX121" fmla="*/ 2991537 w 4283308"/>
              <a:gd name="connsiteY121" fmla="*/ 654601 h 4733115"/>
              <a:gd name="connsiteX122" fmla="*/ 2962508 w 4283308"/>
              <a:gd name="connsiteY122" fmla="*/ 698144 h 4733115"/>
              <a:gd name="connsiteX123" fmla="*/ 2918965 w 4283308"/>
              <a:gd name="connsiteY123" fmla="*/ 727172 h 4733115"/>
              <a:gd name="connsiteX124" fmla="*/ 2860908 w 4283308"/>
              <a:gd name="connsiteY124" fmla="*/ 770715 h 4733115"/>
              <a:gd name="connsiteX125" fmla="*/ 2788337 w 4283308"/>
              <a:gd name="connsiteY125" fmla="*/ 843286 h 4733115"/>
              <a:gd name="connsiteX126" fmla="*/ 2715765 w 4283308"/>
              <a:gd name="connsiteY126" fmla="*/ 901344 h 4733115"/>
              <a:gd name="connsiteX127" fmla="*/ 2672223 w 4283308"/>
              <a:gd name="connsiteY127" fmla="*/ 944886 h 4733115"/>
              <a:gd name="connsiteX128" fmla="*/ 2541594 w 4283308"/>
              <a:gd name="connsiteY128" fmla="*/ 1031972 h 4733115"/>
              <a:gd name="connsiteX129" fmla="*/ 2454508 w 4283308"/>
              <a:gd name="connsiteY129" fmla="*/ 1090029 h 4733115"/>
              <a:gd name="connsiteX130" fmla="*/ 2410965 w 4283308"/>
              <a:gd name="connsiteY130" fmla="*/ 1104544 h 4733115"/>
              <a:gd name="connsiteX131" fmla="*/ 2323880 w 4283308"/>
              <a:gd name="connsiteY131" fmla="*/ 1148086 h 4733115"/>
              <a:gd name="connsiteX132" fmla="*/ 2280337 w 4283308"/>
              <a:gd name="connsiteY132" fmla="*/ 1177115 h 4733115"/>
              <a:gd name="connsiteX133" fmla="*/ 2222280 w 4283308"/>
              <a:gd name="connsiteY133" fmla="*/ 1162601 h 4733115"/>
              <a:gd name="connsiteX134" fmla="*/ 2135194 w 4283308"/>
              <a:gd name="connsiteY134" fmla="*/ 1104544 h 4733115"/>
              <a:gd name="connsiteX135" fmla="*/ 2091651 w 4283308"/>
              <a:gd name="connsiteY135" fmla="*/ 1061001 h 4733115"/>
              <a:gd name="connsiteX136" fmla="*/ 2048108 w 4283308"/>
              <a:gd name="connsiteY136" fmla="*/ 1046486 h 4733115"/>
              <a:gd name="connsiteX137" fmla="*/ 1961023 w 4283308"/>
              <a:gd name="connsiteY137" fmla="*/ 988429 h 4733115"/>
              <a:gd name="connsiteX138" fmla="*/ 1873937 w 4283308"/>
              <a:gd name="connsiteY138" fmla="*/ 915858 h 4733115"/>
              <a:gd name="connsiteX139" fmla="*/ 1844908 w 4283308"/>
              <a:gd name="connsiteY139" fmla="*/ 872315 h 4733115"/>
              <a:gd name="connsiteX140" fmla="*/ 1757823 w 4283308"/>
              <a:gd name="connsiteY140" fmla="*/ 799744 h 4733115"/>
              <a:gd name="connsiteX141" fmla="*/ 1683074 w 4283308"/>
              <a:gd name="connsiteY141" fmla="*/ 771441 h 4733115"/>
              <a:gd name="connsiteX142" fmla="*/ 1499105 w 4283308"/>
              <a:gd name="connsiteY142" fmla="*/ 633192 h 4733115"/>
              <a:gd name="connsiteX143" fmla="*/ 890594 w 4283308"/>
              <a:gd name="connsiteY143" fmla="*/ 350889 h 4733115"/>
              <a:gd name="connsiteX144" fmla="*/ 582165 w 4283308"/>
              <a:gd name="connsiteY144" fmla="*/ 219172 h 4733115"/>
              <a:gd name="connsiteX145" fmla="*/ 466051 w 4283308"/>
              <a:gd name="connsiteY145" fmla="*/ 204658 h 4733115"/>
              <a:gd name="connsiteX146" fmla="*/ 393480 w 4283308"/>
              <a:gd name="connsiteY146" fmla="*/ 190144 h 4733115"/>
              <a:gd name="connsiteX147" fmla="*/ 262851 w 4283308"/>
              <a:gd name="connsiteY147" fmla="*/ 175629 h 4733115"/>
              <a:gd name="connsiteX148" fmla="*/ 30623 w 4283308"/>
              <a:gd name="connsiteY148" fmla="*/ 509458 h 4733115"/>
              <a:gd name="connsiteX149" fmla="*/ 45137 w 4283308"/>
              <a:gd name="connsiteY149" fmla="*/ 567515 h 4733115"/>
              <a:gd name="connsiteX150" fmla="*/ 59651 w 4283308"/>
              <a:gd name="connsiteY150" fmla="*/ 698144 h 4733115"/>
              <a:gd name="connsiteX151" fmla="*/ 88680 w 4283308"/>
              <a:gd name="connsiteY151" fmla="*/ 828772 h 4733115"/>
              <a:gd name="connsiteX152" fmla="*/ 103194 w 4283308"/>
              <a:gd name="connsiteY152" fmla="*/ 959401 h 4733115"/>
              <a:gd name="connsiteX153" fmla="*/ 132223 w 4283308"/>
              <a:gd name="connsiteY153" fmla="*/ 1046486 h 4733115"/>
              <a:gd name="connsiteX154" fmla="*/ 161251 w 4283308"/>
              <a:gd name="connsiteY154" fmla="*/ 1133572 h 4733115"/>
              <a:gd name="connsiteX155" fmla="*/ 175765 w 4283308"/>
              <a:gd name="connsiteY155" fmla="*/ 1206144 h 4733115"/>
              <a:gd name="connsiteX156" fmla="*/ 190280 w 4283308"/>
              <a:gd name="connsiteY156" fmla="*/ 1249686 h 4733115"/>
              <a:gd name="connsiteX157" fmla="*/ 175765 w 4283308"/>
              <a:gd name="connsiteY157" fmla="*/ 1351286 h 4733115"/>
              <a:gd name="connsiteX158" fmla="*/ 161251 w 4283308"/>
              <a:gd name="connsiteY158" fmla="*/ 1394829 h 4733115"/>
              <a:gd name="connsiteX159" fmla="*/ 219308 w 4283308"/>
              <a:gd name="connsiteY159" fmla="*/ 1467401 h 4733115"/>
              <a:gd name="connsiteX160" fmla="*/ 146737 w 4283308"/>
              <a:gd name="connsiteY160" fmla="*/ 1452886 h 4733115"/>
              <a:gd name="connsiteX0" fmla="*/ 146737 w 4283308"/>
              <a:gd name="connsiteY0" fmla="*/ 1452886 h 4733115"/>
              <a:gd name="connsiteX1" fmla="*/ 146737 w 4283308"/>
              <a:gd name="connsiteY1" fmla="*/ 1452886 h 4733115"/>
              <a:gd name="connsiteX2" fmla="*/ 277365 w 4283308"/>
              <a:gd name="connsiteY2" fmla="*/ 1438372 h 4733115"/>
              <a:gd name="connsiteX3" fmla="*/ 407994 w 4283308"/>
              <a:gd name="connsiteY3" fmla="*/ 1496429 h 4733115"/>
              <a:gd name="connsiteX4" fmla="*/ 451537 w 4283308"/>
              <a:gd name="connsiteY4" fmla="*/ 1510944 h 4733115"/>
              <a:gd name="connsiteX5" fmla="*/ 480565 w 4283308"/>
              <a:gd name="connsiteY5" fmla="*/ 1554486 h 4733115"/>
              <a:gd name="connsiteX6" fmla="*/ 596680 w 4283308"/>
              <a:gd name="connsiteY6" fmla="*/ 1598029 h 4733115"/>
              <a:gd name="connsiteX7" fmla="*/ 727308 w 4283308"/>
              <a:gd name="connsiteY7" fmla="*/ 1656086 h 4733115"/>
              <a:gd name="connsiteX8" fmla="*/ 770851 w 4283308"/>
              <a:gd name="connsiteY8" fmla="*/ 1670601 h 4733115"/>
              <a:gd name="connsiteX9" fmla="*/ 857937 w 4283308"/>
              <a:gd name="connsiteY9" fmla="*/ 1728658 h 4733115"/>
              <a:gd name="connsiteX10" fmla="*/ 930508 w 4283308"/>
              <a:gd name="connsiteY10" fmla="*/ 1801229 h 4733115"/>
              <a:gd name="connsiteX11" fmla="*/ 959537 w 4283308"/>
              <a:gd name="connsiteY11" fmla="*/ 1844772 h 4733115"/>
              <a:gd name="connsiteX12" fmla="*/ 1046623 w 4283308"/>
              <a:gd name="connsiteY12" fmla="*/ 1888315 h 4733115"/>
              <a:gd name="connsiteX13" fmla="*/ 1148223 w 4283308"/>
              <a:gd name="connsiteY13" fmla="*/ 1946372 h 4733115"/>
              <a:gd name="connsiteX14" fmla="*/ 1235308 w 4283308"/>
              <a:gd name="connsiteY14" fmla="*/ 1989915 h 4733115"/>
              <a:gd name="connsiteX15" fmla="*/ 1365937 w 4283308"/>
              <a:gd name="connsiteY15" fmla="*/ 2106029 h 4733115"/>
              <a:gd name="connsiteX16" fmla="*/ 1496565 w 4283308"/>
              <a:gd name="connsiteY16" fmla="*/ 2236658 h 4733115"/>
              <a:gd name="connsiteX17" fmla="*/ 1554623 w 4283308"/>
              <a:gd name="connsiteY17" fmla="*/ 2280201 h 4733115"/>
              <a:gd name="connsiteX18" fmla="*/ 1641708 w 4283308"/>
              <a:gd name="connsiteY18" fmla="*/ 2352772 h 4733115"/>
              <a:gd name="connsiteX19" fmla="*/ 1714280 w 4283308"/>
              <a:gd name="connsiteY19" fmla="*/ 2439858 h 4733115"/>
              <a:gd name="connsiteX20" fmla="*/ 1743308 w 4283308"/>
              <a:gd name="connsiteY20" fmla="*/ 2483401 h 4733115"/>
              <a:gd name="connsiteX21" fmla="*/ 1786851 w 4283308"/>
              <a:gd name="connsiteY21" fmla="*/ 2512429 h 4733115"/>
              <a:gd name="connsiteX22" fmla="*/ 1844908 w 4283308"/>
              <a:gd name="connsiteY22" fmla="*/ 2555972 h 4733115"/>
              <a:gd name="connsiteX23" fmla="*/ 1917480 w 4283308"/>
              <a:gd name="connsiteY23" fmla="*/ 2628544 h 4733115"/>
              <a:gd name="connsiteX24" fmla="*/ 1961023 w 4283308"/>
              <a:gd name="connsiteY24" fmla="*/ 2759172 h 4733115"/>
              <a:gd name="connsiteX25" fmla="*/ 1990051 w 4283308"/>
              <a:gd name="connsiteY25" fmla="*/ 2817229 h 4733115"/>
              <a:gd name="connsiteX26" fmla="*/ 2004565 w 4283308"/>
              <a:gd name="connsiteY26" fmla="*/ 2860772 h 4733115"/>
              <a:gd name="connsiteX27" fmla="*/ 2033594 w 4283308"/>
              <a:gd name="connsiteY27" fmla="*/ 2904315 h 4733115"/>
              <a:gd name="connsiteX28" fmla="*/ 2106165 w 4283308"/>
              <a:gd name="connsiteY28" fmla="*/ 3020429 h 4733115"/>
              <a:gd name="connsiteX29" fmla="*/ 2164223 w 4283308"/>
              <a:gd name="connsiteY29" fmla="*/ 3107515 h 4733115"/>
              <a:gd name="connsiteX30" fmla="*/ 2251308 w 4283308"/>
              <a:gd name="connsiteY30" fmla="*/ 3238144 h 4733115"/>
              <a:gd name="connsiteX31" fmla="*/ 2280337 w 4283308"/>
              <a:gd name="connsiteY31" fmla="*/ 3281686 h 4733115"/>
              <a:gd name="connsiteX32" fmla="*/ 2309365 w 4283308"/>
              <a:gd name="connsiteY32" fmla="*/ 3325229 h 4733115"/>
              <a:gd name="connsiteX33" fmla="*/ 2352908 w 4283308"/>
              <a:gd name="connsiteY33" fmla="*/ 3368772 h 4733115"/>
              <a:gd name="connsiteX34" fmla="*/ 2439994 w 4283308"/>
              <a:gd name="connsiteY34" fmla="*/ 3484886 h 4733115"/>
              <a:gd name="connsiteX35" fmla="*/ 2454508 w 4283308"/>
              <a:gd name="connsiteY35" fmla="*/ 3528429 h 4733115"/>
              <a:gd name="connsiteX36" fmla="*/ 2483537 w 4283308"/>
              <a:gd name="connsiteY36" fmla="*/ 3630029 h 4733115"/>
              <a:gd name="connsiteX37" fmla="*/ 2512565 w 4283308"/>
              <a:gd name="connsiteY37" fmla="*/ 3673572 h 4733115"/>
              <a:gd name="connsiteX38" fmla="*/ 2556108 w 4283308"/>
              <a:gd name="connsiteY38" fmla="*/ 3804201 h 4733115"/>
              <a:gd name="connsiteX39" fmla="*/ 2570623 w 4283308"/>
              <a:gd name="connsiteY39" fmla="*/ 3847744 h 4733115"/>
              <a:gd name="connsiteX40" fmla="*/ 2599651 w 4283308"/>
              <a:gd name="connsiteY40" fmla="*/ 3905801 h 4733115"/>
              <a:gd name="connsiteX41" fmla="*/ 2614165 w 4283308"/>
              <a:gd name="connsiteY41" fmla="*/ 3949344 h 4733115"/>
              <a:gd name="connsiteX42" fmla="*/ 2643194 w 4283308"/>
              <a:gd name="connsiteY42" fmla="*/ 3992886 h 4733115"/>
              <a:gd name="connsiteX43" fmla="*/ 2701251 w 4283308"/>
              <a:gd name="connsiteY43" fmla="*/ 4123515 h 4733115"/>
              <a:gd name="connsiteX44" fmla="*/ 2730280 w 4283308"/>
              <a:gd name="connsiteY44" fmla="*/ 4210601 h 4733115"/>
              <a:gd name="connsiteX45" fmla="*/ 2744794 w 4283308"/>
              <a:gd name="connsiteY45" fmla="*/ 4254144 h 4733115"/>
              <a:gd name="connsiteX46" fmla="*/ 2759308 w 4283308"/>
              <a:gd name="connsiteY46" fmla="*/ 4355744 h 4733115"/>
              <a:gd name="connsiteX47" fmla="*/ 2773823 w 4283308"/>
              <a:gd name="connsiteY47" fmla="*/ 4544429 h 4733115"/>
              <a:gd name="connsiteX48" fmla="*/ 2817365 w 4283308"/>
              <a:gd name="connsiteY48" fmla="*/ 4573458 h 4733115"/>
              <a:gd name="connsiteX49" fmla="*/ 2904451 w 4283308"/>
              <a:gd name="connsiteY49" fmla="*/ 4602486 h 4733115"/>
              <a:gd name="connsiteX50" fmla="*/ 2947994 w 4283308"/>
              <a:gd name="connsiteY50" fmla="*/ 4631515 h 4733115"/>
              <a:gd name="connsiteX51" fmla="*/ 3122165 w 4283308"/>
              <a:gd name="connsiteY51" fmla="*/ 4660544 h 4733115"/>
              <a:gd name="connsiteX52" fmla="*/ 3238280 w 4283308"/>
              <a:gd name="connsiteY52" fmla="*/ 4675058 h 4733115"/>
              <a:gd name="connsiteX53" fmla="*/ 3296337 w 4283308"/>
              <a:gd name="connsiteY53" fmla="*/ 4689572 h 4733115"/>
              <a:gd name="connsiteX54" fmla="*/ 3412451 w 4283308"/>
              <a:gd name="connsiteY54" fmla="*/ 4704086 h 4733115"/>
              <a:gd name="connsiteX55" fmla="*/ 3499537 w 4283308"/>
              <a:gd name="connsiteY55" fmla="*/ 4733115 h 4733115"/>
              <a:gd name="connsiteX56" fmla="*/ 3746280 w 4283308"/>
              <a:gd name="connsiteY56" fmla="*/ 4718601 h 4733115"/>
              <a:gd name="connsiteX57" fmla="*/ 3847880 w 4283308"/>
              <a:gd name="connsiteY57" fmla="*/ 4689572 h 4733115"/>
              <a:gd name="connsiteX58" fmla="*/ 4112403 w 4283308"/>
              <a:gd name="connsiteY58" fmla="*/ 4431944 h 4733115"/>
              <a:gd name="connsiteX59" fmla="*/ 3876908 w 4283308"/>
              <a:gd name="connsiteY59" fmla="*/ 3804201 h 4733115"/>
              <a:gd name="connsiteX60" fmla="*/ 3847880 w 4283308"/>
              <a:gd name="connsiteY60" fmla="*/ 3717115 h 4733115"/>
              <a:gd name="connsiteX61" fmla="*/ 3804337 w 4283308"/>
              <a:gd name="connsiteY61" fmla="*/ 3586486 h 4733115"/>
              <a:gd name="connsiteX62" fmla="*/ 3775308 w 4283308"/>
              <a:gd name="connsiteY62" fmla="*/ 3499401 h 4733115"/>
              <a:gd name="connsiteX63" fmla="*/ 3760794 w 4283308"/>
              <a:gd name="connsiteY63" fmla="*/ 3455858 h 4733115"/>
              <a:gd name="connsiteX64" fmla="*/ 3731765 w 4283308"/>
              <a:gd name="connsiteY64" fmla="*/ 3397801 h 4733115"/>
              <a:gd name="connsiteX65" fmla="*/ 3717251 w 4283308"/>
              <a:gd name="connsiteY65" fmla="*/ 3354258 h 4733115"/>
              <a:gd name="connsiteX66" fmla="*/ 3688223 w 4283308"/>
              <a:gd name="connsiteY66" fmla="*/ 3310715 h 4733115"/>
              <a:gd name="connsiteX67" fmla="*/ 3673708 w 4283308"/>
              <a:gd name="connsiteY67" fmla="*/ 3267172 h 4733115"/>
              <a:gd name="connsiteX68" fmla="*/ 3586623 w 4283308"/>
              <a:gd name="connsiteY68" fmla="*/ 3136544 h 4733115"/>
              <a:gd name="connsiteX69" fmla="*/ 3543080 w 4283308"/>
              <a:gd name="connsiteY69" fmla="*/ 3034944 h 4733115"/>
              <a:gd name="connsiteX70" fmla="*/ 3514051 w 4283308"/>
              <a:gd name="connsiteY70" fmla="*/ 2991401 h 4733115"/>
              <a:gd name="connsiteX71" fmla="*/ 3499537 w 4283308"/>
              <a:gd name="connsiteY71" fmla="*/ 2947858 h 4733115"/>
              <a:gd name="connsiteX72" fmla="*/ 3485023 w 4283308"/>
              <a:gd name="connsiteY72" fmla="*/ 2889801 h 4733115"/>
              <a:gd name="connsiteX73" fmla="*/ 3426965 w 4283308"/>
              <a:gd name="connsiteY73" fmla="*/ 2802715 h 4733115"/>
              <a:gd name="connsiteX74" fmla="*/ 3368908 w 4283308"/>
              <a:gd name="connsiteY74" fmla="*/ 2715629 h 4733115"/>
              <a:gd name="connsiteX75" fmla="*/ 3339880 w 4283308"/>
              <a:gd name="connsiteY75" fmla="*/ 2672086 h 4733115"/>
              <a:gd name="connsiteX76" fmla="*/ 3296337 w 4283308"/>
              <a:gd name="connsiteY76" fmla="*/ 2628544 h 4733115"/>
              <a:gd name="connsiteX77" fmla="*/ 3281823 w 4283308"/>
              <a:gd name="connsiteY77" fmla="*/ 2585001 h 4733115"/>
              <a:gd name="connsiteX78" fmla="*/ 3223765 w 4283308"/>
              <a:gd name="connsiteY78" fmla="*/ 2497915 h 4733115"/>
              <a:gd name="connsiteX79" fmla="*/ 3209251 w 4283308"/>
              <a:gd name="connsiteY79" fmla="*/ 2454372 h 4733115"/>
              <a:gd name="connsiteX80" fmla="*/ 3151194 w 4283308"/>
              <a:gd name="connsiteY80" fmla="*/ 2367286 h 4733115"/>
              <a:gd name="connsiteX81" fmla="*/ 3122165 w 4283308"/>
              <a:gd name="connsiteY81" fmla="*/ 2280201 h 4733115"/>
              <a:gd name="connsiteX82" fmla="*/ 3107651 w 4283308"/>
              <a:gd name="connsiteY82" fmla="*/ 2236658 h 4733115"/>
              <a:gd name="connsiteX83" fmla="*/ 3031451 w 4283308"/>
              <a:gd name="connsiteY83" fmla="*/ 1999712 h 4733115"/>
              <a:gd name="connsiteX84" fmla="*/ 3051408 w 4283308"/>
              <a:gd name="connsiteY84" fmla="*/ 1874526 h 4733115"/>
              <a:gd name="connsiteX85" fmla="*/ 3187480 w 4283308"/>
              <a:gd name="connsiteY85" fmla="*/ 1664432 h 4733115"/>
              <a:gd name="connsiteX86" fmla="*/ 3238643 w 4283308"/>
              <a:gd name="connsiteY86" fmla="*/ 1604924 h 4733115"/>
              <a:gd name="connsiteX87" fmla="*/ 3305771 w 4283308"/>
              <a:gd name="connsiteY87" fmla="*/ 1561381 h 4733115"/>
              <a:gd name="connsiteX88" fmla="*/ 3356934 w 4283308"/>
              <a:gd name="connsiteY88" fmla="*/ 1485906 h 4733115"/>
              <a:gd name="connsiteX89" fmla="*/ 3438577 w 4283308"/>
              <a:gd name="connsiteY89" fmla="*/ 1426398 h 4733115"/>
              <a:gd name="connsiteX90" fmla="*/ 3528565 w 4283308"/>
              <a:gd name="connsiteY90" fmla="*/ 1336772 h 4733115"/>
              <a:gd name="connsiteX91" fmla="*/ 3557594 w 4283308"/>
              <a:gd name="connsiteY91" fmla="*/ 1293229 h 4733115"/>
              <a:gd name="connsiteX92" fmla="*/ 3615651 w 4283308"/>
              <a:gd name="connsiteY92" fmla="*/ 1206144 h 4733115"/>
              <a:gd name="connsiteX93" fmla="*/ 3673708 w 4283308"/>
              <a:gd name="connsiteY93" fmla="*/ 1119058 h 4733115"/>
              <a:gd name="connsiteX94" fmla="*/ 3717251 w 4283308"/>
              <a:gd name="connsiteY94" fmla="*/ 1090029 h 4733115"/>
              <a:gd name="connsiteX95" fmla="*/ 3804337 w 4283308"/>
              <a:gd name="connsiteY95" fmla="*/ 1002944 h 4733115"/>
              <a:gd name="connsiteX96" fmla="*/ 3833365 w 4283308"/>
              <a:gd name="connsiteY96" fmla="*/ 959401 h 4733115"/>
              <a:gd name="connsiteX97" fmla="*/ 3920451 w 4283308"/>
              <a:gd name="connsiteY97" fmla="*/ 872315 h 4733115"/>
              <a:gd name="connsiteX98" fmla="*/ 4051080 w 4283308"/>
              <a:gd name="connsiteY98" fmla="*/ 770715 h 4733115"/>
              <a:gd name="connsiteX99" fmla="*/ 4094623 w 4283308"/>
              <a:gd name="connsiteY99" fmla="*/ 741686 h 4733115"/>
              <a:gd name="connsiteX100" fmla="*/ 4123651 w 4283308"/>
              <a:gd name="connsiteY100" fmla="*/ 698144 h 4733115"/>
              <a:gd name="connsiteX101" fmla="*/ 4167194 w 4283308"/>
              <a:gd name="connsiteY101" fmla="*/ 669115 h 4733115"/>
              <a:gd name="connsiteX102" fmla="*/ 4225251 w 4283308"/>
              <a:gd name="connsiteY102" fmla="*/ 582029 h 4733115"/>
              <a:gd name="connsiteX103" fmla="*/ 4239765 w 4283308"/>
              <a:gd name="connsiteY103" fmla="*/ 538486 h 4733115"/>
              <a:gd name="connsiteX104" fmla="*/ 4268794 w 4283308"/>
              <a:gd name="connsiteY104" fmla="*/ 494944 h 4733115"/>
              <a:gd name="connsiteX105" fmla="*/ 4283308 w 4283308"/>
              <a:gd name="connsiteY105" fmla="*/ 393344 h 4733115"/>
              <a:gd name="connsiteX106" fmla="*/ 4268794 w 4283308"/>
              <a:gd name="connsiteY106" fmla="*/ 117572 h 4733115"/>
              <a:gd name="connsiteX107" fmla="*/ 4155945 w 4283308"/>
              <a:gd name="connsiteY107" fmla="*/ 13069 h 4733115"/>
              <a:gd name="connsiteX108" fmla="*/ 3889245 w 4283308"/>
              <a:gd name="connsiteY108" fmla="*/ 4724 h 4733115"/>
              <a:gd name="connsiteX109" fmla="*/ 3702011 w 4283308"/>
              <a:gd name="connsiteY109" fmla="*/ 78021 h 4733115"/>
              <a:gd name="connsiteX110" fmla="*/ 3601137 w 4283308"/>
              <a:gd name="connsiteY110" fmla="*/ 175629 h 4733115"/>
              <a:gd name="connsiteX111" fmla="*/ 3514051 w 4283308"/>
              <a:gd name="connsiteY111" fmla="*/ 219172 h 4733115"/>
              <a:gd name="connsiteX112" fmla="*/ 3470508 w 4283308"/>
              <a:gd name="connsiteY112" fmla="*/ 248201 h 4733115"/>
              <a:gd name="connsiteX113" fmla="*/ 3383423 w 4283308"/>
              <a:gd name="connsiteY113" fmla="*/ 277229 h 4733115"/>
              <a:gd name="connsiteX114" fmla="*/ 3339880 w 4283308"/>
              <a:gd name="connsiteY114" fmla="*/ 291744 h 4733115"/>
              <a:gd name="connsiteX115" fmla="*/ 3281823 w 4283308"/>
              <a:gd name="connsiteY115" fmla="*/ 335286 h 4733115"/>
              <a:gd name="connsiteX116" fmla="*/ 3194737 w 4283308"/>
              <a:gd name="connsiteY116" fmla="*/ 393344 h 4733115"/>
              <a:gd name="connsiteX117" fmla="*/ 3165708 w 4283308"/>
              <a:gd name="connsiteY117" fmla="*/ 436886 h 4733115"/>
              <a:gd name="connsiteX118" fmla="*/ 3151194 w 4283308"/>
              <a:gd name="connsiteY118" fmla="*/ 480429 h 4733115"/>
              <a:gd name="connsiteX119" fmla="*/ 3064108 w 4283308"/>
              <a:gd name="connsiteY119" fmla="*/ 567515 h 4733115"/>
              <a:gd name="connsiteX120" fmla="*/ 3035080 w 4283308"/>
              <a:gd name="connsiteY120" fmla="*/ 611058 h 4733115"/>
              <a:gd name="connsiteX121" fmla="*/ 2991537 w 4283308"/>
              <a:gd name="connsiteY121" fmla="*/ 654601 h 4733115"/>
              <a:gd name="connsiteX122" fmla="*/ 2962508 w 4283308"/>
              <a:gd name="connsiteY122" fmla="*/ 698144 h 4733115"/>
              <a:gd name="connsiteX123" fmla="*/ 2918965 w 4283308"/>
              <a:gd name="connsiteY123" fmla="*/ 727172 h 4733115"/>
              <a:gd name="connsiteX124" fmla="*/ 2860908 w 4283308"/>
              <a:gd name="connsiteY124" fmla="*/ 770715 h 4733115"/>
              <a:gd name="connsiteX125" fmla="*/ 2788337 w 4283308"/>
              <a:gd name="connsiteY125" fmla="*/ 843286 h 4733115"/>
              <a:gd name="connsiteX126" fmla="*/ 2715765 w 4283308"/>
              <a:gd name="connsiteY126" fmla="*/ 901344 h 4733115"/>
              <a:gd name="connsiteX127" fmla="*/ 2672223 w 4283308"/>
              <a:gd name="connsiteY127" fmla="*/ 944886 h 4733115"/>
              <a:gd name="connsiteX128" fmla="*/ 2541594 w 4283308"/>
              <a:gd name="connsiteY128" fmla="*/ 1031972 h 4733115"/>
              <a:gd name="connsiteX129" fmla="*/ 2454508 w 4283308"/>
              <a:gd name="connsiteY129" fmla="*/ 1090029 h 4733115"/>
              <a:gd name="connsiteX130" fmla="*/ 2410965 w 4283308"/>
              <a:gd name="connsiteY130" fmla="*/ 1104544 h 4733115"/>
              <a:gd name="connsiteX131" fmla="*/ 2323880 w 4283308"/>
              <a:gd name="connsiteY131" fmla="*/ 1148086 h 4733115"/>
              <a:gd name="connsiteX132" fmla="*/ 2280337 w 4283308"/>
              <a:gd name="connsiteY132" fmla="*/ 1177115 h 4733115"/>
              <a:gd name="connsiteX133" fmla="*/ 2222280 w 4283308"/>
              <a:gd name="connsiteY133" fmla="*/ 1162601 h 4733115"/>
              <a:gd name="connsiteX134" fmla="*/ 2135194 w 4283308"/>
              <a:gd name="connsiteY134" fmla="*/ 1104544 h 4733115"/>
              <a:gd name="connsiteX135" fmla="*/ 2091651 w 4283308"/>
              <a:gd name="connsiteY135" fmla="*/ 1061001 h 4733115"/>
              <a:gd name="connsiteX136" fmla="*/ 2048108 w 4283308"/>
              <a:gd name="connsiteY136" fmla="*/ 1046486 h 4733115"/>
              <a:gd name="connsiteX137" fmla="*/ 1961023 w 4283308"/>
              <a:gd name="connsiteY137" fmla="*/ 988429 h 4733115"/>
              <a:gd name="connsiteX138" fmla="*/ 1873937 w 4283308"/>
              <a:gd name="connsiteY138" fmla="*/ 915858 h 4733115"/>
              <a:gd name="connsiteX139" fmla="*/ 1844908 w 4283308"/>
              <a:gd name="connsiteY139" fmla="*/ 872315 h 4733115"/>
              <a:gd name="connsiteX140" fmla="*/ 1757823 w 4283308"/>
              <a:gd name="connsiteY140" fmla="*/ 799744 h 4733115"/>
              <a:gd name="connsiteX141" fmla="*/ 1683074 w 4283308"/>
              <a:gd name="connsiteY141" fmla="*/ 771441 h 4733115"/>
              <a:gd name="connsiteX142" fmla="*/ 1247645 w 4283308"/>
              <a:gd name="connsiteY142" fmla="*/ 518892 h 4733115"/>
              <a:gd name="connsiteX143" fmla="*/ 890594 w 4283308"/>
              <a:gd name="connsiteY143" fmla="*/ 350889 h 4733115"/>
              <a:gd name="connsiteX144" fmla="*/ 582165 w 4283308"/>
              <a:gd name="connsiteY144" fmla="*/ 219172 h 4733115"/>
              <a:gd name="connsiteX145" fmla="*/ 466051 w 4283308"/>
              <a:gd name="connsiteY145" fmla="*/ 204658 h 4733115"/>
              <a:gd name="connsiteX146" fmla="*/ 393480 w 4283308"/>
              <a:gd name="connsiteY146" fmla="*/ 190144 h 4733115"/>
              <a:gd name="connsiteX147" fmla="*/ 262851 w 4283308"/>
              <a:gd name="connsiteY147" fmla="*/ 175629 h 4733115"/>
              <a:gd name="connsiteX148" fmla="*/ 30623 w 4283308"/>
              <a:gd name="connsiteY148" fmla="*/ 509458 h 4733115"/>
              <a:gd name="connsiteX149" fmla="*/ 45137 w 4283308"/>
              <a:gd name="connsiteY149" fmla="*/ 567515 h 4733115"/>
              <a:gd name="connsiteX150" fmla="*/ 59651 w 4283308"/>
              <a:gd name="connsiteY150" fmla="*/ 698144 h 4733115"/>
              <a:gd name="connsiteX151" fmla="*/ 88680 w 4283308"/>
              <a:gd name="connsiteY151" fmla="*/ 828772 h 4733115"/>
              <a:gd name="connsiteX152" fmla="*/ 103194 w 4283308"/>
              <a:gd name="connsiteY152" fmla="*/ 959401 h 4733115"/>
              <a:gd name="connsiteX153" fmla="*/ 132223 w 4283308"/>
              <a:gd name="connsiteY153" fmla="*/ 1046486 h 4733115"/>
              <a:gd name="connsiteX154" fmla="*/ 161251 w 4283308"/>
              <a:gd name="connsiteY154" fmla="*/ 1133572 h 4733115"/>
              <a:gd name="connsiteX155" fmla="*/ 175765 w 4283308"/>
              <a:gd name="connsiteY155" fmla="*/ 1206144 h 4733115"/>
              <a:gd name="connsiteX156" fmla="*/ 190280 w 4283308"/>
              <a:gd name="connsiteY156" fmla="*/ 1249686 h 4733115"/>
              <a:gd name="connsiteX157" fmla="*/ 175765 w 4283308"/>
              <a:gd name="connsiteY157" fmla="*/ 1351286 h 4733115"/>
              <a:gd name="connsiteX158" fmla="*/ 161251 w 4283308"/>
              <a:gd name="connsiteY158" fmla="*/ 1394829 h 4733115"/>
              <a:gd name="connsiteX159" fmla="*/ 219308 w 4283308"/>
              <a:gd name="connsiteY159" fmla="*/ 1467401 h 4733115"/>
              <a:gd name="connsiteX160" fmla="*/ 146737 w 4283308"/>
              <a:gd name="connsiteY160" fmla="*/ 1452886 h 4733115"/>
              <a:gd name="connsiteX0" fmla="*/ 146737 w 4283308"/>
              <a:gd name="connsiteY0" fmla="*/ 1452886 h 4733115"/>
              <a:gd name="connsiteX1" fmla="*/ 146737 w 4283308"/>
              <a:gd name="connsiteY1" fmla="*/ 1452886 h 4733115"/>
              <a:gd name="connsiteX2" fmla="*/ 277365 w 4283308"/>
              <a:gd name="connsiteY2" fmla="*/ 1438372 h 4733115"/>
              <a:gd name="connsiteX3" fmla="*/ 407994 w 4283308"/>
              <a:gd name="connsiteY3" fmla="*/ 1496429 h 4733115"/>
              <a:gd name="connsiteX4" fmla="*/ 451537 w 4283308"/>
              <a:gd name="connsiteY4" fmla="*/ 1510944 h 4733115"/>
              <a:gd name="connsiteX5" fmla="*/ 480565 w 4283308"/>
              <a:gd name="connsiteY5" fmla="*/ 1554486 h 4733115"/>
              <a:gd name="connsiteX6" fmla="*/ 596680 w 4283308"/>
              <a:gd name="connsiteY6" fmla="*/ 1598029 h 4733115"/>
              <a:gd name="connsiteX7" fmla="*/ 727308 w 4283308"/>
              <a:gd name="connsiteY7" fmla="*/ 1656086 h 4733115"/>
              <a:gd name="connsiteX8" fmla="*/ 770851 w 4283308"/>
              <a:gd name="connsiteY8" fmla="*/ 1670601 h 4733115"/>
              <a:gd name="connsiteX9" fmla="*/ 857937 w 4283308"/>
              <a:gd name="connsiteY9" fmla="*/ 1728658 h 4733115"/>
              <a:gd name="connsiteX10" fmla="*/ 930508 w 4283308"/>
              <a:gd name="connsiteY10" fmla="*/ 1801229 h 4733115"/>
              <a:gd name="connsiteX11" fmla="*/ 959537 w 4283308"/>
              <a:gd name="connsiteY11" fmla="*/ 1844772 h 4733115"/>
              <a:gd name="connsiteX12" fmla="*/ 1046623 w 4283308"/>
              <a:gd name="connsiteY12" fmla="*/ 1888315 h 4733115"/>
              <a:gd name="connsiteX13" fmla="*/ 1148223 w 4283308"/>
              <a:gd name="connsiteY13" fmla="*/ 1946372 h 4733115"/>
              <a:gd name="connsiteX14" fmla="*/ 1235308 w 4283308"/>
              <a:gd name="connsiteY14" fmla="*/ 1989915 h 4733115"/>
              <a:gd name="connsiteX15" fmla="*/ 1365937 w 4283308"/>
              <a:gd name="connsiteY15" fmla="*/ 2106029 h 4733115"/>
              <a:gd name="connsiteX16" fmla="*/ 1496565 w 4283308"/>
              <a:gd name="connsiteY16" fmla="*/ 2236658 h 4733115"/>
              <a:gd name="connsiteX17" fmla="*/ 1554623 w 4283308"/>
              <a:gd name="connsiteY17" fmla="*/ 2280201 h 4733115"/>
              <a:gd name="connsiteX18" fmla="*/ 1641708 w 4283308"/>
              <a:gd name="connsiteY18" fmla="*/ 2352772 h 4733115"/>
              <a:gd name="connsiteX19" fmla="*/ 1714280 w 4283308"/>
              <a:gd name="connsiteY19" fmla="*/ 2439858 h 4733115"/>
              <a:gd name="connsiteX20" fmla="*/ 1743308 w 4283308"/>
              <a:gd name="connsiteY20" fmla="*/ 2483401 h 4733115"/>
              <a:gd name="connsiteX21" fmla="*/ 1786851 w 4283308"/>
              <a:gd name="connsiteY21" fmla="*/ 2512429 h 4733115"/>
              <a:gd name="connsiteX22" fmla="*/ 1844908 w 4283308"/>
              <a:gd name="connsiteY22" fmla="*/ 2555972 h 4733115"/>
              <a:gd name="connsiteX23" fmla="*/ 1917480 w 4283308"/>
              <a:gd name="connsiteY23" fmla="*/ 2628544 h 4733115"/>
              <a:gd name="connsiteX24" fmla="*/ 1961023 w 4283308"/>
              <a:gd name="connsiteY24" fmla="*/ 2759172 h 4733115"/>
              <a:gd name="connsiteX25" fmla="*/ 1990051 w 4283308"/>
              <a:gd name="connsiteY25" fmla="*/ 2817229 h 4733115"/>
              <a:gd name="connsiteX26" fmla="*/ 2004565 w 4283308"/>
              <a:gd name="connsiteY26" fmla="*/ 2860772 h 4733115"/>
              <a:gd name="connsiteX27" fmla="*/ 2033594 w 4283308"/>
              <a:gd name="connsiteY27" fmla="*/ 2904315 h 4733115"/>
              <a:gd name="connsiteX28" fmla="*/ 2106165 w 4283308"/>
              <a:gd name="connsiteY28" fmla="*/ 3020429 h 4733115"/>
              <a:gd name="connsiteX29" fmla="*/ 2164223 w 4283308"/>
              <a:gd name="connsiteY29" fmla="*/ 3107515 h 4733115"/>
              <a:gd name="connsiteX30" fmla="*/ 2251308 w 4283308"/>
              <a:gd name="connsiteY30" fmla="*/ 3238144 h 4733115"/>
              <a:gd name="connsiteX31" fmla="*/ 2280337 w 4283308"/>
              <a:gd name="connsiteY31" fmla="*/ 3281686 h 4733115"/>
              <a:gd name="connsiteX32" fmla="*/ 2309365 w 4283308"/>
              <a:gd name="connsiteY32" fmla="*/ 3325229 h 4733115"/>
              <a:gd name="connsiteX33" fmla="*/ 2352908 w 4283308"/>
              <a:gd name="connsiteY33" fmla="*/ 3368772 h 4733115"/>
              <a:gd name="connsiteX34" fmla="*/ 2439994 w 4283308"/>
              <a:gd name="connsiteY34" fmla="*/ 3484886 h 4733115"/>
              <a:gd name="connsiteX35" fmla="*/ 2454508 w 4283308"/>
              <a:gd name="connsiteY35" fmla="*/ 3528429 h 4733115"/>
              <a:gd name="connsiteX36" fmla="*/ 2483537 w 4283308"/>
              <a:gd name="connsiteY36" fmla="*/ 3630029 h 4733115"/>
              <a:gd name="connsiteX37" fmla="*/ 2512565 w 4283308"/>
              <a:gd name="connsiteY37" fmla="*/ 3673572 h 4733115"/>
              <a:gd name="connsiteX38" fmla="*/ 2556108 w 4283308"/>
              <a:gd name="connsiteY38" fmla="*/ 3804201 h 4733115"/>
              <a:gd name="connsiteX39" fmla="*/ 2570623 w 4283308"/>
              <a:gd name="connsiteY39" fmla="*/ 3847744 h 4733115"/>
              <a:gd name="connsiteX40" fmla="*/ 2599651 w 4283308"/>
              <a:gd name="connsiteY40" fmla="*/ 3905801 h 4733115"/>
              <a:gd name="connsiteX41" fmla="*/ 2614165 w 4283308"/>
              <a:gd name="connsiteY41" fmla="*/ 3949344 h 4733115"/>
              <a:gd name="connsiteX42" fmla="*/ 2643194 w 4283308"/>
              <a:gd name="connsiteY42" fmla="*/ 3992886 h 4733115"/>
              <a:gd name="connsiteX43" fmla="*/ 2701251 w 4283308"/>
              <a:gd name="connsiteY43" fmla="*/ 4123515 h 4733115"/>
              <a:gd name="connsiteX44" fmla="*/ 2730280 w 4283308"/>
              <a:gd name="connsiteY44" fmla="*/ 4210601 h 4733115"/>
              <a:gd name="connsiteX45" fmla="*/ 2744794 w 4283308"/>
              <a:gd name="connsiteY45" fmla="*/ 4254144 h 4733115"/>
              <a:gd name="connsiteX46" fmla="*/ 2759308 w 4283308"/>
              <a:gd name="connsiteY46" fmla="*/ 4355744 h 4733115"/>
              <a:gd name="connsiteX47" fmla="*/ 2773823 w 4283308"/>
              <a:gd name="connsiteY47" fmla="*/ 4544429 h 4733115"/>
              <a:gd name="connsiteX48" fmla="*/ 2817365 w 4283308"/>
              <a:gd name="connsiteY48" fmla="*/ 4573458 h 4733115"/>
              <a:gd name="connsiteX49" fmla="*/ 2904451 w 4283308"/>
              <a:gd name="connsiteY49" fmla="*/ 4602486 h 4733115"/>
              <a:gd name="connsiteX50" fmla="*/ 2947994 w 4283308"/>
              <a:gd name="connsiteY50" fmla="*/ 4631515 h 4733115"/>
              <a:gd name="connsiteX51" fmla="*/ 3122165 w 4283308"/>
              <a:gd name="connsiteY51" fmla="*/ 4660544 h 4733115"/>
              <a:gd name="connsiteX52" fmla="*/ 3238280 w 4283308"/>
              <a:gd name="connsiteY52" fmla="*/ 4675058 h 4733115"/>
              <a:gd name="connsiteX53" fmla="*/ 3296337 w 4283308"/>
              <a:gd name="connsiteY53" fmla="*/ 4689572 h 4733115"/>
              <a:gd name="connsiteX54" fmla="*/ 3412451 w 4283308"/>
              <a:gd name="connsiteY54" fmla="*/ 4704086 h 4733115"/>
              <a:gd name="connsiteX55" fmla="*/ 3499537 w 4283308"/>
              <a:gd name="connsiteY55" fmla="*/ 4733115 h 4733115"/>
              <a:gd name="connsiteX56" fmla="*/ 3746280 w 4283308"/>
              <a:gd name="connsiteY56" fmla="*/ 4718601 h 4733115"/>
              <a:gd name="connsiteX57" fmla="*/ 3847880 w 4283308"/>
              <a:gd name="connsiteY57" fmla="*/ 4689572 h 4733115"/>
              <a:gd name="connsiteX58" fmla="*/ 4112403 w 4283308"/>
              <a:gd name="connsiteY58" fmla="*/ 4431944 h 4733115"/>
              <a:gd name="connsiteX59" fmla="*/ 3876908 w 4283308"/>
              <a:gd name="connsiteY59" fmla="*/ 3804201 h 4733115"/>
              <a:gd name="connsiteX60" fmla="*/ 3847880 w 4283308"/>
              <a:gd name="connsiteY60" fmla="*/ 3717115 h 4733115"/>
              <a:gd name="connsiteX61" fmla="*/ 3804337 w 4283308"/>
              <a:gd name="connsiteY61" fmla="*/ 3586486 h 4733115"/>
              <a:gd name="connsiteX62" fmla="*/ 3775308 w 4283308"/>
              <a:gd name="connsiteY62" fmla="*/ 3499401 h 4733115"/>
              <a:gd name="connsiteX63" fmla="*/ 3760794 w 4283308"/>
              <a:gd name="connsiteY63" fmla="*/ 3455858 h 4733115"/>
              <a:gd name="connsiteX64" fmla="*/ 3731765 w 4283308"/>
              <a:gd name="connsiteY64" fmla="*/ 3397801 h 4733115"/>
              <a:gd name="connsiteX65" fmla="*/ 3717251 w 4283308"/>
              <a:gd name="connsiteY65" fmla="*/ 3354258 h 4733115"/>
              <a:gd name="connsiteX66" fmla="*/ 3688223 w 4283308"/>
              <a:gd name="connsiteY66" fmla="*/ 3310715 h 4733115"/>
              <a:gd name="connsiteX67" fmla="*/ 3673708 w 4283308"/>
              <a:gd name="connsiteY67" fmla="*/ 3267172 h 4733115"/>
              <a:gd name="connsiteX68" fmla="*/ 3586623 w 4283308"/>
              <a:gd name="connsiteY68" fmla="*/ 3136544 h 4733115"/>
              <a:gd name="connsiteX69" fmla="*/ 3543080 w 4283308"/>
              <a:gd name="connsiteY69" fmla="*/ 3034944 h 4733115"/>
              <a:gd name="connsiteX70" fmla="*/ 3514051 w 4283308"/>
              <a:gd name="connsiteY70" fmla="*/ 2991401 h 4733115"/>
              <a:gd name="connsiteX71" fmla="*/ 3499537 w 4283308"/>
              <a:gd name="connsiteY71" fmla="*/ 2947858 h 4733115"/>
              <a:gd name="connsiteX72" fmla="*/ 3485023 w 4283308"/>
              <a:gd name="connsiteY72" fmla="*/ 2889801 h 4733115"/>
              <a:gd name="connsiteX73" fmla="*/ 3426965 w 4283308"/>
              <a:gd name="connsiteY73" fmla="*/ 2802715 h 4733115"/>
              <a:gd name="connsiteX74" fmla="*/ 3368908 w 4283308"/>
              <a:gd name="connsiteY74" fmla="*/ 2715629 h 4733115"/>
              <a:gd name="connsiteX75" fmla="*/ 3339880 w 4283308"/>
              <a:gd name="connsiteY75" fmla="*/ 2672086 h 4733115"/>
              <a:gd name="connsiteX76" fmla="*/ 3296337 w 4283308"/>
              <a:gd name="connsiteY76" fmla="*/ 2628544 h 4733115"/>
              <a:gd name="connsiteX77" fmla="*/ 3281823 w 4283308"/>
              <a:gd name="connsiteY77" fmla="*/ 2585001 h 4733115"/>
              <a:gd name="connsiteX78" fmla="*/ 3223765 w 4283308"/>
              <a:gd name="connsiteY78" fmla="*/ 2497915 h 4733115"/>
              <a:gd name="connsiteX79" fmla="*/ 3209251 w 4283308"/>
              <a:gd name="connsiteY79" fmla="*/ 2454372 h 4733115"/>
              <a:gd name="connsiteX80" fmla="*/ 3151194 w 4283308"/>
              <a:gd name="connsiteY80" fmla="*/ 2367286 h 4733115"/>
              <a:gd name="connsiteX81" fmla="*/ 3122165 w 4283308"/>
              <a:gd name="connsiteY81" fmla="*/ 2280201 h 4733115"/>
              <a:gd name="connsiteX82" fmla="*/ 3107651 w 4283308"/>
              <a:gd name="connsiteY82" fmla="*/ 2236658 h 4733115"/>
              <a:gd name="connsiteX83" fmla="*/ 3031451 w 4283308"/>
              <a:gd name="connsiteY83" fmla="*/ 1999712 h 4733115"/>
              <a:gd name="connsiteX84" fmla="*/ 3051408 w 4283308"/>
              <a:gd name="connsiteY84" fmla="*/ 1874526 h 4733115"/>
              <a:gd name="connsiteX85" fmla="*/ 3187480 w 4283308"/>
              <a:gd name="connsiteY85" fmla="*/ 1664432 h 4733115"/>
              <a:gd name="connsiteX86" fmla="*/ 3238643 w 4283308"/>
              <a:gd name="connsiteY86" fmla="*/ 1604924 h 4733115"/>
              <a:gd name="connsiteX87" fmla="*/ 3305771 w 4283308"/>
              <a:gd name="connsiteY87" fmla="*/ 1561381 h 4733115"/>
              <a:gd name="connsiteX88" fmla="*/ 3356934 w 4283308"/>
              <a:gd name="connsiteY88" fmla="*/ 1485906 h 4733115"/>
              <a:gd name="connsiteX89" fmla="*/ 3438577 w 4283308"/>
              <a:gd name="connsiteY89" fmla="*/ 1426398 h 4733115"/>
              <a:gd name="connsiteX90" fmla="*/ 3528565 w 4283308"/>
              <a:gd name="connsiteY90" fmla="*/ 1336772 h 4733115"/>
              <a:gd name="connsiteX91" fmla="*/ 3557594 w 4283308"/>
              <a:gd name="connsiteY91" fmla="*/ 1293229 h 4733115"/>
              <a:gd name="connsiteX92" fmla="*/ 3615651 w 4283308"/>
              <a:gd name="connsiteY92" fmla="*/ 1206144 h 4733115"/>
              <a:gd name="connsiteX93" fmla="*/ 3673708 w 4283308"/>
              <a:gd name="connsiteY93" fmla="*/ 1119058 h 4733115"/>
              <a:gd name="connsiteX94" fmla="*/ 3717251 w 4283308"/>
              <a:gd name="connsiteY94" fmla="*/ 1090029 h 4733115"/>
              <a:gd name="connsiteX95" fmla="*/ 3804337 w 4283308"/>
              <a:gd name="connsiteY95" fmla="*/ 1002944 h 4733115"/>
              <a:gd name="connsiteX96" fmla="*/ 3833365 w 4283308"/>
              <a:gd name="connsiteY96" fmla="*/ 959401 h 4733115"/>
              <a:gd name="connsiteX97" fmla="*/ 3920451 w 4283308"/>
              <a:gd name="connsiteY97" fmla="*/ 872315 h 4733115"/>
              <a:gd name="connsiteX98" fmla="*/ 4051080 w 4283308"/>
              <a:gd name="connsiteY98" fmla="*/ 770715 h 4733115"/>
              <a:gd name="connsiteX99" fmla="*/ 4094623 w 4283308"/>
              <a:gd name="connsiteY99" fmla="*/ 741686 h 4733115"/>
              <a:gd name="connsiteX100" fmla="*/ 4123651 w 4283308"/>
              <a:gd name="connsiteY100" fmla="*/ 698144 h 4733115"/>
              <a:gd name="connsiteX101" fmla="*/ 4167194 w 4283308"/>
              <a:gd name="connsiteY101" fmla="*/ 669115 h 4733115"/>
              <a:gd name="connsiteX102" fmla="*/ 4225251 w 4283308"/>
              <a:gd name="connsiteY102" fmla="*/ 582029 h 4733115"/>
              <a:gd name="connsiteX103" fmla="*/ 4239765 w 4283308"/>
              <a:gd name="connsiteY103" fmla="*/ 538486 h 4733115"/>
              <a:gd name="connsiteX104" fmla="*/ 4268794 w 4283308"/>
              <a:gd name="connsiteY104" fmla="*/ 494944 h 4733115"/>
              <a:gd name="connsiteX105" fmla="*/ 4283308 w 4283308"/>
              <a:gd name="connsiteY105" fmla="*/ 393344 h 4733115"/>
              <a:gd name="connsiteX106" fmla="*/ 4268794 w 4283308"/>
              <a:gd name="connsiteY106" fmla="*/ 117572 h 4733115"/>
              <a:gd name="connsiteX107" fmla="*/ 4155945 w 4283308"/>
              <a:gd name="connsiteY107" fmla="*/ 13069 h 4733115"/>
              <a:gd name="connsiteX108" fmla="*/ 3889245 w 4283308"/>
              <a:gd name="connsiteY108" fmla="*/ 4724 h 4733115"/>
              <a:gd name="connsiteX109" fmla="*/ 3702011 w 4283308"/>
              <a:gd name="connsiteY109" fmla="*/ 78021 h 4733115"/>
              <a:gd name="connsiteX110" fmla="*/ 3601137 w 4283308"/>
              <a:gd name="connsiteY110" fmla="*/ 175629 h 4733115"/>
              <a:gd name="connsiteX111" fmla="*/ 3514051 w 4283308"/>
              <a:gd name="connsiteY111" fmla="*/ 219172 h 4733115"/>
              <a:gd name="connsiteX112" fmla="*/ 3470508 w 4283308"/>
              <a:gd name="connsiteY112" fmla="*/ 248201 h 4733115"/>
              <a:gd name="connsiteX113" fmla="*/ 3383423 w 4283308"/>
              <a:gd name="connsiteY113" fmla="*/ 277229 h 4733115"/>
              <a:gd name="connsiteX114" fmla="*/ 3339880 w 4283308"/>
              <a:gd name="connsiteY114" fmla="*/ 291744 h 4733115"/>
              <a:gd name="connsiteX115" fmla="*/ 3281823 w 4283308"/>
              <a:gd name="connsiteY115" fmla="*/ 335286 h 4733115"/>
              <a:gd name="connsiteX116" fmla="*/ 3194737 w 4283308"/>
              <a:gd name="connsiteY116" fmla="*/ 393344 h 4733115"/>
              <a:gd name="connsiteX117" fmla="*/ 3165708 w 4283308"/>
              <a:gd name="connsiteY117" fmla="*/ 436886 h 4733115"/>
              <a:gd name="connsiteX118" fmla="*/ 3151194 w 4283308"/>
              <a:gd name="connsiteY118" fmla="*/ 480429 h 4733115"/>
              <a:gd name="connsiteX119" fmla="*/ 3064108 w 4283308"/>
              <a:gd name="connsiteY119" fmla="*/ 567515 h 4733115"/>
              <a:gd name="connsiteX120" fmla="*/ 3035080 w 4283308"/>
              <a:gd name="connsiteY120" fmla="*/ 611058 h 4733115"/>
              <a:gd name="connsiteX121" fmla="*/ 2991537 w 4283308"/>
              <a:gd name="connsiteY121" fmla="*/ 654601 h 4733115"/>
              <a:gd name="connsiteX122" fmla="*/ 2962508 w 4283308"/>
              <a:gd name="connsiteY122" fmla="*/ 698144 h 4733115"/>
              <a:gd name="connsiteX123" fmla="*/ 2918965 w 4283308"/>
              <a:gd name="connsiteY123" fmla="*/ 727172 h 4733115"/>
              <a:gd name="connsiteX124" fmla="*/ 2860908 w 4283308"/>
              <a:gd name="connsiteY124" fmla="*/ 770715 h 4733115"/>
              <a:gd name="connsiteX125" fmla="*/ 2788337 w 4283308"/>
              <a:gd name="connsiteY125" fmla="*/ 843286 h 4733115"/>
              <a:gd name="connsiteX126" fmla="*/ 2715765 w 4283308"/>
              <a:gd name="connsiteY126" fmla="*/ 901344 h 4733115"/>
              <a:gd name="connsiteX127" fmla="*/ 2672223 w 4283308"/>
              <a:gd name="connsiteY127" fmla="*/ 944886 h 4733115"/>
              <a:gd name="connsiteX128" fmla="*/ 2541594 w 4283308"/>
              <a:gd name="connsiteY128" fmla="*/ 1031972 h 4733115"/>
              <a:gd name="connsiteX129" fmla="*/ 2454508 w 4283308"/>
              <a:gd name="connsiteY129" fmla="*/ 1090029 h 4733115"/>
              <a:gd name="connsiteX130" fmla="*/ 2410965 w 4283308"/>
              <a:gd name="connsiteY130" fmla="*/ 1104544 h 4733115"/>
              <a:gd name="connsiteX131" fmla="*/ 2323880 w 4283308"/>
              <a:gd name="connsiteY131" fmla="*/ 1148086 h 4733115"/>
              <a:gd name="connsiteX132" fmla="*/ 2280337 w 4283308"/>
              <a:gd name="connsiteY132" fmla="*/ 1177115 h 4733115"/>
              <a:gd name="connsiteX133" fmla="*/ 2222280 w 4283308"/>
              <a:gd name="connsiteY133" fmla="*/ 1162601 h 4733115"/>
              <a:gd name="connsiteX134" fmla="*/ 2135194 w 4283308"/>
              <a:gd name="connsiteY134" fmla="*/ 1104544 h 4733115"/>
              <a:gd name="connsiteX135" fmla="*/ 2091651 w 4283308"/>
              <a:gd name="connsiteY135" fmla="*/ 1061001 h 4733115"/>
              <a:gd name="connsiteX136" fmla="*/ 2048108 w 4283308"/>
              <a:gd name="connsiteY136" fmla="*/ 1046486 h 4733115"/>
              <a:gd name="connsiteX137" fmla="*/ 1961023 w 4283308"/>
              <a:gd name="connsiteY137" fmla="*/ 988429 h 4733115"/>
              <a:gd name="connsiteX138" fmla="*/ 1873937 w 4283308"/>
              <a:gd name="connsiteY138" fmla="*/ 915858 h 4733115"/>
              <a:gd name="connsiteX139" fmla="*/ 1844908 w 4283308"/>
              <a:gd name="connsiteY139" fmla="*/ 872315 h 4733115"/>
              <a:gd name="connsiteX140" fmla="*/ 1757823 w 4283308"/>
              <a:gd name="connsiteY140" fmla="*/ 799744 h 4733115"/>
              <a:gd name="connsiteX141" fmla="*/ 1683074 w 4283308"/>
              <a:gd name="connsiteY141" fmla="*/ 771441 h 4733115"/>
              <a:gd name="connsiteX142" fmla="*/ 1308605 w 4283308"/>
              <a:gd name="connsiteY142" fmla="*/ 503652 h 4733115"/>
              <a:gd name="connsiteX143" fmla="*/ 890594 w 4283308"/>
              <a:gd name="connsiteY143" fmla="*/ 350889 h 4733115"/>
              <a:gd name="connsiteX144" fmla="*/ 582165 w 4283308"/>
              <a:gd name="connsiteY144" fmla="*/ 219172 h 4733115"/>
              <a:gd name="connsiteX145" fmla="*/ 466051 w 4283308"/>
              <a:gd name="connsiteY145" fmla="*/ 204658 h 4733115"/>
              <a:gd name="connsiteX146" fmla="*/ 393480 w 4283308"/>
              <a:gd name="connsiteY146" fmla="*/ 190144 h 4733115"/>
              <a:gd name="connsiteX147" fmla="*/ 262851 w 4283308"/>
              <a:gd name="connsiteY147" fmla="*/ 175629 h 4733115"/>
              <a:gd name="connsiteX148" fmla="*/ 30623 w 4283308"/>
              <a:gd name="connsiteY148" fmla="*/ 509458 h 4733115"/>
              <a:gd name="connsiteX149" fmla="*/ 45137 w 4283308"/>
              <a:gd name="connsiteY149" fmla="*/ 567515 h 4733115"/>
              <a:gd name="connsiteX150" fmla="*/ 59651 w 4283308"/>
              <a:gd name="connsiteY150" fmla="*/ 698144 h 4733115"/>
              <a:gd name="connsiteX151" fmla="*/ 88680 w 4283308"/>
              <a:gd name="connsiteY151" fmla="*/ 828772 h 4733115"/>
              <a:gd name="connsiteX152" fmla="*/ 103194 w 4283308"/>
              <a:gd name="connsiteY152" fmla="*/ 959401 h 4733115"/>
              <a:gd name="connsiteX153" fmla="*/ 132223 w 4283308"/>
              <a:gd name="connsiteY153" fmla="*/ 1046486 h 4733115"/>
              <a:gd name="connsiteX154" fmla="*/ 161251 w 4283308"/>
              <a:gd name="connsiteY154" fmla="*/ 1133572 h 4733115"/>
              <a:gd name="connsiteX155" fmla="*/ 175765 w 4283308"/>
              <a:gd name="connsiteY155" fmla="*/ 1206144 h 4733115"/>
              <a:gd name="connsiteX156" fmla="*/ 190280 w 4283308"/>
              <a:gd name="connsiteY156" fmla="*/ 1249686 h 4733115"/>
              <a:gd name="connsiteX157" fmla="*/ 175765 w 4283308"/>
              <a:gd name="connsiteY157" fmla="*/ 1351286 h 4733115"/>
              <a:gd name="connsiteX158" fmla="*/ 161251 w 4283308"/>
              <a:gd name="connsiteY158" fmla="*/ 1394829 h 4733115"/>
              <a:gd name="connsiteX159" fmla="*/ 219308 w 4283308"/>
              <a:gd name="connsiteY159" fmla="*/ 1467401 h 4733115"/>
              <a:gd name="connsiteX160" fmla="*/ 146737 w 4283308"/>
              <a:gd name="connsiteY160" fmla="*/ 1452886 h 4733115"/>
              <a:gd name="connsiteX0" fmla="*/ 146737 w 4283308"/>
              <a:gd name="connsiteY0" fmla="*/ 1452886 h 4733115"/>
              <a:gd name="connsiteX1" fmla="*/ 146737 w 4283308"/>
              <a:gd name="connsiteY1" fmla="*/ 1452886 h 4733115"/>
              <a:gd name="connsiteX2" fmla="*/ 277365 w 4283308"/>
              <a:gd name="connsiteY2" fmla="*/ 1438372 h 4733115"/>
              <a:gd name="connsiteX3" fmla="*/ 407994 w 4283308"/>
              <a:gd name="connsiteY3" fmla="*/ 1496429 h 4733115"/>
              <a:gd name="connsiteX4" fmla="*/ 451537 w 4283308"/>
              <a:gd name="connsiteY4" fmla="*/ 1510944 h 4733115"/>
              <a:gd name="connsiteX5" fmla="*/ 480565 w 4283308"/>
              <a:gd name="connsiteY5" fmla="*/ 1554486 h 4733115"/>
              <a:gd name="connsiteX6" fmla="*/ 596680 w 4283308"/>
              <a:gd name="connsiteY6" fmla="*/ 1598029 h 4733115"/>
              <a:gd name="connsiteX7" fmla="*/ 727308 w 4283308"/>
              <a:gd name="connsiteY7" fmla="*/ 1656086 h 4733115"/>
              <a:gd name="connsiteX8" fmla="*/ 770851 w 4283308"/>
              <a:gd name="connsiteY8" fmla="*/ 1670601 h 4733115"/>
              <a:gd name="connsiteX9" fmla="*/ 857937 w 4283308"/>
              <a:gd name="connsiteY9" fmla="*/ 1728658 h 4733115"/>
              <a:gd name="connsiteX10" fmla="*/ 930508 w 4283308"/>
              <a:gd name="connsiteY10" fmla="*/ 1801229 h 4733115"/>
              <a:gd name="connsiteX11" fmla="*/ 959537 w 4283308"/>
              <a:gd name="connsiteY11" fmla="*/ 1844772 h 4733115"/>
              <a:gd name="connsiteX12" fmla="*/ 1046623 w 4283308"/>
              <a:gd name="connsiteY12" fmla="*/ 1888315 h 4733115"/>
              <a:gd name="connsiteX13" fmla="*/ 1148223 w 4283308"/>
              <a:gd name="connsiteY13" fmla="*/ 1946372 h 4733115"/>
              <a:gd name="connsiteX14" fmla="*/ 1235308 w 4283308"/>
              <a:gd name="connsiteY14" fmla="*/ 1989915 h 4733115"/>
              <a:gd name="connsiteX15" fmla="*/ 1365937 w 4283308"/>
              <a:gd name="connsiteY15" fmla="*/ 2106029 h 4733115"/>
              <a:gd name="connsiteX16" fmla="*/ 1496565 w 4283308"/>
              <a:gd name="connsiteY16" fmla="*/ 2236658 h 4733115"/>
              <a:gd name="connsiteX17" fmla="*/ 1554623 w 4283308"/>
              <a:gd name="connsiteY17" fmla="*/ 2280201 h 4733115"/>
              <a:gd name="connsiteX18" fmla="*/ 1641708 w 4283308"/>
              <a:gd name="connsiteY18" fmla="*/ 2352772 h 4733115"/>
              <a:gd name="connsiteX19" fmla="*/ 1714280 w 4283308"/>
              <a:gd name="connsiteY19" fmla="*/ 2439858 h 4733115"/>
              <a:gd name="connsiteX20" fmla="*/ 1743308 w 4283308"/>
              <a:gd name="connsiteY20" fmla="*/ 2483401 h 4733115"/>
              <a:gd name="connsiteX21" fmla="*/ 1786851 w 4283308"/>
              <a:gd name="connsiteY21" fmla="*/ 2512429 h 4733115"/>
              <a:gd name="connsiteX22" fmla="*/ 1844908 w 4283308"/>
              <a:gd name="connsiteY22" fmla="*/ 2555972 h 4733115"/>
              <a:gd name="connsiteX23" fmla="*/ 1917480 w 4283308"/>
              <a:gd name="connsiteY23" fmla="*/ 2628544 h 4733115"/>
              <a:gd name="connsiteX24" fmla="*/ 1961023 w 4283308"/>
              <a:gd name="connsiteY24" fmla="*/ 2759172 h 4733115"/>
              <a:gd name="connsiteX25" fmla="*/ 1990051 w 4283308"/>
              <a:gd name="connsiteY25" fmla="*/ 2817229 h 4733115"/>
              <a:gd name="connsiteX26" fmla="*/ 2004565 w 4283308"/>
              <a:gd name="connsiteY26" fmla="*/ 2860772 h 4733115"/>
              <a:gd name="connsiteX27" fmla="*/ 2033594 w 4283308"/>
              <a:gd name="connsiteY27" fmla="*/ 2904315 h 4733115"/>
              <a:gd name="connsiteX28" fmla="*/ 2106165 w 4283308"/>
              <a:gd name="connsiteY28" fmla="*/ 3020429 h 4733115"/>
              <a:gd name="connsiteX29" fmla="*/ 2164223 w 4283308"/>
              <a:gd name="connsiteY29" fmla="*/ 3107515 h 4733115"/>
              <a:gd name="connsiteX30" fmla="*/ 2251308 w 4283308"/>
              <a:gd name="connsiteY30" fmla="*/ 3238144 h 4733115"/>
              <a:gd name="connsiteX31" fmla="*/ 2280337 w 4283308"/>
              <a:gd name="connsiteY31" fmla="*/ 3281686 h 4733115"/>
              <a:gd name="connsiteX32" fmla="*/ 2309365 w 4283308"/>
              <a:gd name="connsiteY32" fmla="*/ 3325229 h 4733115"/>
              <a:gd name="connsiteX33" fmla="*/ 2352908 w 4283308"/>
              <a:gd name="connsiteY33" fmla="*/ 3368772 h 4733115"/>
              <a:gd name="connsiteX34" fmla="*/ 2439994 w 4283308"/>
              <a:gd name="connsiteY34" fmla="*/ 3484886 h 4733115"/>
              <a:gd name="connsiteX35" fmla="*/ 2454508 w 4283308"/>
              <a:gd name="connsiteY35" fmla="*/ 3528429 h 4733115"/>
              <a:gd name="connsiteX36" fmla="*/ 2483537 w 4283308"/>
              <a:gd name="connsiteY36" fmla="*/ 3630029 h 4733115"/>
              <a:gd name="connsiteX37" fmla="*/ 2512565 w 4283308"/>
              <a:gd name="connsiteY37" fmla="*/ 3673572 h 4733115"/>
              <a:gd name="connsiteX38" fmla="*/ 2556108 w 4283308"/>
              <a:gd name="connsiteY38" fmla="*/ 3804201 h 4733115"/>
              <a:gd name="connsiteX39" fmla="*/ 2570623 w 4283308"/>
              <a:gd name="connsiteY39" fmla="*/ 3847744 h 4733115"/>
              <a:gd name="connsiteX40" fmla="*/ 2599651 w 4283308"/>
              <a:gd name="connsiteY40" fmla="*/ 3905801 h 4733115"/>
              <a:gd name="connsiteX41" fmla="*/ 2614165 w 4283308"/>
              <a:gd name="connsiteY41" fmla="*/ 3949344 h 4733115"/>
              <a:gd name="connsiteX42" fmla="*/ 2643194 w 4283308"/>
              <a:gd name="connsiteY42" fmla="*/ 3992886 h 4733115"/>
              <a:gd name="connsiteX43" fmla="*/ 2701251 w 4283308"/>
              <a:gd name="connsiteY43" fmla="*/ 4123515 h 4733115"/>
              <a:gd name="connsiteX44" fmla="*/ 2730280 w 4283308"/>
              <a:gd name="connsiteY44" fmla="*/ 4210601 h 4733115"/>
              <a:gd name="connsiteX45" fmla="*/ 2744794 w 4283308"/>
              <a:gd name="connsiteY45" fmla="*/ 4254144 h 4733115"/>
              <a:gd name="connsiteX46" fmla="*/ 2759308 w 4283308"/>
              <a:gd name="connsiteY46" fmla="*/ 4355744 h 4733115"/>
              <a:gd name="connsiteX47" fmla="*/ 2773823 w 4283308"/>
              <a:gd name="connsiteY47" fmla="*/ 4544429 h 4733115"/>
              <a:gd name="connsiteX48" fmla="*/ 2817365 w 4283308"/>
              <a:gd name="connsiteY48" fmla="*/ 4573458 h 4733115"/>
              <a:gd name="connsiteX49" fmla="*/ 2904451 w 4283308"/>
              <a:gd name="connsiteY49" fmla="*/ 4602486 h 4733115"/>
              <a:gd name="connsiteX50" fmla="*/ 2947994 w 4283308"/>
              <a:gd name="connsiteY50" fmla="*/ 4631515 h 4733115"/>
              <a:gd name="connsiteX51" fmla="*/ 3122165 w 4283308"/>
              <a:gd name="connsiteY51" fmla="*/ 4660544 h 4733115"/>
              <a:gd name="connsiteX52" fmla="*/ 3238280 w 4283308"/>
              <a:gd name="connsiteY52" fmla="*/ 4675058 h 4733115"/>
              <a:gd name="connsiteX53" fmla="*/ 3296337 w 4283308"/>
              <a:gd name="connsiteY53" fmla="*/ 4689572 h 4733115"/>
              <a:gd name="connsiteX54" fmla="*/ 3412451 w 4283308"/>
              <a:gd name="connsiteY54" fmla="*/ 4704086 h 4733115"/>
              <a:gd name="connsiteX55" fmla="*/ 3499537 w 4283308"/>
              <a:gd name="connsiteY55" fmla="*/ 4733115 h 4733115"/>
              <a:gd name="connsiteX56" fmla="*/ 3746280 w 4283308"/>
              <a:gd name="connsiteY56" fmla="*/ 4718601 h 4733115"/>
              <a:gd name="connsiteX57" fmla="*/ 3847880 w 4283308"/>
              <a:gd name="connsiteY57" fmla="*/ 4689572 h 4733115"/>
              <a:gd name="connsiteX58" fmla="*/ 4112403 w 4283308"/>
              <a:gd name="connsiteY58" fmla="*/ 4431944 h 4733115"/>
              <a:gd name="connsiteX59" fmla="*/ 3876908 w 4283308"/>
              <a:gd name="connsiteY59" fmla="*/ 3804201 h 4733115"/>
              <a:gd name="connsiteX60" fmla="*/ 3847880 w 4283308"/>
              <a:gd name="connsiteY60" fmla="*/ 3717115 h 4733115"/>
              <a:gd name="connsiteX61" fmla="*/ 3804337 w 4283308"/>
              <a:gd name="connsiteY61" fmla="*/ 3586486 h 4733115"/>
              <a:gd name="connsiteX62" fmla="*/ 3775308 w 4283308"/>
              <a:gd name="connsiteY62" fmla="*/ 3499401 h 4733115"/>
              <a:gd name="connsiteX63" fmla="*/ 3760794 w 4283308"/>
              <a:gd name="connsiteY63" fmla="*/ 3455858 h 4733115"/>
              <a:gd name="connsiteX64" fmla="*/ 3731765 w 4283308"/>
              <a:gd name="connsiteY64" fmla="*/ 3397801 h 4733115"/>
              <a:gd name="connsiteX65" fmla="*/ 3717251 w 4283308"/>
              <a:gd name="connsiteY65" fmla="*/ 3354258 h 4733115"/>
              <a:gd name="connsiteX66" fmla="*/ 3688223 w 4283308"/>
              <a:gd name="connsiteY66" fmla="*/ 3310715 h 4733115"/>
              <a:gd name="connsiteX67" fmla="*/ 3673708 w 4283308"/>
              <a:gd name="connsiteY67" fmla="*/ 3267172 h 4733115"/>
              <a:gd name="connsiteX68" fmla="*/ 3586623 w 4283308"/>
              <a:gd name="connsiteY68" fmla="*/ 3136544 h 4733115"/>
              <a:gd name="connsiteX69" fmla="*/ 3543080 w 4283308"/>
              <a:gd name="connsiteY69" fmla="*/ 3034944 h 4733115"/>
              <a:gd name="connsiteX70" fmla="*/ 3514051 w 4283308"/>
              <a:gd name="connsiteY70" fmla="*/ 2991401 h 4733115"/>
              <a:gd name="connsiteX71" fmla="*/ 3499537 w 4283308"/>
              <a:gd name="connsiteY71" fmla="*/ 2947858 h 4733115"/>
              <a:gd name="connsiteX72" fmla="*/ 3485023 w 4283308"/>
              <a:gd name="connsiteY72" fmla="*/ 2889801 h 4733115"/>
              <a:gd name="connsiteX73" fmla="*/ 3426965 w 4283308"/>
              <a:gd name="connsiteY73" fmla="*/ 2802715 h 4733115"/>
              <a:gd name="connsiteX74" fmla="*/ 3368908 w 4283308"/>
              <a:gd name="connsiteY74" fmla="*/ 2715629 h 4733115"/>
              <a:gd name="connsiteX75" fmla="*/ 3339880 w 4283308"/>
              <a:gd name="connsiteY75" fmla="*/ 2672086 h 4733115"/>
              <a:gd name="connsiteX76" fmla="*/ 3296337 w 4283308"/>
              <a:gd name="connsiteY76" fmla="*/ 2628544 h 4733115"/>
              <a:gd name="connsiteX77" fmla="*/ 3281823 w 4283308"/>
              <a:gd name="connsiteY77" fmla="*/ 2585001 h 4733115"/>
              <a:gd name="connsiteX78" fmla="*/ 3223765 w 4283308"/>
              <a:gd name="connsiteY78" fmla="*/ 2497915 h 4733115"/>
              <a:gd name="connsiteX79" fmla="*/ 3209251 w 4283308"/>
              <a:gd name="connsiteY79" fmla="*/ 2454372 h 4733115"/>
              <a:gd name="connsiteX80" fmla="*/ 3151194 w 4283308"/>
              <a:gd name="connsiteY80" fmla="*/ 2367286 h 4733115"/>
              <a:gd name="connsiteX81" fmla="*/ 3122165 w 4283308"/>
              <a:gd name="connsiteY81" fmla="*/ 2280201 h 4733115"/>
              <a:gd name="connsiteX82" fmla="*/ 3107651 w 4283308"/>
              <a:gd name="connsiteY82" fmla="*/ 2236658 h 4733115"/>
              <a:gd name="connsiteX83" fmla="*/ 3031451 w 4283308"/>
              <a:gd name="connsiteY83" fmla="*/ 1999712 h 4733115"/>
              <a:gd name="connsiteX84" fmla="*/ 3051408 w 4283308"/>
              <a:gd name="connsiteY84" fmla="*/ 1874526 h 4733115"/>
              <a:gd name="connsiteX85" fmla="*/ 3187480 w 4283308"/>
              <a:gd name="connsiteY85" fmla="*/ 1664432 h 4733115"/>
              <a:gd name="connsiteX86" fmla="*/ 3238643 w 4283308"/>
              <a:gd name="connsiteY86" fmla="*/ 1604924 h 4733115"/>
              <a:gd name="connsiteX87" fmla="*/ 3305771 w 4283308"/>
              <a:gd name="connsiteY87" fmla="*/ 1561381 h 4733115"/>
              <a:gd name="connsiteX88" fmla="*/ 3356934 w 4283308"/>
              <a:gd name="connsiteY88" fmla="*/ 1485906 h 4733115"/>
              <a:gd name="connsiteX89" fmla="*/ 3438577 w 4283308"/>
              <a:gd name="connsiteY89" fmla="*/ 1426398 h 4733115"/>
              <a:gd name="connsiteX90" fmla="*/ 3528565 w 4283308"/>
              <a:gd name="connsiteY90" fmla="*/ 1336772 h 4733115"/>
              <a:gd name="connsiteX91" fmla="*/ 3557594 w 4283308"/>
              <a:gd name="connsiteY91" fmla="*/ 1293229 h 4733115"/>
              <a:gd name="connsiteX92" fmla="*/ 3615651 w 4283308"/>
              <a:gd name="connsiteY92" fmla="*/ 1206144 h 4733115"/>
              <a:gd name="connsiteX93" fmla="*/ 3673708 w 4283308"/>
              <a:gd name="connsiteY93" fmla="*/ 1119058 h 4733115"/>
              <a:gd name="connsiteX94" fmla="*/ 3717251 w 4283308"/>
              <a:gd name="connsiteY94" fmla="*/ 1090029 h 4733115"/>
              <a:gd name="connsiteX95" fmla="*/ 3804337 w 4283308"/>
              <a:gd name="connsiteY95" fmla="*/ 1002944 h 4733115"/>
              <a:gd name="connsiteX96" fmla="*/ 3833365 w 4283308"/>
              <a:gd name="connsiteY96" fmla="*/ 959401 h 4733115"/>
              <a:gd name="connsiteX97" fmla="*/ 3920451 w 4283308"/>
              <a:gd name="connsiteY97" fmla="*/ 872315 h 4733115"/>
              <a:gd name="connsiteX98" fmla="*/ 4051080 w 4283308"/>
              <a:gd name="connsiteY98" fmla="*/ 770715 h 4733115"/>
              <a:gd name="connsiteX99" fmla="*/ 4094623 w 4283308"/>
              <a:gd name="connsiteY99" fmla="*/ 741686 h 4733115"/>
              <a:gd name="connsiteX100" fmla="*/ 4123651 w 4283308"/>
              <a:gd name="connsiteY100" fmla="*/ 698144 h 4733115"/>
              <a:gd name="connsiteX101" fmla="*/ 4167194 w 4283308"/>
              <a:gd name="connsiteY101" fmla="*/ 669115 h 4733115"/>
              <a:gd name="connsiteX102" fmla="*/ 4225251 w 4283308"/>
              <a:gd name="connsiteY102" fmla="*/ 582029 h 4733115"/>
              <a:gd name="connsiteX103" fmla="*/ 4239765 w 4283308"/>
              <a:gd name="connsiteY103" fmla="*/ 538486 h 4733115"/>
              <a:gd name="connsiteX104" fmla="*/ 4268794 w 4283308"/>
              <a:gd name="connsiteY104" fmla="*/ 494944 h 4733115"/>
              <a:gd name="connsiteX105" fmla="*/ 4283308 w 4283308"/>
              <a:gd name="connsiteY105" fmla="*/ 393344 h 4733115"/>
              <a:gd name="connsiteX106" fmla="*/ 4268794 w 4283308"/>
              <a:gd name="connsiteY106" fmla="*/ 117572 h 4733115"/>
              <a:gd name="connsiteX107" fmla="*/ 4155945 w 4283308"/>
              <a:gd name="connsiteY107" fmla="*/ 13069 h 4733115"/>
              <a:gd name="connsiteX108" fmla="*/ 3889245 w 4283308"/>
              <a:gd name="connsiteY108" fmla="*/ 4724 h 4733115"/>
              <a:gd name="connsiteX109" fmla="*/ 3702011 w 4283308"/>
              <a:gd name="connsiteY109" fmla="*/ 78021 h 4733115"/>
              <a:gd name="connsiteX110" fmla="*/ 3601137 w 4283308"/>
              <a:gd name="connsiteY110" fmla="*/ 175629 h 4733115"/>
              <a:gd name="connsiteX111" fmla="*/ 3514051 w 4283308"/>
              <a:gd name="connsiteY111" fmla="*/ 219172 h 4733115"/>
              <a:gd name="connsiteX112" fmla="*/ 3470508 w 4283308"/>
              <a:gd name="connsiteY112" fmla="*/ 248201 h 4733115"/>
              <a:gd name="connsiteX113" fmla="*/ 3383423 w 4283308"/>
              <a:gd name="connsiteY113" fmla="*/ 277229 h 4733115"/>
              <a:gd name="connsiteX114" fmla="*/ 3339880 w 4283308"/>
              <a:gd name="connsiteY114" fmla="*/ 291744 h 4733115"/>
              <a:gd name="connsiteX115" fmla="*/ 3281823 w 4283308"/>
              <a:gd name="connsiteY115" fmla="*/ 335286 h 4733115"/>
              <a:gd name="connsiteX116" fmla="*/ 3194737 w 4283308"/>
              <a:gd name="connsiteY116" fmla="*/ 393344 h 4733115"/>
              <a:gd name="connsiteX117" fmla="*/ 3165708 w 4283308"/>
              <a:gd name="connsiteY117" fmla="*/ 436886 h 4733115"/>
              <a:gd name="connsiteX118" fmla="*/ 3151194 w 4283308"/>
              <a:gd name="connsiteY118" fmla="*/ 480429 h 4733115"/>
              <a:gd name="connsiteX119" fmla="*/ 3064108 w 4283308"/>
              <a:gd name="connsiteY119" fmla="*/ 567515 h 4733115"/>
              <a:gd name="connsiteX120" fmla="*/ 3035080 w 4283308"/>
              <a:gd name="connsiteY120" fmla="*/ 611058 h 4733115"/>
              <a:gd name="connsiteX121" fmla="*/ 2991537 w 4283308"/>
              <a:gd name="connsiteY121" fmla="*/ 654601 h 4733115"/>
              <a:gd name="connsiteX122" fmla="*/ 2962508 w 4283308"/>
              <a:gd name="connsiteY122" fmla="*/ 698144 h 4733115"/>
              <a:gd name="connsiteX123" fmla="*/ 2918965 w 4283308"/>
              <a:gd name="connsiteY123" fmla="*/ 727172 h 4733115"/>
              <a:gd name="connsiteX124" fmla="*/ 2860908 w 4283308"/>
              <a:gd name="connsiteY124" fmla="*/ 770715 h 4733115"/>
              <a:gd name="connsiteX125" fmla="*/ 2788337 w 4283308"/>
              <a:gd name="connsiteY125" fmla="*/ 843286 h 4733115"/>
              <a:gd name="connsiteX126" fmla="*/ 2715765 w 4283308"/>
              <a:gd name="connsiteY126" fmla="*/ 901344 h 4733115"/>
              <a:gd name="connsiteX127" fmla="*/ 2672223 w 4283308"/>
              <a:gd name="connsiteY127" fmla="*/ 944886 h 4733115"/>
              <a:gd name="connsiteX128" fmla="*/ 2541594 w 4283308"/>
              <a:gd name="connsiteY128" fmla="*/ 1031972 h 4733115"/>
              <a:gd name="connsiteX129" fmla="*/ 2454508 w 4283308"/>
              <a:gd name="connsiteY129" fmla="*/ 1090029 h 4733115"/>
              <a:gd name="connsiteX130" fmla="*/ 2410965 w 4283308"/>
              <a:gd name="connsiteY130" fmla="*/ 1104544 h 4733115"/>
              <a:gd name="connsiteX131" fmla="*/ 2323880 w 4283308"/>
              <a:gd name="connsiteY131" fmla="*/ 1148086 h 4733115"/>
              <a:gd name="connsiteX132" fmla="*/ 2280337 w 4283308"/>
              <a:gd name="connsiteY132" fmla="*/ 1177115 h 4733115"/>
              <a:gd name="connsiteX133" fmla="*/ 2222280 w 4283308"/>
              <a:gd name="connsiteY133" fmla="*/ 1162601 h 4733115"/>
              <a:gd name="connsiteX134" fmla="*/ 2135194 w 4283308"/>
              <a:gd name="connsiteY134" fmla="*/ 1104544 h 4733115"/>
              <a:gd name="connsiteX135" fmla="*/ 2091651 w 4283308"/>
              <a:gd name="connsiteY135" fmla="*/ 1061001 h 4733115"/>
              <a:gd name="connsiteX136" fmla="*/ 2048108 w 4283308"/>
              <a:gd name="connsiteY136" fmla="*/ 1046486 h 4733115"/>
              <a:gd name="connsiteX137" fmla="*/ 1961023 w 4283308"/>
              <a:gd name="connsiteY137" fmla="*/ 988429 h 4733115"/>
              <a:gd name="connsiteX138" fmla="*/ 1873937 w 4283308"/>
              <a:gd name="connsiteY138" fmla="*/ 915858 h 4733115"/>
              <a:gd name="connsiteX139" fmla="*/ 1844908 w 4283308"/>
              <a:gd name="connsiteY139" fmla="*/ 872315 h 4733115"/>
              <a:gd name="connsiteX140" fmla="*/ 1757823 w 4283308"/>
              <a:gd name="connsiteY140" fmla="*/ 799744 h 4733115"/>
              <a:gd name="connsiteX141" fmla="*/ 1523054 w 4283308"/>
              <a:gd name="connsiteY141" fmla="*/ 619041 h 4733115"/>
              <a:gd name="connsiteX142" fmla="*/ 1308605 w 4283308"/>
              <a:gd name="connsiteY142" fmla="*/ 503652 h 4733115"/>
              <a:gd name="connsiteX143" fmla="*/ 890594 w 4283308"/>
              <a:gd name="connsiteY143" fmla="*/ 350889 h 4733115"/>
              <a:gd name="connsiteX144" fmla="*/ 582165 w 4283308"/>
              <a:gd name="connsiteY144" fmla="*/ 219172 h 4733115"/>
              <a:gd name="connsiteX145" fmla="*/ 466051 w 4283308"/>
              <a:gd name="connsiteY145" fmla="*/ 204658 h 4733115"/>
              <a:gd name="connsiteX146" fmla="*/ 393480 w 4283308"/>
              <a:gd name="connsiteY146" fmla="*/ 190144 h 4733115"/>
              <a:gd name="connsiteX147" fmla="*/ 262851 w 4283308"/>
              <a:gd name="connsiteY147" fmla="*/ 175629 h 4733115"/>
              <a:gd name="connsiteX148" fmla="*/ 30623 w 4283308"/>
              <a:gd name="connsiteY148" fmla="*/ 509458 h 4733115"/>
              <a:gd name="connsiteX149" fmla="*/ 45137 w 4283308"/>
              <a:gd name="connsiteY149" fmla="*/ 567515 h 4733115"/>
              <a:gd name="connsiteX150" fmla="*/ 59651 w 4283308"/>
              <a:gd name="connsiteY150" fmla="*/ 698144 h 4733115"/>
              <a:gd name="connsiteX151" fmla="*/ 88680 w 4283308"/>
              <a:gd name="connsiteY151" fmla="*/ 828772 h 4733115"/>
              <a:gd name="connsiteX152" fmla="*/ 103194 w 4283308"/>
              <a:gd name="connsiteY152" fmla="*/ 959401 h 4733115"/>
              <a:gd name="connsiteX153" fmla="*/ 132223 w 4283308"/>
              <a:gd name="connsiteY153" fmla="*/ 1046486 h 4733115"/>
              <a:gd name="connsiteX154" fmla="*/ 161251 w 4283308"/>
              <a:gd name="connsiteY154" fmla="*/ 1133572 h 4733115"/>
              <a:gd name="connsiteX155" fmla="*/ 175765 w 4283308"/>
              <a:gd name="connsiteY155" fmla="*/ 1206144 h 4733115"/>
              <a:gd name="connsiteX156" fmla="*/ 190280 w 4283308"/>
              <a:gd name="connsiteY156" fmla="*/ 1249686 h 4733115"/>
              <a:gd name="connsiteX157" fmla="*/ 175765 w 4283308"/>
              <a:gd name="connsiteY157" fmla="*/ 1351286 h 4733115"/>
              <a:gd name="connsiteX158" fmla="*/ 161251 w 4283308"/>
              <a:gd name="connsiteY158" fmla="*/ 1394829 h 4733115"/>
              <a:gd name="connsiteX159" fmla="*/ 219308 w 4283308"/>
              <a:gd name="connsiteY159" fmla="*/ 1467401 h 4733115"/>
              <a:gd name="connsiteX160" fmla="*/ 146737 w 4283308"/>
              <a:gd name="connsiteY160" fmla="*/ 1452886 h 4733115"/>
              <a:gd name="connsiteX0" fmla="*/ 146737 w 4283308"/>
              <a:gd name="connsiteY0" fmla="*/ 1452886 h 4733115"/>
              <a:gd name="connsiteX1" fmla="*/ 146737 w 4283308"/>
              <a:gd name="connsiteY1" fmla="*/ 1452886 h 4733115"/>
              <a:gd name="connsiteX2" fmla="*/ 277365 w 4283308"/>
              <a:gd name="connsiteY2" fmla="*/ 1438372 h 4733115"/>
              <a:gd name="connsiteX3" fmla="*/ 407994 w 4283308"/>
              <a:gd name="connsiteY3" fmla="*/ 1496429 h 4733115"/>
              <a:gd name="connsiteX4" fmla="*/ 451537 w 4283308"/>
              <a:gd name="connsiteY4" fmla="*/ 1510944 h 4733115"/>
              <a:gd name="connsiteX5" fmla="*/ 480565 w 4283308"/>
              <a:gd name="connsiteY5" fmla="*/ 1554486 h 4733115"/>
              <a:gd name="connsiteX6" fmla="*/ 596680 w 4283308"/>
              <a:gd name="connsiteY6" fmla="*/ 1598029 h 4733115"/>
              <a:gd name="connsiteX7" fmla="*/ 727308 w 4283308"/>
              <a:gd name="connsiteY7" fmla="*/ 1656086 h 4733115"/>
              <a:gd name="connsiteX8" fmla="*/ 770851 w 4283308"/>
              <a:gd name="connsiteY8" fmla="*/ 1670601 h 4733115"/>
              <a:gd name="connsiteX9" fmla="*/ 857937 w 4283308"/>
              <a:gd name="connsiteY9" fmla="*/ 1728658 h 4733115"/>
              <a:gd name="connsiteX10" fmla="*/ 930508 w 4283308"/>
              <a:gd name="connsiteY10" fmla="*/ 1801229 h 4733115"/>
              <a:gd name="connsiteX11" fmla="*/ 959537 w 4283308"/>
              <a:gd name="connsiteY11" fmla="*/ 1844772 h 4733115"/>
              <a:gd name="connsiteX12" fmla="*/ 1046623 w 4283308"/>
              <a:gd name="connsiteY12" fmla="*/ 1888315 h 4733115"/>
              <a:gd name="connsiteX13" fmla="*/ 1148223 w 4283308"/>
              <a:gd name="connsiteY13" fmla="*/ 1946372 h 4733115"/>
              <a:gd name="connsiteX14" fmla="*/ 1235308 w 4283308"/>
              <a:gd name="connsiteY14" fmla="*/ 1989915 h 4733115"/>
              <a:gd name="connsiteX15" fmla="*/ 1365937 w 4283308"/>
              <a:gd name="connsiteY15" fmla="*/ 2106029 h 4733115"/>
              <a:gd name="connsiteX16" fmla="*/ 1496565 w 4283308"/>
              <a:gd name="connsiteY16" fmla="*/ 2236658 h 4733115"/>
              <a:gd name="connsiteX17" fmla="*/ 1554623 w 4283308"/>
              <a:gd name="connsiteY17" fmla="*/ 2280201 h 4733115"/>
              <a:gd name="connsiteX18" fmla="*/ 1641708 w 4283308"/>
              <a:gd name="connsiteY18" fmla="*/ 2352772 h 4733115"/>
              <a:gd name="connsiteX19" fmla="*/ 1714280 w 4283308"/>
              <a:gd name="connsiteY19" fmla="*/ 2439858 h 4733115"/>
              <a:gd name="connsiteX20" fmla="*/ 1743308 w 4283308"/>
              <a:gd name="connsiteY20" fmla="*/ 2483401 h 4733115"/>
              <a:gd name="connsiteX21" fmla="*/ 1786851 w 4283308"/>
              <a:gd name="connsiteY21" fmla="*/ 2512429 h 4733115"/>
              <a:gd name="connsiteX22" fmla="*/ 1844908 w 4283308"/>
              <a:gd name="connsiteY22" fmla="*/ 2555972 h 4733115"/>
              <a:gd name="connsiteX23" fmla="*/ 1917480 w 4283308"/>
              <a:gd name="connsiteY23" fmla="*/ 2628544 h 4733115"/>
              <a:gd name="connsiteX24" fmla="*/ 1961023 w 4283308"/>
              <a:gd name="connsiteY24" fmla="*/ 2759172 h 4733115"/>
              <a:gd name="connsiteX25" fmla="*/ 1990051 w 4283308"/>
              <a:gd name="connsiteY25" fmla="*/ 2817229 h 4733115"/>
              <a:gd name="connsiteX26" fmla="*/ 2004565 w 4283308"/>
              <a:gd name="connsiteY26" fmla="*/ 2860772 h 4733115"/>
              <a:gd name="connsiteX27" fmla="*/ 2033594 w 4283308"/>
              <a:gd name="connsiteY27" fmla="*/ 2904315 h 4733115"/>
              <a:gd name="connsiteX28" fmla="*/ 2106165 w 4283308"/>
              <a:gd name="connsiteY28" fmla="*/ 3020429 h 4733115"/>
              <a:gd name="connsiteX29" fmla="*/ 2164223 w 4283308"/>
              <a:gd name="connsiteY29" fmla="*/ 3107515 h 4733115"/>
              <a:gd name="connsiteX30" fmla="*/ 2251308 w 4283308"/>
              <a:gd name="connsiteY30" fmla="*/ 3238144 h 4733115"/>
              <a:gd name="connsiteX31" fmla="*/ 2280337 w 4283308"/>
              <a:gd name="connsiteY31" fmla="*/ 3281686 h 4733115"/>
              <a:gd name="connsiteX32" fmla="*/ 2309365 w 4283308"/>
              <a:gd name="connsiteY32" fmla="*/ 3325229 h 4733115"/>
              <a:gd name="connsiteX33" fmla="*/ 2352908 w 4283308"/>
              <a:gd name="connsiteY33" fmla="*/ 3368772 h 4733115"/>
              <a:gd name="connsiteX34" fmla="*/ 2439994 w 4283308"/>
              <a:gd name="connsiteY34" fmla="*/ 3484886 h 4733115"/>
              <a:gd name="connsiteX35" fmla="*/ 2454508 w 4283308"/>
              <a:gd name="connsiteY35" fmla="*/ 3528429 h 4733115"/>
              <a:gd name="connsiteX36" fmla="*/ 2483537 w 4283308"/>
              <a:gd name="connsiteY36" fmla="*/ 3630029 h 4733115"/>
              <a:gd name="connsiteX37" fmla="*/ 2512565 w 4283308"/>
              <a:gd name="connsiteY37" fmla="*/ 3673572 h 4733115"/>
              <a:gd name="connsiteX38" fmla="*/ 2556108 w 4283308"/>
              <a:gd name="connsiteY38" fmla="*/ 3804201 h 4733115"/>
              <a:gd name="connsiteX39" fmla="*/ 2570623 w 4283308"/>
              <a:gd name="connsiteY39" fmla="*/ 3847744 h 4733115"/>
              <a:gd name="connsiteX40" fmla="*/ 2599651 w 4283308"/>
              <a:gd name="connsiteY40" fmla="*/ 3905801 h 4733115"/>
              <a:gd name="connsiteX41" fmla="*/ 2614165 w 4283308"/>
              <a:gd name="connsiteY41" fmla="*/ 3949344 h 4733115"/>
              <a:gd name="connsiteX42" fmla="*/ 2643194 w 4283308"/>
              <a:gd name="connsiteY42" fmla="*/ 3992886 h 4733115"/>
              <a:gd name="connsiteX43" fmla="*/ 2701251 w 4283308"/>
              <a:gd name="connsiteY43" fmla="*/ 4123515 h 4733115"/>
              <a:gd name="connsiteX44" fmla="*/ 2730280 w 4283308"/>
              <a:gd name="connsiteY44" fmla="*/ 4210601 h 4733115"/>
              <a:gd name="connsiteX45" fmla="*/ 2744794 w 4283308"/>
              <a:gd name="connsiteY45" fmla="*/ 4254144 h 4733115"/>
              <a:gd name="connsiteX46" fmla="*/ 2759308 w 4283308"/>
              <a:gd name="connsiteY46" fmla="*/ 4355744 h 4733115"/>
              <a:gd name="connsiteX47" fmla="*/ 2773823 w 4283308"/>
              <a:gd name="connsiteY47" fmla="*/ 4544429 h 4733115"/>
              <a:gd name="connsiteX48" fmla="*/ 2817365 w 4283308"/>
              <a:gd name="connsiteY48" fmla="*/ 4573458 h 4733115"/>
              <a:gd name="connsiteX49" fmla="*/ 2904451 w 4283308"/>
              <a:gd name="connsiteY49" fmla="*/ 4602486 h 4733115"/>
              <a:gd name="connsiteX50" fmla="*/ 2947994 w 4283308"/>
              <a:gd name="connsiteY50" fmla="*/ 4631515 h 4733115"/>
              <a:gd name="connsiteX51" fmla="*/ 3122165 w 4283308"/>
              <a:gd name="connsiteY51" fmla="*/ 4660544 h 4733115"/>
              <a:gd name="connsiteX52" fmla="*/ 3238280 w 4283308"/>
              <a:gd name="connsiteY52" fmla="*/ 4675058 h 4733115"/>
              <a:gd name="connsiteX53" fmla="*/ 3296337 w 4283308"/>
              <a:gd name="connsiteY53" fmla="*/ 4689572 h 4733115"/>
              <a:gd name="connsiteX54" fmla="*/ 3412451 w 4283308"/>
              <a:gd name="connsiteY54" fmla="*/ 4704086 h 4733115"/>
              <a:gd name="connsiteX55" fmla="*/ 3499537 w 4283308"/>
              <a:gd name="connsiteY55" fmla="*/ 4733115 h 4733115"/>
              <a:gd name="connsiteX56" fmla="*/ 3746280 w 4283308"/>
              <a:gd name="connsiteY56" fmla="*/ 4718601 h 4733115"/>
              <a:gd name="connsiteX57" fmla="*/ 3847880 w 4283308"/>
              <a:gd name="connsiteY57" fmla="*/ 4689572 h 4733115"/>
              <a:gd name="connsiteX58" fmla="*/ 4112403 w 4283308"/>
              <a:gd name="connsiteY58" fmla="*/ 4431944 h 4733115"/>
              <a:gd name="connsiteX59" fmla="*/ 3876908 w 4283308"/>
              <a:gd name="connsiteY59" fmla="*/ 3804201 h 4733115"/>
              <a:gd name="connsiteX60" fmla="*/ 3847880 w 4283308"/>
              <a:gd name="connsiteY60" fmla="*/ 3717115 h 4733115"/>
              <a:gd name="connsiteX61" fmla="*/ 3804337 w 4283308"/>
              <a:gd name="connsiteY61" fmla="*/ 3586486 h 4733115"/>
              <a:gd name="connsiteX62" fmla="*/ 3775308 w 4283308"/>
              <a:gd name="connsiteY62" fmla="*/ 3499401 h 4733115"/>
              <a:gd name="connsiteX63" fmla="*/ 3760794 w 4283308"/>
              <a:gd name="connsiteY63" fmla="*/ 3455858 h 4733115"/>
              <a:gd name="connsiteX64" fmla="*/ 3731765 w 4283308"/>
              <a:gd name="connsiteY64" fmla="*/ 3397801 h 4733115"/>
              <a:gd name="connsiteX65" fmla="*/ 3717251 w 4283308"/>
              <a:gd name="connsiteY65" fmla="*/ 3354258 h 4733115"/>
              <a:gd name="connsiteX66" fmla="*/ 3688223 w 4283308"/>
              <a:gd name="connsiteY66" fmla="*/ 3310715 h 4733115"/>
              <a:gd name="connsiteX67" fmla="*/ 3673708 w 4283308"/>
              <a:gd name="connsiteY67" fmla="*/ 3267172 h 4733115"/>
              <a:gd name="connsiteX68" fmla="*/ 3586623 w 4283308"/>
              <a:gd name="connsiteY68" fmla="*/ 3136544 h 4733115"/>
              <a:gd name="connsiteX69" fmla="*/ 3543080 w 4283308"/>
              <a:gd name="connsiteY69" fmla="*/ 3034944 h 4733115"/>
              <a:gd name="connsiteX70" fmla="*/ 3514051 w 4283308"/>
              <a:gd name="connsiteY70" fmla="*/ 2991401 h 4733115"/>
              <a:gd name="connsiteX71" fmla="*/ 3499537 w 4283308"/>
              <a:gd name="connsiteY71" fmla="*/ 2947858 h 4733115"/>
              <a:gd name="connsiteX72" fmla="*/ 3485023 w 4283308"/>
              <a:gd name="connsiteY72" fmla="*/ 2889801 h 4733115"/>
              <a:gd name="connsiteX73" fmla="*/ 3426965 w 4283308"/>
              <a:gd name="connsiteY73" fmla="*/ 2802715 h 4733115"/>
              <a:gd name="connsiteX74" fmla="*/ 3368908 w 4283308"/>
              <a:gd name="connsiteY74" fmla="*/ 2715629 h 4733115"/>
              <a:gd name="connsiteX75" fmla="*/ 3339880 w 4283308"/>
              <a:gd name="connsiteY75" fmla="*/ 2672086 h 4733115"/>
              <a:gd name="connsiteX76" fmla="*/ 3296337 w 4283308"/>
              <a:gd name="connsiteY76" fmla="*/ 2628544 h 4733115"/>
              <a:gd name="connsiteX77" fmla="*/ 3281823 w 4283308"/>
              <a:gd name="connsiteY77" fmla="*/ 2585001 h 4733115"/>
              <a:gd name="connsiteX78" fmla="*/ 3223765 w 4283308"/>
              <a:gd name="connsiteY78" fmla="*/ 2497915 h 4733115"/>
              <a:gd name="connsiteX79" fmla="*/ 3209251 w 4283308"/>
              <a:gd name="connsiteY79" fmla="*/ 2454372 h 4733115"/>
              <a:gd name="connsiteX80" fmla="*/ 3151194 w 4283308"/>
              <a:gd name="connsiteY80" fmla="*/ 2367286 h 4733115"/>
              <a:gd name="connsiteX81" fmla="*/ 3122165 w 4283308"/>
              <a:gd name="connsiteY81" fmla="*/ 2280201 h 4733115"/>
              <a:gd name="connsiteX82" fmla="*/ 3107651 w 4283308"/>
              <a:gd name="connsiteY82" fmla="*/ 2236658 h 4733115"/>
              <a:gd name="connsiteX83" fmla="*/ 3031451 w 4283308"/>
              <a:gd name="connsiteY83" fmla="*/ 1999712 h 4733115"/>
              <a:gd name="connsiteX84" fmla="*/ 3051408 w 4283308"/>
              <a:gd name="connsiteY84" fmla="*/ 1874526 h 4733115"/>
              <a:gd name="connsiteX85" fmla="*/ 3187480 w 4283308"/>
              <a:gd name="connsiteY85" fmla="*/ 1664432 h 4733115"/>
              <a:gd name="connsiteX86" fmla="*/ 3238643 w 4283308"/>
              <a:gd name="connsiteY86" fmla="*/ 1604924 h 4733115"/>
              <a:gd name="connsiteX87" fmla="*/ 3305771 w 4283308"/>
              <a:gd name="connsiteY87" fmla="*/ 1561381 h 4733115"/>
              <a:gd name="connsiteX88" fmla="*/ 3356934 w 4283308"/>
              <a:gd name="connsiteY88" fmla="*/ 1485906 h 4733115"/>
              <a:gd name="connsiteX89" fmla="*/ 3438577 w 4283308"/>
              <a:gd name="connsiteY89" fmla="*/ 1426398 h 4733115"/>
              <a:gd name="connsiteX90" fmla="*/ 3528565 w 4283308"/>
              <a:gd name="connsiteY90" fmla="*/ 1336772 h 4733115"/>
              <a:gd name="connsiteX91" fmla="*/ 3557594 w 4283308"/>
              <a:gd name="connsiteY91" fmla="*/ 1293229 h 4733115"/>
              <a:gd name="connsiteX92" fmla="*/ 3615651 w 4283308"/>
              <a:gd name="connsiteY92" fmla="*/ 1206144 h 4733115"/>
              <a:gd name="connsiteX93" fmla="*/ 3673708 w 4283308"/>
              <a:gd name="connsiteY93" fmla="*/ 1119058 h 4733115"/>
              <a:gd name="connsiteX94" fmla="*/ 3717251 w 4283308"/>
              <a:gd name="connsiteY94" fmla="*/ 1090029 h 4733115"/>
              <a:gd name="connsiteX95" fmla="*/ 3804337 w 4283308"/>
              <a:gd name="connsiteY95" fmla="*/ 1002944 h 4733115"/>
              <a:gd name="connsiteX96" fmla="*/ 3833365 w 4283308"/>
              <a:gd name="connsiteY96" fmla="*/ 959401 h 4733115"/>
              <a:gd name="connsiteX97" fmla="*/ 3920451 w 4283308"/>
              <a:gd name="connsiteY97" fmla="*/ 872315 h 4733115"/>
              <a:gd name="connsiteX98" fmla="*/ 4051080 w 4283308"/>
              <a:gd name="connsiteY98" fmla="*/ 770715 h 4733115"/>
              <a:gd name="connsiteX99" fmla="*/ 4094623 w 4283308"/>
              <a:gd name="connsiteY99" fmla="*/ 741686 h 4733115"/>
              <a:gd name="connsiteX100" fmla="*/ 4123651 w 4283308"/>
              <a:gd name="connsiteY100" fmla="*/ 698144 h 4733115"/>
              <a:gd name="connsiteX101" fmla="*/ 4167194 w 4283308"/>
              <a:gd name="connsiteY101" fmla="*/ 669115 h 4733115"/>
              <a:gd name="connsiteX102" fmla="*/ 4225251 w 4283308"/>
              <a:gd name="connsiteY102" fmla="*/ 582029 h 4733115"/>
              <a:gd name="connsiteX103" fmla="*/ 4239765 w 4283308"/>
              <a:gd name="connsiteY103" fmla="*/ 538486 h 4733115"/>
              <a:gd name="connsiteX104" fmla="*/ 4268794 w 4283308"/>
              <a:gd name="connsiteY104" fmla="*/ 494944 h 4733115"/>
              <a:gd name="connsiteX105" fmla="*/ 4283308 w 4283308"/>
              <a:gd name="connsiteY105" fmla="*/ 393344 h 4733115"/>
              <a:gd name="connsiteX106" fmla="*/ 4268794 w 4283308"/>
              <a:gd name="connsiteY106" fmla="*/ 117572 h 4733115"/>
              <a:gd name="connsiteX107" fmla="*/ 4155945 w 4283308"/>
              <a:gd name="connsiteY107" fmla="*/ 13069 h 4733115"/>
              <a:gd name="connsiteX108" fmla="*/ 3889245 w 4283308"/>
              <a:gd name="connsiteY108" fmla="*/ 4724 h 4733115"/>
              <a:gd name="connsiteX109" fmla="*/ 3702011 w 4283308"/>
              <a:gd name="connsiteY109" fmla="*/ 78021 h 4733115"/>
              <a:gd name="connsiteX110" fmla="*/ 3601137 w 4283308"/>
              <a:gd name="connsiteY110" fmla="*/ 175629 h 4733115"/>
              <a:gd name="connsiteX111" fmla="*/ 3514051 w 4283308"/>
              <a:gd name="connsiteY111" fmla="*/ 219172 h 4733115"/>
              <a:gd name="connsiteX112" fmla="*/ 3470508 w 4283308"/>
              <a:gd name="connsiteY112" fmla="*/ 248201 h 4733115"/>
              <a:gd name="connsiteX113" fmla="*/ 3383423 w 4283308"/>
              <a:gd name="connsiteY113" fmla="*/ 277229 h 4733115"/>
              <a:gd name="connsiteX114" fmla="*/ 3339880 w 4283308"/>
              <a:gd name="connsiteY114" fmla="*/ 291744 h 4733115"/>
              <a:gd name="connsiteX115" fmla="*/ 3281823 w 4283308"/>
              <a:gd name="connsiteY115" fmla="*/ 335286 h 4733115"/>
              <a:gd name="connsiteX116" fmla="*/ 3194737 w 4283308"/>
              <a:gd name="connsiteY116" fmla="*/ 393344 h 4733115"/>
              <a:gd name="connsiteX117" fmla="*/ 3165708 w 4283308"/>
              <a:gd name="connsiteY117" fmla="*/ 436886 h 4733115"/>
              <a:gd name="connsiteX118" fmla="*/ 3151194 w 4283308"/>
              <a:gd name="connsiteY118" fmla="*/ 480429 h 4733115"/>
              <a:gd name="connsiteX119" fmla="*/ 3064108 w 4283308"/>
              <a:gd name="connsiteY119" fmla="*/ 567515 h 4733115"/>
              <a:gd name="connsiteX120" fmla="*/ 3035080 w 4283308"/>
              <a:gd name="connsiteY120" fmla="*/ 611058 h 4733115"/>
              <a:gd name="connsiteX121" fmla="*/ 2991537 w 4283308"/>
              <a:gd name="connsiteY121" fmla="*/ 654601 h 4733115"/>
              <a:gd name="connsiteX122" fmla="*/ 2962508 w 4283308"/>
              <a:gd name="connsiteY122" fmla="*/ 698144 h 4733115"/>
              <a:gd name="connsiteX123" fmla="*/ 2918965 w 4283308"/>
              <a:gd name="connsiteY123" fmla="*/ 727172 h 4733115"/>
              <a:gd name="connsiteX124" fmla="*/ 2860908 w 4283308"/>
              <a:gd name="connsiteY124" fmla="*/ 770715 h 4733115"/>
              <a:gd name="connsiteX125" fmla="*/ 2788337 w 4283308"/>
              <a:gd name="connsiteY125" fmla="*/ 843286 h 4733115"/>
              <a:gd name="connsiteX126" fmla="*/ 2715765 w 4283308"/>
              <a:gd name="connsiteY126" fmla="*/ 901344 h 4733115"/>
              <a:gd name="connsiteX127" fmla="*/ 2672223 w 4283308"/>
              <a:gd name="connsiteY127" fmla="*/ 944886 h 4733115"/>
              <a:gd name="connsiteX128" fmla="*/ 2541594 w 4283308"/>
              <a:gd name="connsiteY128" fmla="*/ 1031972 h 4733115"/>
              <a:gd name="connsiteX129" fmla="*/ 2454508 w 4283308"/>
              <a:gd name="connsiteY129" fmla="*/ 1090029 h 4733115"/>
              <a:gd name="connsiteX130" fmla="*/ 2410965 w 4283308"/>
              <a:gd name="connsiteY130" fmla="*/ 1104544 h 4733115"/>
              <a:gd name="connsiteX131" fmla="*/ 2323880 w 4283308"/>
              <a:gd name="connsiteY131" fmla="*/ 1148086 h 4733115"/>
              <a:gd name="connsiteX132" fmla="*/ 2280337 w 4283308"/>
              <a:gd name="connsiteY132" fmla="*/ 1177115 h 4733115"/>
              <a:gd name="connsiteX133" fmla="*/ 2222280 w 4283308"/>
              <a:gd name="connsiteY133" fmla="*/ 1162601 h 4733115"/>
              <a:gd name="connsiteX134" fmla="*/ 2135194 w 4283308"/>
              <a:gd name="connsiteY134" fmla="*/ 1104544 h 4733115"/>
              <a:gd name="connsiteX135" fmla="*/ 2091651 w 4283308"/>
              <a:gd name="connsiteY135" fmla="*/ 1061001 h 4733115"/>
              <a:gd name="connsiteX136" fmla="*/ 2048108 w 4283308"/>
              <a:gd name="connsiteY136" fmla="*/ 1046486 h 4733115"/>
              <a:gd name="connsiteX137" fmla="*/ 1961023 w 4283308"/>
              <a:gd name="connsiteY137" fmla="*/ 988429 h 4733115"/>
              <a:gd name="connsiteX138" fmla="*/ 1873937 w 4283308"/>
              <a:gd name="connsiteY138" fmla="*/ 915858 h 4733115"/>
              <a:gd name="connsiteX139" fmla="*/ 1844908 w 4283308"/>
              <a:gd name="connsiteY139" fmla="*/ 872315 h 4733115"/>
              <a:gd name="connsiteX140" fmla="*/ 1696863 w 4283308"/>
              <a:gd name="connsiteY140" fmla="*/ 731164 h 4733115"/>
              <a:gd name="connsiteX141" fmla="*/ 1523054 w 4283308"/>
              <a:gd name="connsiteY141" fmla="*/ 619041 h 4733115"/>
              <a:gd name="connsiteX142" fmla="*/ 1308605 w 4283308"/>
              <a:gd name="connsiteY142" fmla="*/ 503652 h 4733115"/>
              <a:gd name="connsiteX143" fmla="*/ 890594 w 4283308"/>
              <a:gd name="connsiteY143" fmla="*/ 350889 h 4733115"/>
              <a:gd name="connsiteX144" fmla="*/ 582165 w 4283308"/>
              <a:gd name="connsiteY144" fmla="*/ 219172 h 4733115"/>
              <a:gd name="connsiteX145" fmla="*/ 466051 w 4283308"/>
              <a:gd name="connsiteY145" fmla="*/ 204658 h 4733115"/>
              <a:gd name="connsiteX146" fmla="*/ 393480 w 4283308"/>
              <a:gd name="connsiteY146" fmla="*/ 190144 h 4733115"/>
              <a:gd name="connsiteX147" fmla="*/ 262851 w 4283308"/>
              <a:gd name="connsiteY147" fmla="*/ 175629 h 4733115"/>
              <a:gd name="connsiteX148" fmla="*/ 30623 w 4283308"/>
              <a:gd name="connsiteY148" fmla="*/ 509458 h 4733115"/>
              <a:gd name="connsiteX149" fmla="*/ 45137 w 4283308"/>
              <a:gd name="connsiteY149" fmla="*/ 567515 h 4733115"/>
              <a:gd name="connsiteX150" fmla="*/ 59651 w 4283308"/>
              <a:gd name="connsiteY150" fmla="*/ 698144 h 4733115"/>
              <a:gd name="connsiteX151" fmla="*/ 88680 w 4283308"/>
              <a:gd name="connsiteY151" fmla="*/ 828772 h 4733115"/>
              <a:gd name="connsiteX152" fmla="*/ 103194 w 4283308"/>
              <a:gd name="connsiteY152" fmla="*/ 959401 h 4733115"/>
              <a:gd name="connsiteX153" fmla="*/ 132223 w 4283308"/>
              <a:gd name="connsiteY153" fmla="*/ 1046486 h 4733115"/>
              <a:gd name="connsiteX154" fmla="*/ 161251 w 4283308"/>
              <a:gd name="connsiteY154" fmla="*/ 1133572 h 4733115"/>
              <a:gd name="connsiteX155" fmla="*/ 175765 w 4283308"/>
              <a:gd name="connsiteY155" fmla="*/ 1206144 h 4733115"/>
              <a:gd name="connsiteX156" fmla="*/ 190280 w 4283308"/>
              <a:gd name="connsiteY156" fmla="*/ 1249686 h 4733115"/>
              <a:gd name="connsiteX157" fmla="*/ 175765 w 4283308"/>
              <a:gd name="connsiteY157" fmla="*/ 1351286 h 4733115"/>
              <a:gd name="connsiteX158" fmla="*/ 161251 w 4283308"/>
              <a:gd name="connsiteY158" fmla="*/ 1394829 h 4733115"/>
              <a:gd name="connsiteX159" fmla="*/ 219308 w 4283308"/>
              <a:gd name="connsiteY159" fmla="*/ 1467401 h 4733115"/>
              <a:gd name="connsiteX160" fmla="*/ 146737 w 4283308"/>
              <a:gd name="connsiteY160" fmla="*/ 1452886 h 4733115"/>
              <a:gd name="connsiteX0" fmla="*/ 146737 w 4283308"/>
              <a:gd name="connsiteY0" fmla="*/ 1452886 h 4733115"/>
              <a:gd name="connsiteX1" fmla="*/ 146737 w 4283308"/>
              <a:gd name="connsiteY1" fmla="*/ 1452886 h 4733115"/>
              <a:gd name="connsiteX2" fmla="*/ 277365 w 4283308"/>
              <a:gd name="connsiteY2" fmla="*/ 1438372 h 4733115"/>
              <a:gd name="connsiteX3" fmla="*/ 407994 w 4283308"/>
              <a:gd name="connsiteY3" fmla="*/ 1496429 h 4733115"/>
              <a:gd name="connsiteX4" fmla="*/ 451537 w 4283308"/>
              <a:gd name="connsiteY4" fmla="*/ 1510944 h 4733115"/>
              <a:gd name="connsiteX5" fmla="*/ 480565 w 4283308"/>
              <a:gd name="connsiteY5" fmla="*/ 1554486 h 4733115"/>
              <a:gd name="connsiteX6" fmla="*/ 596680 w 4283308"/>
              <a:gd name="connsiteY6" fmla="*/ 1598029 h 4733115"/>
              <a:gd name="connsiteX7" fmla="*/ 727308 w 4283308"/>
              <a:gd name="connsiteY7" fmla="*/ 1656086 h 4733115"/>
              <a:gd name="connsiteX8" fmla="*/ 770851 w 4283308"/>
              <a:gd name="connsiteY8" fmla="*/ 1670601 h 4733115"/>
              <a:gd name="connsiteX9" fmla="*/ 857937 w 4283308"/>
              <a:gd name="connsiteY9" fmla="*/ 1728658 h 4733115"/>
              <a:gd name="connsiteX10" fmla="*/ 930508 w 4283308"/>
              <a:gd name="connsiteY10" fmla="*/ 1801229 h 4733115"/>
              <a:gd name="connsiteX11" fmla="*/ 959537 w 4283308"/>
              <a:gd name="connsiteY11" fmla="*/ 1844772 h 4733115"/>
              <a:gd name="connsiteX12" fmla="*/ 1046623 w 4283308"/>
              <a:gd name="connsiteY12" fmla="*/ 1888315 h 4733115"/>
              <a:gd name="connsiteX13" fmla="*/ 1148223 w 4283308"/>
              <a:gd name="connsiteY13" fmla="*/ 1946372 h 4733115"/>
              <a:gd name="connsiteX14" fmla="*/ 1235308 w 4283308"/>
              <a:gd name="connsiteY14" fmla="*/ 1989915 h 4733115"/>
              <a:gd name="connsiteX15" fmla="*/ 1365937 w 4283308"/>
              <a:gd name="connsiteY15" fmla="*/ 2106029 h 4733115"/>
              <a:gd name="connsiteX16" fmla="*/ 1496565 w 4283308"/>
              <a:gd name="connsiteY16" fmla="*/ 2236658 h 4733115"/>
              <a:gd name="connsiteX17" fmla="*/ 1554623 w 4283308"/>
              <a:gd name="connsiteY17" fmla="*/ 2280201 h 4733115"/>
              <a:gd name="connsiteX18" fmla="*/ 1641708 w 4283308"/>
              <a:gd name="connsiteY18" fmla="*/ 2352772 h 4733115"/>
              <a:gd name="connsiteX19" fmla="*/ 1714280 w 4283308"/>
              <a:gd name="connsiteY19" fmla="*/ 2439858 h 4733115"/>
              <a:gd name="connsiteX20" fmla="*/ 1743308 w 4283308"/>
              <a:gd name="connsiteY20" fmla="*/ 2483401 h 4733115"/>
              <a:gd name="connsiteX21" fmla="*/ 1786851 w 4283308"/>
              <a:gd name="connsiteY21" fmla="*/ 2512429 h 4733115"/>
              <a:gd name="connsiteX22" fmla="*/ 1844908 w 4283308"/>
              <a:gd name="connsiteY22" fmla="*/ 2555972 h 4733115"/>
              <a:gd name="connsiteX23" fmla="*/ 1917480 w 4283308"/>
              <a:gd name="connsiteY23" fmla="*/ 2628544 h 4733115"/>
              <a:gd name="connsiteX24" fmla="*/ 1961023 w 4283308"/>
              <a:gd name="connsiteY24" fmla="*/ 2759172 h 4733115"/>
              <a:gd name="connsiteX25" fmla="*/ 1990051 w 4283308"/>
              <a:gd name="connsiteY25" fmla="*/ 2817229 h 4733115"/>
              <a:gd name="connsiteX26" fmla="*/ 2004565 w 4283308"/>
              <a:gd name="connsiteY26" fmla="*/ 2860772 h 4733115"/>
              <a:gd name="connsiteX27" fmla="*/ 2033594 w 4283308"/>
              <a:gd name="connsiteY27" fmla="*/ 2904315 h 4733115"/>
              <a:gd name="connsiteX28" fmla="*/ 2106165 w 4283308"/>
              <a:gd name="connsiteY28" fmla="*/ 3020429 h 4733115"/>
              <a:gd name="connsiteX29" fmla="*/ 2164223 w 4283308"/>
              <a:gd name="connsiteY29" fmla="*/ 3107515 h 4733115"/>
              <a:gd name="connsiteX30" fmla="*/ 2251308 w 4283308"/>
              <a:gd name="connsiteY30" fmla="*/ 3238144 h 4733115"/>
              <a:gd name="connsiteX31" fmla="*/ 2280337 w 4283308"/>
              <a:gd name="connsiteY31" fmla="*/ 3281686 h 4733115"/>
              <a:gd name="connsiteX32" fmla="*/ 2309365 w 4283308"/>
              <a:gd name="connsiteY32" fmla="*/ 3325229 h 4733115"/>
              <a:gd name="connsiteX33" fmla="*/ 2352908 w 4283308"/>
              <a:gd name="connsiteY33" fmla="*/ 3368772 h 4733115"/>
              <a:gd name="connsiteX34" fmla="*/ 2439994 w 4283308"/>
              <a:gd name="connsiteY34" fmla="*/ 3484886 h 4733115"/>
              <a:gd name="connsiteX35" fmla="*/ 2454508 w 4283308"/>
              <a:gd name="connsiteY35" fmla="*/ 3528429 h 4733115"/>
              <a:gd name="connsiteX36" fmla="*/ 2483537 w 4283308"/>
              <a:gd name="connsiteY36" fmla="*/ 3630029 h 4733115"/>
              <a:gd name="connsiteX37" fmla="*/ 2512565 w 4283308"/>
              <a:gd name="connsiteY37" fmla="*/ 3673572 h 4733115"/>
              <a:gd name="connsiteX38" fmla="*/ 2556108 w 4283308"/>
              <a:gd name="connsiteY38" fmla="*/ 3804201 h 4733115"/>
              <a:gd name="connsiteX39" fmla="*/ 2570623 w 4283308"/>
              <a:gd name="connsiteY39" fmla="*/ 3847744 h 4733115"/>
              <a:gd name="connsiteX40" fmla="*/ 2599651 w 4283308"/>
              <a:gd name="connsiteY40" fmla="*/ 3905801 h 4733115"/>
              <a:gd name="connsiteX41" fmla="*/ 2614165 w 4283308"/>
              <a:gd name="connsiteY41" fmla="*/ 3949344 h 4733115"/>
              <a:gd name="connsiteX42" fmla="*/ 2643194 w 4283308"/>
              <a:gd name="connsiteY42" fmla="*/ 3992886 h 4733115"/>
              <a:gd name="connsiteX43" fmla="*/ 2701251 w 4283308"/>
              <a:gd name="connsiteY43" fmla="*/ 4123515 h 4733115"/>
              <a:gd name="connsiteX44" fmla="*/ 2730280 w 4283308"/>
              <a:gd name="connsiteY44" fmla="*/ 4210601 h 4733115"/>
              <a:gd name="connsiteX45" fmla="*/ 2744794 w 4283308"/>
              <a:gd name="connsiteY45" fmla="*/ 4254144 h 4733115"/>
              <a:gd name="connsiteX46" fmla="*/ 2759308 w 4283308"/>
              <a:gd name="connsiteY46" fmla="*/ 4355744 h 4733115"/>
              <a:gd name="connsiteX47" fmla="*/ 2773823 w 4283308"/>
              <a:gd name="connsiteY47" fmla="*/ 4544429 h 4733115"/>
              <a:gd name="connsiteX48" fmla="*/ 2817365 w 4283308"/>
              <a:gd name="connsiteY48" fmla="*/ 4573458 h 4733115"/>
              <a:gd name="connsiteX49" fmla="*/ 2904451 w 4283308"/>
              <a:gd name="connsiteY49" fmla="*/ 4602486 h 4733115"/>
              <a:gd name="connsiteX50" fmla="*/ 2947994 w 4283308"/>
              <a:gd name="connsiteY50" fmla="*/ 4631515 h 4733115"/>
              <a:gd name="connsiteX51" fmla="*/ 3122165 w 4283308"/>
              <a:gd name="connsiteY51" fmla="*/ 4660544 h 4733115"/>
              <a:gd name="connsiteX52" fmla="*/ 3238280 w 4283308"/>
              <a:gd name="connsiteY52" fmla="*/ 4675058 h 4733115"/>
              <a:gd name="connsiteX53" fmla="*/ 3296337 w 4283308"/>
              <a:gd name="connsiteY53" fmla="*/ 4689572 h 4733115"/>
              <a:gd name="connsiteX54" fmla="*/ 3412451 w 4283308"/>
              <a:gd name="connsiteY54" fmla="*/ 4704086 h 4733115"/>
              <a:gd name="connsiteX55" fmla="*/ 3499537 w 4283308"/>
              <a:gd name="connsiteY55" fmla="*/ 4733115 h 4733115"/>
              <a:gd name="connsiteX56" fmla="*/ 3746280 w 4283308"/>
              <a:gd name="connsiteY56" fmla="*/ 4718601 h 4733115"/>
              <a:gd name="connsiteX57" fmla="*/ 3847880 w 4283308"/>
              <a:gd name="connsiteY57" fmla="*/ 4689572 h 4733115"/>
              <a:gd name="connsiteX58" fmla="*/ 4112403 w 4283308"/>
              <a:gd name="connsiteY58" fmla="*/ 4431944 h 4733115"/>
              <a:gd name="connsiteX59" fmla="*/ 3876908 w 4283308"/>
              <a:gd name="connsiteY59" fmla="*/ 3804201 h 4733115"/>
              <a:gd name="connsiteX60" fmla="*/ 3847880 w 4283308"/>
              <a:gd name="connsiteY60" fmla="*/ 3717115 h 4733115"/>
              <a:gd name="connsiteX61" fmla="*/ 3804337 w 4283308"/>
              <a:gd name="connsiteY61" fmla="*/ 3586486 h 4733115"/>
              <a:gd name="connsiteX62" fmla="*/ 3775308 w 4283308"/>
              <a:gd name="connsiteY62" fmla="*/ 3499401 h 4733115"/>
              <a:gd name="connsiteX63" fmla="*/ 3760794 w 4283308"/>
              <a:gd name="connsiteY63" fmla="*/ 3455858 h 4733115"/>
              <a:gd name="connsiteX64" fmla="*/ 3731765 w 4283308"/>
              <a:gd name="connsiteY64" fmla="*/ 3397801 h 4733115"/>
              <a:gd name="connsiteX65" fmla="*/ 3717251 w 4283308"/>
              <a:gd name="connsiteY65" fmla="*/ 3354258 h 4733115"/>
              <a:gd name="connsiteX66" fmla="*/ 3688223 w 4283308"/>
              <a:gd name="connsiteY66" fmla="*/ 3310715 h 4733115"/>
              <a:gd name="connsiteX67" fmla="*/ 3673708 w 4283308"/>
              <a:gd name="connsiteY67" fmla="*/ 3267172 h 4733115"/>
              <a:gd name="connsiteX68" fmla="*/ 3586623 w 4283308"/>
              <a:gd name="connsiteY68" fmla="*/ 3136544 h 4733115"/>
              <a:gd name="connsiteX69" fmla="*/ 3543080 w 4283308"/>
              <a:gd name="connsiteY69" fmla="*/ 3034944 h 4733115"/>
              <a:gd name="connsiteX70" fmla="*/ 3514051 w 4283308"/>
              <a:gd name="connsiteY70" fmla="*/ 2991401 h 4733115"/>
              <a:gd name="connsiteX71" fmla="*/ 3499537 w 4283308"/>
              <a:gd name="connsiteY71" fmla="*/ 2947858 h 4733115"/>
              <a:gd name="connsiteX72" fmla="*/ 3485023 w 4283308"/>
              <a:gd name="connsiteY72" fmla="*/ 2889801 h 4733115"/>
              <a:gd name="connsiteX73" fmla="*/ 3426965 w 4283308"/>
              <a:gd name="connsiteY73" fmla="*/ 2802715 h 4733115"/>
              <a:gd name="connsiteX74" fmla="*/ 3368908 w 4283308"/>
              <a:gd name="connsiteY74" fmla="*/ 2715629 h 4733115"/>
              <a:gd name="connsiteX75" fmla="*/ 3339880 w 4283308"/>
              <a:gd name="connsiteY75" fmla="*/ 2672086 h 4733115"/>
              <a:gd name="connsiteX76" fmla="*/ 3296337 w 4283308"/>
              <a:gd name="connsiteY76" fmla="*/ 2628544 h 4733115"/>
              <a:gd name="connsiteX77" fmla="*/ 3281823 w 4283308"/>
              <a:gd name="connsiteY77" fmla="*/ 2585001 h 4733115"/>
              <a:gd name="connsiteX78" fmla="*/ 3223765 w 4283308"/>
              <a:gd name="connsiteY78" fmla="*/ 2497915 h 4733115"/>
              <a:gd name="connsiteX79" fmla="*/ 3209251 w 4283308"/>
              <a:gd name="connsiteY79" fmla="*/ 2454372 h 4733115"/>
              <a:gd name="connsiteX80" fmla="*/ 3151194 w 4283308"/>
              <a:gd name="connsiteY80" fmla="*/ 2367286 h 4733115"/>
              <a:gd name="connsiteX81" fmla="*/ 3122165 w 4283308"/>
              <a:gd name="connsiteY81" fmla="*/ 2280201 h 4733115"/>
              <a:gd name="connsiteX82" fmla="*/ 3107651 w 4283308"/>
              <a:gd name="connsiteY82" fmla="*/ 2236658 h 4733115"/>
              <a:gd name="connsiteX83" fmla="*/ 3031451 w 4283308"/>
              <a:gd name="connsiteY83" fmla="*/ 1999712 h 4733115"/>
              <a:gd name="connsiteX84" fmla="*/ 3051408 w 4283308"/>
              <a:gd name="connsiteY84" fmla="*/ 1874526 h 4733115"/>
              <a:gd name="connsiteX85" fmla="*/ 3187480 w 4283308"/>
              <a:gd name="connsiteY85" fmla="*/ 1664432 h 4733115"/>
              <a:gd name="connsiteX86" fmla="*/ 3238643 w 4283308"/>
              <a:gd name="connsiteY86" fmla="*/ 1604924 h 4733115"/>
              <a:gd name="connsiteX87" fmla="*/ 3305771 w 4283308"/>
              <a:gd name="connsiteY87" fmla="*/ 1561381 h 4733115"/>
              <a:gd name="connsiteX88" fmla="*/ 3356934 w 4283308"/>
              <a:gd name="connsiteY88" fmla="*/ 1485906 h 4733115"/>
              <a:gd name="connsiteX89" fmla="*/ 3438577 w 4283308"/>
              <a:gd name="connsiteY89" fmla="*/ 1426398 h 4733115"/>
              <a:gd name="connsiteX90" fmla="*/ 3528565 w 4283308"/>
              <a:gd name="connsiteY90" fmla="*/ 1336772 h 4733115"/>
              <a:gd name="connsiteX91" fmla="*/ 3557594 w 4283308"/>
              <a:gd name="connsiteY91" fmla="*/ 1293229 h 4733115"/>
              <a:gd name="connsiteX92" fmla="*/ 3615651 w 4283308"/>
              <a:gd name="connsiteY92" fmla="*/ 1206144 h 4733115"/>
              <a:gd name="connsiteX93" fmla="*/ 3673708 w 4283308"/>
              <a:gd name="connsiteY93" fmla="*/ 1119058 h 4733115"/>
              <a:gd name="connsiteX94" fmla="*/ 3717251 w 4283308"/>
              <a:gd name="connsiteY94" fmla="*/ 1090029 h 4733115"/>
              <a:gd name="connsiteX95" fmla="*/ 3804337 w 4283308"/>
              <a:gd name="connsiteY95" fmla="*/ 1002944 h 4733115"/>
              <a:gd name="connsiteX96" fmla="*/ 3833365 w 4283308"/>
              <a:gd name="connsiteY96" fmla="*/ 959401 h 4733115"/>
              <a:gd name="connsiteX97" fmla="*/ 3920451 w 4283308"/>
              <a:gd name="connsiteY97" fmla="*/ 872315 h 4733115"/>
              <a:gd name="connsiteX98" fmla="*/ 4051080 w 4283308"/>
              <a:gd name="connsiteY98" fmla="*/ 770715 h 4733115"/>
              <a:gd name="connsiteX99" fmla="*/ 4094623 w 4283308"/>
              <a:gd name="connsiteY99" fmla="*/ 741686 h 4733115"/>
              <a:gd name="connsiteX100" fmla="*/ 4123651 w 4283308"/>
              <a:gd name="connsiteY100" fmla="*/ 698144 h 4733115"/>
              <a:gd name="connsiteX101" fmla="*/ 4167194 w 4283308"/>
              <a:gd name="connsiteY101" fmla="*/ 669115 h 4733115"/>
              <a:gd name="connsiteX102" fmla="*/ 4225251 w 4283308"/>
              <a:gd name="connsiteY102" fmla="*/ 582029 h 4733115"/>
              <a:gd name="connsiteX103" fmla="*/ 4239765 w 4283308"/>
              <a:gd name="connsiteY103" fmla="*/ 538486 h 4733115"/>
              <a:gd name="connsiteX104" fmla="*/ 4268794 w 4283308"/>
              <a:gd name="connsiteY104" fmla="*/ 494944 h 4733115"/>
              <a:gd name="connsiteX105" fmla="*/ 4283308 w 4283308"/>
              <a:gd name="connsiteY105" fmla="*/ 393344 h 4733115"/>
              <a:gd name="connsiteX106" fmla="*/ 4268794 w 4283308"/>
              <a:gd name="connsiteY106" fmla="*/ 117572 h 4733115"/>
              <a:gd name="connsiteX107" fmla="*/ 4155945 w 4283308"/>
              <a:gd name="connsiteY107" fmla="*/ 13069 h 4733115"/>
              <a:gd name="connsiteX108" fmla="*/ 3889245 w 4283308"/>
              <a:gd name="connsiteY108" fmla="*/ 4724 h 4733115"/>
              <a:gd name="connsiteX109" fmla="*/ 3702011 w 4283308"/>
              <a:gd name="connsiteY109" fmla="*/ 78021 h 4733115"/>
              <a:gd name="connsiteX110" fmla="*/ 3601137 w 4283308"/>
              <a:gd name="connsiteY110" fmla="*/ 175629 h 4733115"/>
              <a:gd name="connsiteX111" fmla="*/ 3514051 w 4283308"/>
              <a:gd name="connsiteY111" fmla="*/ 219172 h 4733115"/>
              <a:gd name="connsiteX112" fmla="*/ 3470508 w 4283308"/>
              <a:gd name="connsiteY112" fmla="*/ 248201 h 4733115"/>
              <a:gd name="connsiteX113" fmla="*/ 3383423 w 4283308"/>
              <a:gd name="connsiteY113" fmla="*/ 277229 h 4733115"/>
              <a:gd name="connsiteX114" fmla="*/ 3339880 w 4283308"/>
              <a:gd name="connsiteY114" fmla="*/ 291744 h 4733115"/>
              <a:gd name="connsiteX115" fmla="*/ 3281823 w 4283308"/>
              <a:gd name="connsiteY115" fmla="*/ 335286 h 4733115"/>
              <a:gd name="connsiteX116" fmla="*/ 3194737 w 4283308"/>
              <a:gd name="connsiteY116" fmla="*/ 393344 h 4733115"/>
              <a:gd name="connsiteX117" fmla="*/ 3165708 w 4283308"/>
              <a:gd name="connsiteY117" fmla="*/ 436886 h 4733115"/>
              <a:gd name="connsiteX118" fmla="*/ 3151194 w 4283308"/>
              <a:gd name="connsiteY118" fmla="*/ 480429 h 4733115"/>
              <a:gd name="connsiteX119" fmla="*/ 3064108 w 4283308"/>
              <a:gd name="connsiteY119" fmla="*/ 567515 h 4733115"/>
              <a:gd name="connsiteX120" fmla="*/ 3035080 w 4283308"/>
              <a:gd name="connsiteY120" fmla="*/ 611058 h 4733115"/>
              <a:gd name="connsiteX121" fmla="*/ 2991537 w 4283308"/>
              <a:gd name="connsiteY121" fmla="*/ 654601 h 4733115"/>
              <a:gd name="connsiteX122" fmla="*/ 2962508 w 4283308"/>
              <a:gd name="connsiteY122" fmla="*/ 698144 h 4733115"/>
              <a:gd name="connsiteX123" fmla="*/ 2918965 w 4283308"/>
              <a:gd name="connsiteY123" fmla="*/ 727172 h 4733115"/>
              <a:gd name="connsiteX124" fmla="*/ 2860908 w 4283308"/>
              <a:gd name="connsiteY124" fmla="*/ 770715 h 4733115"/>
              <a:gd name="connsiteX125" fmla="*/ 2788337 w 4283308"/>
              <a:gd name="connsiteY125" fmla="*/ 843286 h 4733115"/>
              <a:gd name="connsiteX126" fmla="*/ 2715765 w 4283308"/>
              <a:gd name="connsiteY126" fmla="*/ 901344 h 4733115"/>
              <a:gd name="connsiteX127" fmla="*/ 2672223 w 4283308"/>
              <a:gd name="connsiteY127" fmla="*/ 944886 h 4733115"/>
              <a:gd name="connsiteX128" fmla="*/ 2541594 w 4283308"/>
              <a:gd name="connsiteY128" fmla="*/ 1031972 h 4733115"/>
              <a:gd name="connsiteX129" fmla="*/ 2454508 w 4283308"/>
              <a:gd name="connsiteY129" fmla="*/ 1090029 h 4733115"/>
              <a:gd name="connsiteX130" fmla="*/ 2410965 w 4283308"/>
              <a:gd name="connsiteY130" fmla="*/ 1104544 h 4733115"/>
              <a:gd name="connsiteX131" fmla="*/ 2323880 w 4283308"/>
              <a:gd name="connsiteY131" fmla="*/ 1148086 h 4733115"/>
              <a:gd name="connsiteX132" fmla="*/ 2280337 w 4283308"/>
              <a:gd name="connsiteY132" fmla="*/ 1177115 h 4733115"/>
              <a:gd name="connsiteX133" fmla="*/ 2222280 w 4283308"/>
              <a:gd name="connsiteY133" fmla="*/ 1162601 h 4733115"/>
              <a:gd name="connsiteX134" fmla="*/ 2135194 w 4283308"/>
              <a:gd name="connsiteY134" fmla="*/ 1104544 h 4733115"/>
              <a:gd name="connsiteX135" fmla="*/ 2091651 w 4283308"/>
              <a:gd name="connsiteY135" fmla="*/ 1061001 h 4733115"/>
              <a:gd name="connsiteX136" fmla="*/ 2048108 w 4283308"/>
              <a:gd name="connsiteY136" fmla="*/ 1046486 h 4733115"/>
              <a:gd name="connsiteX137" fmla="*/ 1961023 w 4283308"/>
              <a:gd name="connsiteY137" fmla="*/ 988429 h 4733115"/>
              <a:gd name="connsiteX138" fmla="*/ 1873937 w 4283308"/>
              <a:gd name="connsiteY138" fmla="*/ 915858 h 4733115"/>
              <a:gd name="connsiteX139" fmla="*/ 1814428 w 4283308"/>
              <a:gd name="connsiteY139" fmla="*/ 841835 h 4733115"/>
              <a:gd name="connsiteX140" fmla="*/ 1696863 w 4283308"/>
              <a:gd name="connsiteY140" fmla="*/ 731164 h 4733115"/>
              <a:gd name="connsiteX141" fmla="*/ 1523054 w 4283308"/>
              <a:gd name="connsiteY141" fmla="*/ 619041 h 4733115"/>
              <a:gd name="connsiteX142" fmla="*/ 1308605 w 4283308"/>
              <a:gd name="connsiteY142" fmla="*/ 503652 h 4733115"/>
              <a:gd name="connsiteX143" fmla="*/ 890594 w 4283308"/>
              <a:gd name="connsiteY143" fmla="*/ 350889 h 4733115"/>
              <a:gd name="connsiteX144" fmla="*/ 582165 w 4283308"/>
              <a:gd name="connsiteY144" fmla="*/ 219172 h 4733115"/>
              <a:gd name="connsiteX145" fmla="*/ 466051 w 4283308"/>
              <a:gd name="connsiteY145" fmla="*/ 204658 h 4733115"/>
              <a:gd name="connsiteX146" fmla="*/ 393480 w 4283308"/>
              <a:gd name="connsiteY146" fmla="*/ 190144 h 4733115"/>
              <a:gd name="connsiteX147" fmla="*/ 262851 w 4283308"/>
              <a:gd name="connsiteY147" fmla="*/ 175629 h 4733115"/>
              <a:gd name="connsiteX148" fmla="*/ 30623 w 4283308"/>
              <a:gd name="connsiteY148" fmla="*/ 509458 h 4733115"/>
              <a:gd name="connsiteX149" fmla="*/ 45137 w 4283308"/>
              <a:gd name="connsiteY149" fmla="*/ 567515 h 4733115"/>
              <a:gd name="connsiteX150" fmla="*/ 59651 w 4283308"/>
              <a:gd name="connsiteY150" fmla="*/ 698144 h 4733115"/>
              <a:gd name="connsiteX151" fmla="*/ 88680 w 4283308"/>
              <a:gd name="connsiteY151" fmla="*/ 828772 h 4733115"/>
              <a:gd name="connsiteX152" fmla="*/ 103194 w 4283308"/>
              <a:gd name="connsiteY152" fmla="*/ 959401 h 4733115"/>
              <a:gd name="connsiteX153" fmla="*/ 132223 w 4283308"/>
              <a:gd name="connsiteY153" fmla="*/ 1046486 h 4733115"/>
              <a:gd name="connsiteX154" fmla="*/ 161251 w 4283308"/>
              <a:gd name="connsiteY154" fmla="*/ 1133572 h 4733115"/>
              <a:gd name="connsiteX155" fmla="*/ 175765 w 4283308"/>
              <a:gd name="connsiteY155" fmla="*/ 1206144 h 4733115"/>
              <a:gd name="connsiteX156" fmla="*/ 190280 w 4283308"/>
              <a:gd name="connsiteY156" fmla="*/ 1249686 h 4733115"/>
              <a:gd name="connsiteX157" fmla="*/ 175765 w 4283308"/>
              <a:gd name="connsiteY157" fmla="*/ 1351286 h 4733115"/>
              <a:gd name="connsiteX158" fmla="*/ 161251 w 4283308"/>
              <a:gd name="connsiteY158" fmla="*/ 1394829 h 4733115"/>
              <a:gd name="connsiteX159" fmla="*/ 219308 w 4283308"/>
              <a:gd name="connsiteY159" fmla="*/ 1467401 h 4733115"/>
              <a:gd name="connsiteX160" fmla="*/ 146737 w 4283308"/>
              <a:gd name="connsiteY160" fmla="*/ 1452886 h 4733115"/>
              <a:gd name="connsiteX0" fmla="*/ 146737 w 4283308"/>
              <a:gd name="connsiteY0" fmla="*/ 1452886 h 4733115"/>
              <a:gd name="connsiteX1" fmla="*/ 146737 w 4283308"/>
              <a:gd name="connsiteY1" fmla="*/ 1452886 h 4733115"/>
              <a:gd name="connsiteX2" fmla="*/ 277365 w 4283308"/>
              <a:gd name="connsiteY2" fmla="*/ 1438372 h 4733115"/>
              <a:gd name="connsiteX3" fmla="*/ 407994 w 4283308"/>
              <a:gd name="connsiteY3" fmla="*/ 1496429 h 4733115"/>
              <a:gd name="connsiteX4" fmla="*/ 451537 w 4283308"/>
              <a:gd name="connsiteY4" fmla="*/ 1510944 h 4733115"/>
              <a:gd name="connsiteX5" fmla="*/ 480565 w 4283308"/>
              <a:gd name="connsiteY5" fmla="*/ 1554486 h 4733115"/>
              <a:gd name="connsiteX6" fmla="*/ 596680 w 4283308"/>
              <a:gd name="connsiteY6" fmla="*/ 1598029 h 4733115"/>
              <a:gd name="connsiteX7" fmla="*/ 727308 w 4283308"/>
              <a:gd name="connsiteY7" fmla="*/ 1656086 h 4733115"/>
              <a:gd name="connsiteX8" fmla="*/ 770851 w 4283308"/>
              <a:gd name="connsiteY8" fmla="*/ 1670601 h 4733115"/>
              <a:gd name="connsiteX9" fmla="*/ 857937 w 4283308"/>
              <a:gd name="connsiteY9" fmla="*/ 1728658 h 4733115"/>
              <a:gd name="connsiteX10" fmla="*/ 930508 w 4283308"/>
              <a:gd name="connsiteY10" fmla="*/ 1801229 h 4733115"/>
              <a:gd name="connsiteX11" fmla="*/ 959537 w 4283308"/>
              <a:gd name="connsiteY11" fmla="*/ 1844772 h 4733115"/>
              <a:gd name="connsiteX12" fmla="*/ 1046623 w 4283308"/>
              <a:gd name="connsiteY12" fmla="*/ 1888315 h 4733115"/>
              <a:gd name="connsiteX13" fmla="*/ 1148223 w 4283308"/>
              <a:gd name="connsiteY13" fmla="*/ 1946372 h 4733115"/>
              <a:gd name="connsiteX14" fmla="*/ 1235308 w 4283308"/>
              <a:gd name="connsiteY14" fmla="*/ 1989915 h 4733115"/>
              <a:gd name="connsiteX15" fmla="*/ 1365937 w 4283308"/>
              <a:gd name="connsiteY15" fmla="*/ 2106029 h 4733115"/>
              <a:gd name="connsiteX16" fmla="*/ 1496565 w 4283308"/>
              <a:gd name="connsiteY16" fmla="*/ 2236658 h 4733115"/>
              <a:gd name="connsiteX17" fmla="*/ 1554623 w 4283308"/>
              <a:gd name="connsiteY17" fmla="*/ 2280201 h 4733115"/>
              <a:gd name="connsiteX18" fmla="*/ 1641708 w 4283308"/>
              <a:gd name="connsiteY18" fmla="*/ 2352772 h 4733115"/>
              <a:gd name="connsiteX19" fmla="*/ 1714280 w 4283308"/>
              <a:gd name="connsiteY19" fmla="*/ 2439858 h 4733115"/>
              <a:gd name="connsiteX20" fmla="*/ 1743308 w 4283308"/>
              <a:gd name="connsiteY20" fmla="*/ 2483401 h 4733115"/>
              <a:gd name="connsiteX21" fmla="*/ 1786851 w 4283308"/>
              <a:gd name="connsiteY21" fmla="*/ 2512429 h 4733115"/>
              <a:gd name="connsiteX22" fmla="*/ 1844908 w 4283308"/>
              <a:gd name="connsiteY22" fmla="*/ 2555972 h 4733115"/>
              <a:gd name="connsiteX23" fmla="*/ 1917480 w 4283308"/>
              <a:gd name="connsiteY23" fmla="*/ 2628544 h 4733115"/>
              <a:gd name="connsiteX24" fmla="*/ 1961023 w 4283308"/>
              <a:gd name="connsiteY24" fmla="*/ 2759172 h 4733115"/>
              <a:gd name="connsiteX25" fmla="*/ 1990051 w 4283308"/>
              <a:gd name="connsiteY25" fmla="*/ 2817229 h 4733115"/>
              <a:gd name="connsiteX26" fmla="*/ 2004565 w 4283308"/>
              <a:gd name="connsiteY26" fmla="*/ 2860772 h 4733115"/>
              <a:gd name="connsiteX27" fmla="*/ 2033594 w 4283308"/>
              <a:gd name="connsiteY27" fmla="*/ 2904315 h 4733115"/>
              <a:gd name="connsiteX28" fmla="*/ 2106165 w 4283308"/>
              <a:gd name="connsiteY28" fmla="*/ 3020429 h 4733115"/>
              <a:gd name="connsiteX29" fmla="*/ 2164223 w 4283308"/>
              <a:gd name="connsiteY29" fmla="*/ 3107515 h 4733115"/>
              <a:gd name="connsiteX30" fmla="*/ 2251308 w 4283308"/>
              <a:gd name="connsiteY30" fmla="*/ 3238144 h 4733115"/>
              <a:gd name="connsiteX31" fmla="*/ 2280337 w 4283308"/>
              <a:gd name="connsiteY31" fmla="*/ 3281686 h 4733115"/>
              <a:gd name="connsiteX32" fmla="*/ 2309365 w 4283308"/>
              <a:gd name="connsiteY32" fmla="*/ 3325229 h 4733115"/>
              <a:gd name="connsiteX33" fmla="*/ 2352908 w 4283308"/>
              <a:gd name="connsiteY33" fmla="*/ 3368772 h 4733115"/>
              <a:gd name="connsiteX34" fmla="*/ 2439994 w 4283308"/>
              <a:gd name="connsiteY34" fmla="*/ 3484886 h 4733115"/>
              <a:gd name="connsiteX35" fmla="*/ 2454508 w 4283308"/>
              <a:gd name="connsiteY35" fmla="*/ 3528429 h 4733115"/>
              <a:gd name="connsiteX36" fmla="*/ 2483537 w 4283308"/>
              <a:gd name="connsiteY36" fmla="*/ 3630029 h 4733115"/>
              <a:gd name="connsiteX37" fmla="*/ 2512565 w 4283308"/>
              <a:gd name="connsiteY37" fmla="*/ 3673572 h 4733115"/>
              <a:gd name="connsiteX38" fmla="*/ 2556108 w 4283308"/>
              <a:gd name="connsiteY38" fmla="*/ 3804201 h 4733115"/>
              <a:gd name="connsiteX39" fmla="*/ 2570623 w 4283308"/>
              <a:gd name="connsiteY39" fmla="*/ 3847744 h 4733115"/>
              <a:gd name="connsiteX40" fmla="*/ 2599651 w 4283308"/>
              <a:gd name="connsiteY40" fmla="*/ 3905801 h 4733115"/>
              <a:gd name="connsiteX41" fmla="*/ 2614165 w 4283308"/>
              <a:gd name="connsiteY41" fmla="*/ 3949344 h 4733115"/>
              <a:gd name="connsiteX42" fmla="*/ 2643194 w 4283308"/>
              <a:gd name="connsiteY42" fmla="*/ 3992886 h 4733115"/>
              <a:gd name="connsiteX43" fmla="*/ 2701251 w 4283308"/>
              <a:gd name="connsiteY43" fmla="*/ 4123515 h 4733115"/>
              <a:gd name="connsiteX44" fmla="*/ 2730280 w 4283308"/>
              <a:gd name="connsiteY44" fmla="*/ 4210601 h 4733115"/>
              <a:gd name="connsiteX45" fmla="*/ 2744794 w 4283308"/>
              <a:gd name="connsiteY45" fmla="*/ 4254144 h 4733115"/>
              <a:gd name="connsiteX46" fmla="*/ 2759308 w 4283308"/>
              <a:gd name="connsiteY46" fmla="*/ 4355744 h 4733115"/>
              <a:gd name="connsiteX47" fmla="*/ 2773823 w 4283308"/>
              <a:gd name="connsiteY47" fmla="*/ 4544429 h 4733115"/>
              <a:gd name="connsiteX48" fmla="*/ 2817365 w 4283308"/>
              <a:gd name="connsiteY48" fmla="*/ 4573458 h 4733115"/>
              <a:gd name="connsiteX49" fmla="*/ 2904451 w 4283308"/>
              <a:gd name="connsiteY49" fmla="*/ 4602486 h 4733115"/>
              <a:gd name="connsiteX50" fmla="*/ 2947994 w 4283308"/>
              <a:gd name="connsiteY50" fmla="*/ 4631515 h 4733115"/>
              <a:gd name="connsiteX51" fmla="*/ 3122165 w 4283308"/>
              <a:gd name="connsiteY51" fmla="*/ 4660544 h 4733115"/>
              <a:gd name="connsiteX52" fmla="*/ 3238280 w 4283308"/>
              <a:gd name="connsiteY52" fmla="*/ 4675058 h 4733115"/>
              <a:gd name="connsiteX53" fmla="*/ 3296337 w 4283308"/>
              <a:gd name="connsiteY53" fmla="*/ 4689572 h 4733115"/>
              <a:gd name="connsiteX54" fmla="*/ 3412451 w 4283308"/>
              <a:gd name="connsiteY54" fmla="*/ 4704086 h 4733115"/>
              <a:gd name="connsiteX55" fmla="*/ 3499537 w 4283308"/>
              <a:gd name="connsiteY55" fmla="*/ 4733115 h 4733115"/>
              <a:gd name="connsiteX56" fmla="*/ 3746280 w 4283308"/>
              <a:gd name="connsiteY56" fmla="*/ 4718601 h 4733115"/>
              <a:gd name="connsiteX57" fmla="*/ 3847880 w 4283308"/>
              <a:gd name="connsiteY57" fmla="*/ 4689572 h 4733115"/>
              <a:gd name="connsiteX58" fmla="*/ 4112403 w 4283308"/>
              <a:gd name="connsiteY58" fmla="*/ 4431944 h 4733115"/>
              <a:gd name="connsiteX59" fmla="*/ 3876908 w 4283308"/>
              <a:gd name="connsiteY59" fmla="*/ 3804201 h 4733115"/>
              <a:gd name="connsiteX60" fmla="*/ 3847880 w 4283308"/>
              <a:gd name="connsiteY60" fmla="*/ 3717115 h 4733115"/>
              <a:gd name="connsiteX61" fmla="*/ 3804337 w 4283308"/>
              <a:gd name="connsiteY61" fmla="*/ 3586486 h 4733115"/>
              <a:gd name="connsiteX62" fmla="*/ 3775308 w 4283308"/>
              <a:gd name="connsiteY62" fmla="*/ 3499401 h 4733115"/>
              <a:gd name="connsiteX63" fmla="*/ 3760794 w 4283308"/>
              <a:gd name="connsiteY63" fmla="*/ 3455858 h 4733115"/>
              <a:gd name="connsiteX64" fmla="*/ 3731765 w 4283308"/>
              <a:gd name="connsiteY64" fmla="*/ 3397801 h 4733115"/>
              <a:gd name="connsiteX65" fmla="*/ 3717251 w 4283308"/>
              <a:gd name="connsiteY65" fmla="*/ 3354258 h 4733115"/>
              <a:gd name="connsiteX66" fmla="*/ 3688223 w 4283308"/>
              <a:gd name="connsiteY66" fmla="*/ 3310715 h 4733115"/>
              <a:gd name="connsiteX67" fmla="*/ 3673708 w 4283308"/>
              <a:gd name="connsiteY67" fmla="*/ 3267172 h 4733115"/>
              <a:gd name="connsiteX68" fmla="*/ 3586623 w 4283308"/>
              <a:gd name="connsiteY68" fmla="*/ 3136544 h 4733115"/>
              <a:gd name="connsiteX69" fmla="*/ 3543080 w 4283308"/>
              <a:gd name="connsiteY69" fmla="*/ 3034944 h 4733115"/>
              <a:gd name="connsiteX70" fmla="*/ 3514051 w 4283308"/>
              <a:gd name="connsiteY70" fmla="*/ 2991401 h 4733115"/>
              <a:gd name="connsiteX71" fmla="*/ 3499537 w 4283308"/>
              <a:gd name="connsiteY71" fmla="*/ 2947858 h 4733115"/>
              <a:gd name="connsiteX72" fmla="*/ 3485023 w 4283308"/>
              <a:gd name="connsiteY72" fmla="*/ 2889801 h 4733115"/>
              <a:gd name="connsiteX73" fmla="*/ 3426965 w 4283308"/>
              <a:gd name="connsiteY73" fmla="*/ 2802715 h 4733115"/>
              <a:gd name="connsiteX74" fmla="*/ 3368908 w 4283308"/>
              <a:gd name="connsiteY74" fmla="*/ 2715629 h 4733115"/>
              <a:gd name="connsiteX75" fmla="*/ 3339880 w 4283308"/>
              <a:gd name="connsiteY75" fmla="*/ 2672086 h 4733115"/>
              <a:gd name="connsiteX76" fmla="*/ 3296337 w 4283308"/>
              <a:gd name="connsiteY76" fmla="*/ 2628544 h 4733115"/>
              <a:gd name="connsiteX77" fmla="*/ 3281823 w 4283308"/>
              <a:gd name="connsiteY77" fmla="*/ 2585001 h 4733115"/>
              <a:gd name="connsiteX78" fmla="*/ 3223765 w 4283308"/>
              <a:gd name="connsiteY78" fmla="*/ 2497915 h 4733115"/>
              <a:gd name="connsiteX79" fmla="*/ 3209251 w 4283308"/>
              <a:gd name="connsiteY79" fmla="*/ 2454372 h 4733115"/>
              <a:gd name="connsiteX80" fmla="*/ 3151194 w 4283308"/>
              <a:gd name="connsiteY80" fmla="*/ 2367286 h 4733115"/>
              <a:gd name="connsiteX81" fmla="*/ 3122165 w 4283308"/>
              <a:gd name="connsiteY81" fmla="*/ 2280201 h 4733115"/>
              <a:gd name="connsiteX82" fmla="*/ 3107651 w 4283308"/>
              <a:gd name="connsiteY82" fmla="*/ 2236658 h 4733115"/>
              <a:gd name="connsiteX83" fmla="*/ 3031451 w 4283308"/>
              <a:gd name="connsiteY83" fmla="*/ 1999712 h 4733115"/>
              <a:gd name="connsiteX84" fmla="*/ 3051408 w 4283308"/>
              <a:gd name="connsiteY84" fmla="*/ 1874526 h 4733115"/>
              <a:gd name="connsiteX85" fmla="*/ 3187480 w 4283308"/>
              <a:gd name="connsiteY85" fmla="*/ 1664432 h 4733115"/>
              <a:gd name="connsiteX86" fmla="*/ 3238643 w 4283308"/>
              <a:gd name="connsiteY86" fmla="*/ 1604924 h 4733115"/>
              <a:gd name="connsiteX87" fmla="*/ 3305771 w 4283308"/>
              <a:gd name="connsiteY87" fmla="*/ 1561381 h 4733115"/>
              <a:gd name="connsiteX88" fmla="*/ 3356934 w 4283308"/>
              <a:gd name="connsiteY88" fmla="*/ 1485906 h 4733115"/>
              <a:gd name="connsiteX89" fmla="*/ 3438577 w 4283308"/>
              <a:gd name="connsiteY89" fmla="*/ 1426398 h 4733115"/>
              <a:gd name="connsiteX90" fmla="*/ 3528565 w 4283308"/>
              <a:gd name="connsiteY90" fmla="*/ 1336772 h 4733115"/>
              <a:gd name="connsiteX91" fmla="*/ 3557594 w 4283308"/>
              <a:gd name="connsiteY91" fmla="*/ 1293229 h 4733115"/>
              <a:gd name="connsiteX92" fmla="*/ 3615651 w 4283308"/>
              <a:gd name="connsiteY92" fmla="*/ 1206144 h 4733115"/>
              <a:gd name="connsiteX93" fmla="*/ 3673708 w 4283308"/>
              <a:gd name="connsiteY93" fmla="*/ 1119058 h 4733115"/>
              <a:gd name="connsiteX94" fmla="*/ 3717251 w 4283308"/>
              <a:gd name="connsiteY94" fmla="*/ 1090029 h 4733115"/>
              <a:gd name="connsiteX95" fmla="*/ 3804337 w 4283308"/>
              <a:gd name="connsiteY95" fmla="*/ 1002944 h 4733115"/>
              <a:gd name="connsiteX96" fmla="*/ 3833365 w 4283308"/>
              <a:gd name="connsiteY96" fmla="*/ 959401 h 4733115"/>
              <a:gd name="connsiteX97" fmla="*/ 3920451 w 4283308"/>
              <a:gd name="connsiteY97" fmla="*/ 872315 h 4733115"/>
              <a:gd name="connsiteX98" fmla="*/ 4051080 w 4283308"/>
              <a:gd name="connsiteY98" fmla="*/ 770715 h 4733115"/>
              <a:gd name="connsiteX99" fmla="*/ 4094623 w 4283308"/>
              <a:gd name="connsiteY99" fmla="*/ 741686 h 4733115"/>
              <a:gd name="connsiteX100" fmla="*/ 4123651 w 4283308"/>
              <a:gd name="connsiteY100" fmla="*/ 698144 h 4733115"/>
              <a:gd name="connsiteX101" fmla="*/ 4167194 w 4283308"/>
              <a:gd name="connsiteY101" fmla="*/ 669115 h 4733115"/>
              <a:gd name="connsiteX102" fmla="*/ 4225251 w 4283308"/>
              <a:gd name="connsiteY102" fmla="*/ 582029 h 4733115"/>
              <a:gd name="connsiteX103" fmla="*/ 4239765 w 4283308"/>
              <a:gd name="connsiteY103" fmla="*/ 538486 h 4733115"/>
              <a:gd name="connsiteX104" fmla="*/ 4268794 w 4283308"/>
              <a:gd name="connsiteY104" fmla="*/ 494944 h 4733115"/>
              <a:gd name="connsiteX105" fmla="*/ 4283308 w 4283308"/>
              <a:gd name="connsiteY105" fmla="*/ 393344 h 4733115"/>
              <a:gd name="connsiteX106" fmla="*/ 4268794 w 4283308"/>
              <a:gd name="connsiteY106" fmla="*/ 117572 h 4733115"/>
              <a:gd name="connsiteX107" fmla="*/ 4155945 w 4283308"/>
              <a:gd name="connsiteY107" fmla="*/ 13069 h 4733115"/>
              <a:gd name="connsiteX108" fmla="*/ 3889245 w 4283308"/>
              <a:gd name="connsiteY108" fmla="*/ 4724 h 4733115"/>
              <a:gd name="connsiteX109" fmla="*/ 3702011 w 4283308"/>
              <a:gd name="connsiteY109" fmla="*/ 78021 h 4733115"/>
              <a:gd name="connsiteX110" fmla="*/ 3601137 w 4283308"/>
              <a:gd name="connsiteY110" fmla="*/ 175629 h 4733115"/>
              <a:gd name="connsiteX111" fmla="*/ 3514051 w 4283308"/>
              <a:gd name="connsiteY111" fmla="*/ 219172 h 4733115"/>
              <a:gd name="connsiteX112" fmla="*/ 3470508 w 4283308"/>
              <a:gd name="connsiteY112" fmla="*/ 248201 h 4733115"/>
              <a:gd name="connsiteX113" fmla="*/ 3383423 w 4283308"/>
              <a:gd name="connsiteY113" fmla="*/ 277229 h 4733115"/>
              <a:gd name="connsiteX114" fmla="*/ 3339880 w 4283308"/>
              <a:gd name="connsiteY114" fmla="*/ 291744 h 4733115"/>
              <a:gd name="connsiteX115" fmla="*/ 3281823 w 4283308"/>
              <a:gd name="connsiteY115" fmla="*/ 335286 h 4733115"/>
              <a:gd name="connsiteX116" fmla="*/ 3194737 w 4283308"/>
              <a:gd name="connsiteY116" fmla="*/ 393344 h 4733115"/>
              <a:gd name="connsiteX117" fmla="*/ 3165708 w 4283308"/>
              <a:gd name="connsiteY117" fmla="*/ 436886 h 4733115"/>
              <a:gd name="connsiteX118" fmla="*/ 3151194 w 4283308"/>
              <a:gd name="connsiteY118" fmla="*/ 480429 h 4733115"/>
              <a:gd name="connsiteX119" fmla="*/ 3064108 w 4283308"/>
              <a:gd name="connsiteY119" fmla="*/ 567515 h 4733115"/>
              <a:gd name="connsiteX120" fmla="*/ 3035080 w 4283308"/>
              <a:gd name="connsiteY120" fmla="*/ 611058 h 4733115"/>
              <a:gd name="connsiteX121" fmla="*/ 2991537 w 4283308"/>
              <a:gd name="connsiteY121" fmla="*/ 654601 h 4733115"/>
              <a:gd name="connsiteX122" fmla="*/ 2962508 w 4283308"/>
              <a:gd name="connsiteY122" fmla="*/ 698144 h 4733115"/>
              <a:gd name="connsiteX123" fmla="*/ 2918965 w 4283308"/>
              <a:gd name="connsiteY123" fmla="*/ 727172 h 4733115"/>
              <a:gd name="connsiteX124" fmla="*/ 2860908 w 4283308"/>
              <a:gd name="connsiteY124" fmla="*/ 770715 h 4733115"/>
              <a:gd name="connsiteX125" fmla="*/ 2788337 w 4283308"/>
              <a:gd name="connsiteY125" fmla="*/ 843286 h 4733115"/>
              <a:gd name="connsiteX126" fmla="*/ 2715765 w 4283308"/>
              <a:gd name="connsiteY126" fmla="*/ 901344 h 4733115"/>
              <a:gd name="connsiteX127" fmla="*/ 2672223 w 4283308"/>
              <a:gd name="connsiteY127" fmla="*/ 944886 h 4733115"/>
              <a:gd name="connsiteX128" fmla="*/ 2541594 w 4283308"/>
              <a:gd name="connsiteY128" fmla="*/ 1031972 h 4733115"/>
              <a:gd name="connsiteX129" fmla="*/ 2454508 w 4283308"/>
              <a:gd name="connsiteY129" fmla="*/ 1090029 h 4733115"/>
              <a:gd name="connsiteX130" fmla="*/ 2410965 w 4283308"/>
              <a:gd name="connsiteY130" fmla="*/ 1104544 h 4733115"/>
              <a:gd name="connsiteX131" fmla="*/ 2323880 w 4283308"/>
              <a:gd name="connsiteY131" fmla="*/ 1148086 h 4733115"/>
              <a:gd name="connsiteX132" fmla="*/ 2280337 w 4283308"/>
              <a:gd name="connsiteY132" fmla="*/ 1177115 h 4733115"/>
              <a:gd name="connsiteX133" fmla="*/ 2222280 w 4283308"/>
              <a:gd name="connsiteY133" fmla="*/ 1162601 h 4733115"/>
              <a:gd name="connsiteX134" fmla="*/ 2135194 w 4283308"/>
              <a:gd name="connsiteY134" fmla="*/ 1104544 h 4733115"/>
              <a:gd name="connsiteX135" fmla="*/ 2091651 w 4283308"/>
              <a:gd name="connsiteY135" fmla="*/ 1061001 h 4733115"/>
              <a:gd name="connsiteX136" fmla="*/ 2048108 w 4283308"/>
              <a:gd name="connsiteY136" fmla="*/ 1046486 h 4733115"/>
              <a:gd name="connsiteX137" fmla="*/ 1961023 w 4283308"/>
              <a:gd name="connsiteY137" fmla="*/ 988429 h 4733115"/>
              <a:gd name="connsiteX138" fmla="*/ 1873937 w 4283308"/>
              <a:gd name="connsiteY138" fmla="*/ 915858 h 4733115"/>
              <a:gd name="connsiteX139" fmla="*/ 1814428 w 4283308"/>
              <a:gd name="connsiteY139" fmla="*/ 841835 h 4733115"/>
              <a:gd name="connsiteX140" fmla="*/ 1696863 w 4283308"/>
              <a:gd name="connsiteY140" fmla="*/ 731164 h 4733115"/>
              <a:gd name="connsiteX141" fmla="*/ 1469714 w 4283308"/>
              <a:gd name="connsiteY141" fmla="*/ 664761 h 4733115"/>
              <a:gd name="connsiteX142" fmla="*/ 1308605 w 4283308"/>
              <a:gd name="connsiteY142" fmla="*/ 503652 h 4733115"/>
              <a:gd name="connsiteX143" fmla="*/ 890594 w 4283308"/>
              <a:gd name="connsiteY143" fmla="*/ 350889 h 4733115"/>
              <a:gd name="connsiteX144" fmla="*/ 582165 w 4283308"/>
              <a:gd name="connsiteY144" fmla="*/ 219172 h 4733115"/>
              <a:gd name="connsiteX145" fmla="*/ 466051 w 4283308"/>
              <a:gd name="connsiteY145" fmla="*/ 204658 h 4733115"/>
              <a:gd name="connsiteX146" fmla="*/ 393480 w 4283308"/>
              <a:gd name="connsiteY146" fmla="*/ 190144 h 4733115"/>
              <a:gd name="connsiteX147" fmla="*/ 262851 w 4283308"/>
              <a:gd name="connsiteY147" fmla="*/ 175629 h 4733115"/>
              <a:gd name="connsiteX148" fmla="*/ 30623 w 4283308"/>
              <a:gd name="connsiteY148" fmla="*/ 509458 h 4733115"/>
              <a:gd name="connsiteX149" fmla="*/ 45137 w 4283308"/>
              <a:gd name="connsiteY149" fmla="*/ 567515 h 4733115"/>
              <a:gd name="connsiteX150" fmla="*/ 59651 w 4283308"/>
              <a:gd name="connsiteY150" fmla="*/ 698144 h 4733115"/>
              <a:gd name="connsiteX151" fmla="*/ 88680 w 4283308"/>
              <a:gd name="connsiteY151" fmla="*/ 828772 h 4733115"/>
              <a:gd name="connsiteX152" fmla="*/ 103194 w 4283308"/>
              <a:gd name="connsiteY152" fmla="*/ 959401 h 4733115"/>
              <a:gd name="connsiteX153" fmla="*/ 132223 w 4283308"/>
              <a:gd name="connsiteY153" fmla="*/ 1046486 h 4733115"/>
              <a:gd name="connsiteX154" fmla="*/ 161251 w 4283308"/>
              <a:gd name="connsiteY154" fmla="*/ 1133572 h 4733115"/>
              <a:gd name="connsiteX155" fmla="*/ 175765 w 4283308"/>
              <a:gd name="connsiteY155" fmla="*/ 1206144 h 4733115"/>
              <a:gd name="connsiteX156" fmla="*/ 190280 w 4283308"/>
              <a:gd name="connsiteY156" fmla="*/ 1249686 h 4733115"/>
              <a:gd name="connsiteX157" fmla="*/ 175765 w 4283308"/>
              <a:gd name="connsiteY157" fmla="*/ 1351286 h 4733115"/>
              <a:gd name="connsiteX158" fmla="*/ 161251 w 4283308"/>
              <a:gd name="connsiteY158" fmla="*/ 1394829 h 4733115"/>
              <a:gd name="connsiteX159" fmla="*/ 219308 w 4283308"/>
              <a:gd name="connsiteY159" fmla="*/ 1467401 h 4733115"/>
              <a:gd name="connsiteX160" fmla="*/ 146737 w 4283308"/>
              <a:gd name="connsiteY160" fmla="*/ 1452886 h 4733115"/>
              <a:gd name="connsiteX0" fmla="*/ 146737 w 4283308"/>
              <a:gd name="connsiteY0" fmla="*/ 1452886 h 4733115"/>
              <a:gd name="connsiteX1" fmla="*/ 146737 w 4283308"/>
              <a:gd name="connsiteY1" fmla="*/ 1452886 h 4733115"/>
              <a:gd name="connsiteX2" fmla="*/ 277365 w 4283308"/>
              <a:gd name="connsiteY2" fmla="*/ 1438372 h 4733115"/>
              <a:gd name="connsiteX3" fmla="*/ 407994 w 4283308"/>
              <a:gd name="connsiteY3" fmla="*/ 1496429 h 4733115"/>
              <a:gd name="connsiteX4" fmla="*/ 451537 w 4283308"/>
              <a:gd name="connsiteY4" fmla="*/ 1510944 h 4733115"/>
              <a:gd name="connsiteX5" fmla="*/ 480565 w 4283308"/>
              <a:gd name="connsiteY5" fmla="*/ 1554486 h 4733115"/>
              <a:gd name="connsiteX6" fmla="*/ 596680 w 4283308"/>
              <a:gd name="connsiteY6" fmla="*/ 1598029 h 4733115"/>
              <a:gd name="connsiteX7" fmla="*/ 727308 w 4283308"/>
              <a:gd name="connsiteY7" fmla="*/ 1656086 h 4733115"/>
              <a:gd name="connsiteX8" fmla="*/ 770851 w 4283308"/>
              <a:gd name="connsiteY8" fmla="*/ 1670601 h 4733115"/>
              <a:gd name="connsiteX9" fmla="*/ 857937 w 4283308"/>
              <a:gd name="connsiteY9" fmla="*/ 1728658 h 4733115"/>
              <a:gd name="connsiteX10" fmla="*/ 930508 w 4283308"/>
              <a:gd name="connsiteY10" fmla="*/ 1801229 h 4733115"/>
              <a:gd name="connsiteX11" fmla="*/ 959537 w 4283308"/>
              <a:gd name="connsiteY11" fmla="*/ 1844772 h 4733115"/>
              <a:gd name="connsiteX12" fmla="*/ 1046623 w 4283308"/>
              <a:gd name="connsiteY12" fmla="*/ 1888315 h 4733115"/>
              <a:gd name="connsiteX13" fmla="*/ 1148223 w 4283308"/>
              <a:gd name="connsiteY13" fmla="*/ 1946372 h 4733115"/>
              <a:gd name="connsiteX14" fmla="*/ 1235308 w 4283308"/>
              <a:gd name="connsiteY14" fmla="*/ 1989915 h 4733115"/>
              <a:gd name="connsiteX15" fmla="*/ 1365937 w 4283308"/>
              <a:gd name="connsiteY15" fmla="*/ 2106029 h 4733115"/>
              <a:gd name="connsiteX16" fmla="*/ 1496565 w 4283308"/>
              <a:gd name="connsiteY16" fmla="*/ 2236658 h 4733115"/>
              <a:gd name="connsiteX17" fmla="*/ 1554623 w 4283308"/>
              <a:gd name="connsiteY17" fmla="*/ 2280201 h 4733115"/>
              <a:gd name="connsiteX18" fmla="*/ 1641708 w 4283308"/>
              <a:gd name="connsiteY18" fmla="*/ 2352772 h 4733115"/>
              <a:gd name="connsiteX19" fmla="*/ 1714280 w 4283308"/>
              <a:gd name="connsiteY19" fmla="*/ 2439858 h 4733115"/>
              <a:gd name="connsiteX20" fmla="*/ 1743308 w 4283308"/>
              <a:gd name="connsiteY20" fmla="*/ 2483401 h 4733115"/>
              <a:gd name="connsiteX21" fmla="*/ 1786851 w 4283308"/>
              <a:gd name="connsiteY21" fmla="*/ 2512429 h 4733115"/>
              <a:gd name="connsiteX22" fmla="*/ 1844908 w 4283308"/>
              <a:gd name="connsiteY22" fmla="*/ 2555972 h 4733115"/>
              <a:gd name="connsiteX23" fmla="*/ 1917480 w 4283308"/>
              <a:gd name="connsiteY23" fmla="*/ 2628544 h 4733115"/>
              <a:gd name="connsiteX24" fmla="*/ 1961023 w 4283308"/>
              <a:gd name="connsiteY24" fmla="*/ 2759172 h 4733115"/>
              <a:gd name="connsiteX25" fmla="*/ 1990051 w 4283308"/>
              <a:gd name="connsiteY25" fmla="*/ 2817229 h 4733115"/>
              <a:gd name="connsiteX26" fmla="*/ 2004565 w 4283308"/>
              <a:gd name="connsiteY26" fmla="*/ 2860772 h 4733115"/>
              <a:gd name="connsiteX27" fmla="*/ 2033594 w 4283308"/>
              <a:gd name="connsiteY27" fmla="*/ 2904315 h 4733115"/>
              <a:gd name="connsiteX28" fmla="*/ 2106165 w 4283308"/>
              <a:gd name="connsiteY28" fmla="*/ 3020429 h 4733115"/>
              <a:gd name="connsiteX29" fmla="*/ 2164223 w 4283308"/>
              <a:gd name="connsiteY29" fmla="*/ 3107515 h 4733115"/>
              <a:gd name="connsiteX30" fmla="*/ 2251308 w 4283308"/>
              <a:gd name="connsiteY30" fmla="*/ 3238144 h 4733115"/>
              <a:gd name="connsiteX31" fmla="*/ 2280337 w 4283308"/>
              <a:gd name="connsiteY31" fmla="*/ 3281686 h 4733115"/>
              <a:gd name="connsiteX32" fmla="*/ 2309365 w 4283308"/>
              <a:gd name="connsiteY32" fmla="*/ 3325229 h 4733115"/>
              <a:gd name="connsiteX33" fmla="*/ 2352908 w 4283308"/>
              <a:gd name="connsiteY33" fmla="*/ 3368772 h 4733115"/>
              <a:gd name="connsiteX34" fmla="*/ 2439994 w 4283308"/>
              <a:gd name="connsiteY34" fmla="*/ 3484886 h 4733115"/>
              <a:gd name="connsiteX35" fmla="*/ 2454508 w 4283308"/>
              <a:gd name="connsiteY35" fmla="*/ 3528429 h 4733115"/>
              <a:gd name="connsiteX36" fmla="*/ 2483537 w 4283308"/>
              <a:gd name="connsiteY36" fmla="*/ 3630029 h 4733115"/>
              <a:gd name="connsiteX37" fmla="*/ 2512565 w 4283308"/>
              <a:gd name="connsiteY37" fmla="*/ 3673572 h 4733115"/>
              <a:gd name="connsiteX38" fmla="*/ 2556108 w 4283308"/>
              <a:gd name="connsiteY38" fmla="*/ 3804201 h 4733115"/>
              <a:gd name="connsiteX39" fmla="*/ 2570623 w 4283308"/>
              <a:gd name="connsiteY39" fmla="*/ 3847744 h 4733115"/>
              <a:gd name="connsiteX40" fmla="*/ 2599651 w 4283308"/>
              <a:gd name="connsiteY40" fmla="*/ 3905801 h 4733115"/>
              <a:gd name="connsiteX41" fmla="*/ 2614165 w 4283308"/>
              <a:gd name="connsiteY41" fmla="*/ 3949344 h 4733115"/>
              <a:gd name="connsiteX42" fmla="*/ 2643194 w 4283308"/>
              <a:gd name="connsiteY42" fmla="*/ 3992886 h 4733115"/>
              <a:gd name="connsiteX43" fmla="*/ 2701251 w 4283308"/>
              <a:gd name="connsiteY43" fmla="*/ 4123515 h 4733115"/>
              <a:gd name="connsiteX44" fmla="*/ 2730280 w 4283308"/>
              <a:gd name="connsiteY44" fmla="*/ 4210601 h 4733115"/>
              <a:gd name="connsiteX45" fmla="*/ 2744794 w 4283308"/>
              <a:gd name="connsiteY45" fmla="*/ 4254144 h 4733115"/>
              <a:gd name="connsiteX46" fmla="*/ 2759308 w 4283308"/>
              <a:gd name="connsiteY46" fmla="*/ 4355744 h 4733115"/>
              <a:gd name="connsiteX47" fmla="*/ 2773823 w 4283308"/>
              <a:gd name="connsiteY47" fmla="*/ 4544429 h 4733115"/>
              <a:gd name="connsiteX48" fmla="*/ 2817365 w 4283308"/>
              <a:gd name="connsiteY48" fmla="*/ 4573458 h 4733115"/>
              <a:gd name="connsiteX49" fmla="*/ 2904451 w 4283308"/>
              <a:gd name="connsiteY49" fmla="*/ 4602486 h 4733115"/>
              <a:gd name="connsiteX50" fmla="*/ 2947994 w 4283308"/>
              <a:gd name="connsiteY50" fmla="*/ 4631515 h 4733115"/>
              <a:gd name="connsiteX51" fmla="*/ 3122165 w 4283308"/>
              <a:gd name="connsiteY51" fmla="*/ 4660544 h 4733115"/>
              <a:gd name="connsiteX52" fmla="*/ 3238280 w 4283308"/>
              <a:gd name="connsiteY52" fmla="*/ 4675058 h 4733115"/>
              <a:gd name="connsiteX53" fmla="*/ 3296337 w 4283308"/>
              <a:gd name="connsiteY53" fmla="*/ 4689572 h 4733115"/>
              <a:gd name="connsiteX54" fmla="*/ 3412451 w 4283308"/>
              <a:gd name="connsiteY54" fmla="*/ 4704086 h 4733115"/>
              <a:gd name="connsiteX55" fmla="*/ 3499537 w 4283308"/>
              <a:gd name="connsiteY55" fmla="*/ 4733115 h 4733115"/>
              <a:gd name="connsiteX56" fmla="*/ 3746280 w 4283308"/>
              <a:gd name="connsiteY56" fmla="*/ 4718601 h 4733115"/>
              <a:gd name="connsiteX57" fmla="*/ 3847880 w 4283308"/>
              <a:gd name="connsiteY57" fmla="*/ 4689572 h 4733115"/>
              <a:gd name="connsiteX58" fmla="*/ 4112403 w 4283308"/>
              <a:gd name="connsiteY58" fmla="*/ 4431944 h 4733115"/>
              <a:gd name="connsiteX59" fmla="*/ 3876908 w 4283308"/>
              <a:gd name="connsiteY59" fmla="*/ 3804201 h 4733115"/>
              <a:gd name="connsiteX60" fmla="*/ 3847880 w 4283308"/>
              <a:gd name="connsiteY60" fmla="*/ 3717115 h 4733115"/>
              <a:gd name="connsiteX61" fmla="*/ 3804337 w 4283308"/>
              <a:gd name="connsiteY61" fmla="*/ 3586486 h 4733115"/>
              <a:gd name="connsiteX62" fmla="*/ 3775308 w 4283308"/>
              <a:gd name="connsiteY62" fmla="*/ 3499401 h 4733115"/>
              <a:gd name="connsiteX63" fmla="*/ 3760794 w 4283308"/>
              <a:gd name="connsiteY63" fmla="*/ 3455858 h 4733115"/>
              <a:gd name="connsiteX64" fmla="*/ 3731765 w 4283308"/>
              <a:gd name="connsiteY64" fmla="*/ 3397801 h 4733115"/>
              <a:gd name="connsiteX65" fmla="*/ 3717251 w 4283308"/>
              <a:gd name="connsiteY65" fmla="*/ 3354258 h 4733115"/>
              <a:gd name="connsiteX66" fmla="*/ 3688223 w 4283308"/>
              <a:gd name="connsiteY66" fmla="*/ 3310715 h 4733115"/>
              <a:gd name="connsiteX67" fmla="*/ 3673708 w 4283308"/>
              <a:gd name="connsiteY67" fmla="*/ 3267172 h 4733115"/>
              <a:gd name="connsiteX68" fmla="*/ 3586623 w 4283308"/>
              <a:gd name="connsiteY68" fmla="*/ 3136544 h 4733115"/>
              <a:gd name="connsiteX69" fmla="*/ 3543080 w 4283308"/>
              <a:gd name="connsiteY69" fmla="*/ 3034944 h 4733115"/>
              <a:gd name="connsiteX70" fmla="*/ 3514051 w 4283308"/>
              <a:gd name="connsiteY70" fmla="*/ 2991401 h 4733115"/>
              <a:gd name="connsiteX71" fmla="*/ 3499537 w 4283308"/>
              <a:gd name="connsiteY71" fmla="*/ 2947858 h 4733115"/>
              <a:gd name="connsiteX72" fmla="*/ 3485023 w 4283308"/>
              <a:gd name="connsiteY72" fmla="*/ 2889801 h 4733115"/>
              <a:gd name="connsiteX73" fmla="*/ 3426965 w 4283308"/>
              <a:gd name="connsiteY73" fmla="*/ 2802715 h 4733115"/>
              <a:gd name="connsiteX74" fmla="*/ 3368908 w 4283308"/>
              <a:gd name="connsiteY74" fmla="*/ 2715629 h 4733115"/>
              <a:gd name="connsiteX75" fmla="*/ 3339880 w 4283308"/>
              <a:gd name="connsiteY75" fmla="*/ 2672086 h 4733115"/>
              <a:gd name="connsiteX76" fmla="*/ 3296337 w 4283308"/>
              <a:gd name="connsiteY76" fmla="*/ 2628544 h 4733115"/>
              <a:gd name="connsiteX77" fmla="*/ 3281823 w 4283308"/>
              <a:gd name="connsiteY77" fmla="*/ 2585001 h 4733115"/>
              <a:gd name="connsiteX78" fmla="*/ 3223765 w 4283308"/>
              <a:gd name="connsiteY78" fmla="*/ 2497915 h 4733115"/>
              <a:gd name="connsiteX79" fmla="*/ 3209251 w 4283308"/>
              <a:gd name="connsiteY79" fmla="*/ 2454372 h 4733115"/>
              <a:gd name="connsiteX80" fmla="*/ 3151194 w 4283308"/>
              <a:gd name="connsiteY80" fmla="*/ 2367286 h 4733115"/>
              <a:gd name="connsiteX81" fmla="*/ 3122165 w 4283308"/>
              <a:gd name="connsiteY81" fmla="*/ 2280201 h 4733115"/>
              <a:gd name="connsiteX82" fmla="*/ 3107651 w 4283308"/>
              <a:gd name="connsiteY82" fmla="*/ 2236658 h 4733115"/>
              <a:gd name="connsiteX83" fmla="*/ 3031451 w 4283308"/>
              <a:gd name="connsiteY83" fmla="*/ 1999712 h 4733115"/>
              <a:gd name="connsiteX84" fmla="*/ 3051408 w 4283308"/>
              <a:gd name="connsiteY84" fmla="*/ 1874526 h 4733115"/>
              <a:gd name="connsiteX85" fmla="*/ 3187480 w 4283308"/>
              <a:gd name="connsiteY85" fmla="*/ 1664432 h 4733115"/>
              <a:gd name="connsiteX86" fmla="*/ 3238643 w 4283308"/>
              <a:gd name="connsiteY86" fmla="*/ 1604924 h 4733115"/>
              <a:gd name="connsiteX87" fmla="*/ 3305771 w 4283308"/>
              <a:gd name="connsiteY87" fmla="*/ 1561381 h 4733115"/>
              <a:gd name="connsiteX88" fmla="*/ 3356934 w 4283308"/>
              <a:gd name="connsiteY88" fmla="*/ 1485906 h 4733115"/>
              <a:gd name="connsiteX89" fmla="*/ 3438577 w 4283308"/>
              <a:gd name="connsiteY89" fmla="*/ 1426398 h 4733115"/>
              <a:gd name="connsiteX90" fmla="*/ 3528565 w 4283308"/>
              <a:gd name="connsiteY90" fmla="*/ 1336772 h 4733115"/>
              <a:gd name="connsiteX91" fmla="*/ 3557594 w 4283308"/>
              <a:gd name="connsiteY91" fmla="*/ 1293229 h 4733115"/>
              <a:gd name="connsiteX92" fmla="*/ 3615651 w 4283308"/>
              <a:gd name="connsiteY92" fmla="*/ 1206144 h 4733115"/>
              <a:gd name="connsiteX93" fmla="*/ 3673708 w 4283308"/>
              <a:gd name="connsiteY93" fmla="*/ 1119058 h 4733115"/>
              <a:gd name="connsiteX94" fmla="*/ 3717251 w 4283308"/>
              <a:gd name="connsiteY94" fmla="*/ 1090029 h 4733115"/>
              <a:gd name="connsiteX95" fmla="*/ 3804337 w 4283308"/>
              <a:gd name="connsiteY95" fmla="*/ 1002944 h 4733115"/>
              <a:gd name="connsiteX96" fmla="*/ 3833365 w 4283308"/>
              <a:gd name="connsiteY96" fmla="*/ 959401 h 4733115"/>
              <a:gd name="connsiteX97" fmla="*/ 3920451 w 4283308"/>
              <a:gd name="connsiteY97" fmla="*/ 872315 h 4733115"/>
              <a:gd name="connsiteX98" fmla="*/ 4051080 w 4283308"/>
              <a:gd name="connsiteY98" fmla="*/ 770715 h 4733115"/>
              <a:gd name="connsiteX99" fmla="*/ 4094623 w 4283308"/>
              <a:gd name="connsiteY99" fmla="*/ 741686 h 4733115"/>
              <a:gd name="connsiteX100" fmla="*/ 4123651 w 4283308"/>
              <a:gd name="connsiteY100" fmla="*/ 698144 h 4733115"/>
              <a:gd name="connsiteX101" fmla="*/ 4167194 w 4283308"/>
              <a:gd name="connsiteY101" fmla="*/ 669115 h 4733115"/>
              <a:gd name="connsiteX102" fmla="*/ 4225251 w 4283308"/>
              <a:gd name="connsiteY102" fmla="*/ 582029 h 4733115"/>
              <a:gd name="connsiteX103" fmla="*/ 4239765 w 4283308"/>
              <a:gd name="connsiteY103" fmla="*/ 538486 h 4733115"/>
              <a:gd name="connsiteX104" fmla="*/ 4268794 w 4283308"/>
              <a:gd name="connsiteY104" fmla="*/ 494944 h 4733115"/>
              <a:gd name="connsiteX105" fmla="*/ 4283308 w 4283308"/>
              <a:gd name="connsiteY105" fmla="*/ 393344 h 4733115"/>
              <a:gd name="connsiteX106" fmla="*/ 4268794 w 4283308"/>
              <a:gd name="connsiteY106" fmla="*/ 117572 h 4733115"/>
              <a:gd name="connsiteX107" fmla="*/ 4155945 w 4283308"/>
              <a:gd name="connsiteY107" fmla="*/ 13069 h 4733115"/>
              <a:gd name="connsiteX108" fmla="*/ 3889245 w 4283308"/>
              <a:gd name="connsiteY108" fmla="*/ 4724 h 4733115"/>
              <a:gd name="connsiteX109" fmla="*/ 3702011 w 4283308"/>
              <a:gd name="connsiteY109" fmla="*/ 78021 h 4733115"/>
              <a:gd name="connsiteX110" fmla="*/ 3601137 w 4283308"/>
              <a:gd name="connsiteY110" fmla="*/ 175629 h 4733115"/>
              <a:gd name="connsiteX111" fmla="*/ 3514051 w 4283308"/>
              <a:gd name="connsiteY111" fmla="*/ 219172 h 4733115"/>
              <a:gd name="connsiteX112" fmla="*/ 3470508 w 4283308"/>
              <a:gd name="connsiteY112" fmla="*/ 248201 h 4733115"/>
              <a:gd name="connsiteX113" fmla="*/ 3383423 w 4283308"/>
              <a:gd name="connsiteY113" fmla="*/ 277229 h 4733115"/>
              <a:gd name="connsiteX114" fmla="*/ 3339880 w 4283308"/>
              <a:gd name="connsiteY114" fmla="*/ 291744 h 4733115"/>
              <a:gd name="connsiteX115" fmla="*/ 3281823 w 4283308"/>
              <a:gd name="connsiteY115" fmla="*/ 335286 h 4733115"/>
              <a:gd name="connsiteX116" fmla="*/ 3194737 w 4283308"/>
              <a:gd name="connsiteY116" fmla="*/ 393344 h 4733115"/>
              <a:gd name="connsiteX117" fmla="*/ 3165708 w 4283308"/>
              <a:gd name="connsiteY117" fmla="*/ 436886 h 4733115"/>
              <a:gd name="connsiteX118" fmla="*/ 3151194 w 4283308"/>
              <a:gd name="connsiteY118" fmla="*/ 480429 h 4733115"/>
              <a:gd name="connsiteX119" fmla="*/ 3064108 w 4283308"/>
              <a:gd name="connsiteY119" fmla="*/ 567515 h 4733115"/>
              <a:gd name="connsiteX120" fmla="*/ 3035080 w 4283308"/>
              <a:gd name="connsiteY120" fmla="*/ 611058 h 4733115"/>
              <a:gd name="connsiteX121" fmla="*/ 2991537 w 4283308"/>
              <a:gd name="connsiteY121" fmla="*/ 654601 h 4733115"/>
              <a:gd name="connsiteX122" fmla="*/ 2962508 w 4283308"/>
              <a:gd name="connsiteY122" fmla="*/ 698144 h 4733115"/>
              <a:gd name="connsiteX123" fmla="*/ 2918965 w 4283308"/>
              <a:gd name="connsiteY123" fmla="*/ 727172 h 4733115"/>
              <a:gd name="connsiteX124" fmla="*/ 2860908 w 4283308"/>
              <a:gd name="connsiteY124" fmla="*/ 770715 h 4733115"/>
              <a:gd name="connsiteX125" fmla="*/ 2788337 w 4283308"/>
              <a:gd name="connsiteY125" fmla="*/ 843286 h 4733115"/>
              <a:gd name="connsiteX126" fmla="*/ 2715765 w 4283308"/>
              <a:gd name="connsiteY126" fmla="*/ 901344 h 4733115"/>
              <a:gd name="connsiteX127" fmla="*/ 2672223 w 4283308"/>
              <a:gd name="connsiteY127" fmla="*/ 944886 h 4733115"/>
              <a:gd name="connsiteX128" fmla="*/ 2541594 w 4283308"/>
              <a:gd name="connsiteY128" fmla="*/ 1031972 h 4733115"/>
              <a:gd name="connsiteX129" fmla="*/ 2454508 w 4283308"/>
              <a:gd name="connsiteY129" fmla="*/ 1090029 h 4733115"/>
              <a:gd name="connsiteX130" fmla="*/ 2410965 w 4283308"/>
              <a:gd name="connsiteY130" fmla="*/ 1104544 h 4733115"/>
              <a:gd name="connsiteX131" fmla="*/ 2323880 w 4283308"/>
              <a:gd name="connsiteY131" fmla="*/ 1148086 h 4733115"/>
              <a:gd name="connsiteX132" fmla="*/ 2280337 w 4283308"/>
              <a:gd name="connsiteY132" fmla="*/ 1177115 h 4733115"/>
              <a:gd name="connsiteX133" fmla="*/ 2222280 w 4283308"/>
              <a:gd name="connsiteY133" fmla="*/ 1162601 h 4733115"/>
              <a:gd name="connsiteX134" fmla="*/ 2135194 w 4283308"/>
              <a:gd name="connsiteY134" fmla="*/ 1104544 h 4733115"/>
              <a:gd name="connsiteX135" fmla="*/ 2091651 w 4283308"/>
              <a:gd name="connsiteY135" fmla="*/ 1061001 h 4733115"/>
              <a:gd name="connsiteX136" fmla="*/ 2048108 w 4283308"/>
              <a:gd name="connsiteY136" fmla="*/ 1046486 h 4733115"/>
              <a:gd name="connsiteX137" fmla="*/ 1961023 w 4283308"/>
              <a:gd name="connsiteY137" fmla="*/ 988429 h 4733115"/>
              <a:gd name="connsiteX138" fmla="*/ 1873937 w 4283308"/>
              <a:gd name="connsiteY138" fmla="*/ 915858 h 4733115"/>
              <a:gd name="connsiteX139" fmla="*/ 1814428 w 4283308"/>
              <a:gd name="connsiteY139" fmla="*/ 841835 h 4733115"/>
              <a:gd name="connsiteX140" fmla="*/ 1651143 w 4283308"/>
              <a:gd name="connsiteY140" fmla="*/ 761644 h 4733115"/>
              <a:gd name="connsiteX141" fmla="*/ 1469714 w 4283308"/>
              <a:gd name="connsiteY141" fmla="*/ 664761 h 4733115"/>
              <a:gd name="connsiteX142" fmla="*/ 1308605 w 4283308"/>
              <a:gd name="connsiteY142" fmla="*/ 503652 h 4733115"/>
              <a:gd name="connsiteX143" fmla="*/ 890594 w 4283308"/>
              <a:gd name="connsiteY143" fmla="*/ 350889 h 4733115"/>
              <a:gd name="connsiteX144" fmla="*/ 582165 w 4283308"/>
              <a:gd name="connsiteY144" fmla="*/ 219172 h 4733115"/>
              <a:gd name="connsiteX145" fmla="*/ 466051 w 4283308"/>
              <a:gd name="connsiteY145" fmla="*/ 204658 h 4733115"/>
              <a:gd name="connsiteX146" fmla="*/ 393480 w 4283308"/>
              <a:gd name="connsiteY146" fmla="*/ 190144 h 4733115"/>
              <a:gd name="connsiteX147" fmla="*/ 262851 w 4283308"/>
              <a:gd name="connsiteY147" fmla="*/ 175629 h 4733115"/>
              <a:gd name="connsiteX148" fmla="*/ 30623 w 4283308"/>
              <a:gd name="connsiteY148" fmla="*/ 509458 h 4733115"/>
              <a:gd name="connsiteX149" fmla="*/ 45137 w 4283308"/>
              <a:gd name="connsiteY149" fmla="*/ 567515 h 4733115"/>
              <a:gd name="connsiteX150" fmla="*/ 59651 w 4283308"/>
              <a:gd name="connsiteY150" fmla="*/ 698144 h 4733115"/>
              <a:gd name="connsiteX151" fmla="*/ 88680 w 4283308"/>
              <a:gd name="connsiteY151" fmla="*/ 828772 h 4733115"/>
              <a:gd name="connsiteX152" fmla="*/ 103194 w 4283308"/>
              <a:gd name="connsiteY152" fmla="*/ 959401 h 4733115"/>
              <a:gd name="connsiteX153" fmla="*/ 132223 w 4283308"/>
              <a:gd name="connsiteY153" fmla="*/ 1046486 h 4733115"/>
              <a:gd name="connsiteX154" fmla="*/ 161251 w 4283308"/>
              <a:gd name="connsiteY154" fmla="*/ 1133572 h 4733115"/>
              <a:gd name="connsiteX155" fmla="*/ 175765 w 4283308"/>
              <a:gd name="connsiteY155" fmla="*/ 1206144 h 4733115"/>
              <a:gd name="connsiteX156" fmla="*/ 190280 w 4283308"/>
              <a:gd name="connsiteY156" fmla="*/ 1249686 h 4733115"/>
              <a:gd name="connsiteX157" fmla="*/ 175765 w 4283308"/>
              <a:gd name="connsiteY157" fmla="*/ 1351286 h 4733115"/>
              <a:gd name="connsiteX158" fmla="*/ 161251 w 4283308"/>
              <a:gd name="connsiteY158" fmla="*/ 1394829 h 4733115"/>
              <a:gd name="connsiteX159" fmla="*/ 219308 w 4283308"/>
              <a:gd name="connsiteY159" fmla="*/ 1467401 h 4733115"/>
              <a:gd name="connsiteX160" fmla="*/ 146737 w 4283308"/>
              <a:gd name="connsiteY160" fmla="*/ 1452886 h 4733115"/>
              <a:gd name="connsiteX0" fmla="*/ 146737 w 4283308"/>
              <a:gd name="connsiteY0" fmla="*/ 1452886 h 4733115"/>
              <a:gd name="connsiteX1" fmla="*/ 146737 w 4283308"/>
              <a:gd name="connsiteY1" fmla="*/ 1452886 h 4733115"/>
              <a:gd name="connsiteX2" fmla="*/ 277365 w 4283308"/>
              <a:gd name="connsiteY2" fmla="*/ 1438372 h 4733115"/>
              <a:gd name="connsiteX3" fmla="*/ 407994 w 4283308"/>
              <a:gd name="connsiteY3" fmla="*/ 1496429 h 4733115"/>
              <a:gd name="connsiteX4" fmla="*/ 451537 w 4283308"/>
              <a:gd name="connsiteY4" fmla="*/ 1510944 h 4733115"/>
              <a:gd name="connsiteX5" fmla="*/ 480565 w 4283308"/>
              <a:gd name="connsiteY5" fmla="*/ 1554486 h 4733115"/>
              <a:gd name="connsiteX6" fmla="*/ 596680 w 4283308"/>
              <a:gd name="connsiteY6" fmla="*/ 1598029 h 4733115"/>
              <a:gd name="connsiteX7" fmla="*/ 727308 w 4283308"/>
              <a:gd name="connsiteY7" fmla="*/ 1656086 h 4733115"/>
              <a:gd name="connsiteX8" fmla="*/ 770851 w 4283308"/>
              <a:gd name="connsiteY8" fmla="*/ 1670601 h 4733115"/>
              <a:gd name="connsiteX9" fmla="*/ 857937 w 4283308"/>
              <a:gd name="connsiteY9" fmla="*/ 1728658 h 4733115"/>
              <a:gd name="connsiteX10" fmla="*/ 930508 w 4283308"/>
              <a:gd name="connsiteY10" fmla="*/ 1801229 h 4733115"/>
              <a:gd name="connsiteX11" fmla="*/ 959537 w 4283308"/>
              <a:gd name="connsiteY11" fmla="*/ 1844772 h 4733115"/>
              <a:gd name="connsiteX12" fmla="*/ 1046623 w 4283308"/>
              <a:gd name="connsiteY12" fmla="*/ 1888315 h 4733115"/>
              <a:gd name="connsiteX13" fmla="*/ 1148223 w 4283308"/>
              <a:gd name="connsiteY13" fmla="*/ 1946372 h 4733115"/>
              <a:gd name="connsiteX14" fmla="*/ 1235308 w 4283308"/>
              <a:gd name="connsiteY14" fmla="*/ 1989915 h 4733115"/>
              <a:gd name="connsiteX15" fmla="*/ 1365937 w 4283308"/>
              <a:gd name="connsiteY15" fmla="*/ 2106029 h 4733115"/>
              <a:gd name="connsiteX16" fmla="*/ 1496565 w 4283308"/>
              <a:gd name="connsiteY16" fmla="*/ 2236658 h 4733115"/>
              <a:gd name="connsiteX17" fmla="*/ 1554623 w 4283308"/>
              <a:gd name="connsiteY17" fmla="*/ 2280201 h 4733115"/>
              <a:gd name="connsiteX18" fmla="*/ 1641708 w 4283308"/>
              <a:gd name="connsiteY18" fmla="*/ 2352772 h 4733115"/>
              <a:gd name="connsiteX19" fmla="*/ 1714280 w 4283308"/>
              <a:gd name="connsiteY19" fmla="*/ 2439858 h 4733115"/>
              <a:gd name="connsiteX20" fmla="*/ 1743308 w 4283308"/>
              <a:gd name="connsiteY20" fmla="*/ 2483401 h 4733115"/>
              <a:gd name="connsiteX21" fmla="*/ 1786851 w 4283308"/>
              <a:gd name="connsiteY21" fmla="*/ 2512429 h 4733115"/>
              <a:gd name="connsiteX22" fmla="*/ 1844908 w 4283308"/>
              <a:gd name="connsiteY22" fmla="*/ 2555972 h 4733115"/>
              <a:gd name="connsiteX23" fmla="*/ 1917480 w 4283308"/>
              <a:gd name="connsiteY23" fmla="*/ 2628544 h 4733115"/>
              <a:gd name="connsiteX24" fmla="*/ 1961023 w 4283308"/>
              <a:gd name="connsiteY24" fmla="*/ 2759172 h 4733115"/>
              <a:gd name="connsiteX25" fmla="*/ 1990051 w 4283308"/>
              <a:gd name="connsiteY25" fmla="*/ 2817229 h 4733115"/>
              <a:gd name="connsiteX26" fmla="*/ 2004565 w 4283308"/>
              <a:gd name="connsiteY26" fmla="*/ 2860772 h 4733115"/>
              <a:gd name="connsiteX27" fmla="*/ 2033594 w 4283308"/>
              <a:gd name="connsiteY27" fmla="*/ 2904315 h 4733115"/>
              <a:gd name="connsiteX28" fmla="*/ 2106165 w 4283308"/>
              <a:gd name="connsiteY28" fmla="*/ 3020429 h 4733115"/>
              <a:gd name="connsiteX29" fmla="*/ 2164223 w 4283308"/>
              <a:gd name="connsiteY29" fmla="*/ 3107515 h 4733115"/>
              <a:gd name="connsiteX30" fmla="*/ 2251308 w 4283308"/>
              <a:gd name="connsiteY30" fmla="*/ 3238144 h 4733115"/>
              <a:gd name="connsiteX31" fmla="*/ 2280337 w 4283308"/>
              <a:gd name="connsiteY31" fmla="*/ 3281686 h 4733115"/>
              <a:gd name="connsiteX32" fmla="*/ 2309365 w 4283308"/>
              <a:gd name="connsiteY32" fmla="*/ 3325229 h 4733115"/>
              <a:gd name="connsiteX33" fmla="*/ 2352908 w 4283308"/>
              <a:gd name="connsiteY33" fmla="*/ 3368772 h 4733115"/>
              <a:gd name="connsiteX34" fmla="*/ 2439994 w 4283308"/>
              <a:gd name="connsiteY34" fmla="*/ 3484886 h 4733115"/>
              <a:gd name="connsiteX35" fmla="*/ 2454508 w 4283308"/>
              <a:gd name="connsiteY35" fmla="*/ 3528429 h 4733115"/>
              <a:gd name="connsiteX36" fmla="*/ 2483537 w 4283308"/>
              <a:gd name="connsiteY36" fmla="*/ 3630029 h 4733115"/>
              <a:gd name="connsiteX37" fmla="*/ 2512565 w 4283308"/>
              <a:gd name="connsiteY37" fmla="*/ 3673572 h 4733115"/>
              <a:gd name="connsiteX38" fmla="*/ 2556108 w 4283308"/>
              <a:gd name="connsiteY38" fmla="*/ 3804201 h 4733115"/>
              <a:gd name="connsiteX39" fmla="*/ 2570623 w 4283308"/>
              <a:gd name="connsiteY39" fmla="*/ 3847744 h 4733115"/>
              <a:gd name="connsiteX40" fmla="*/ 2599651 w 4283308"/>
              <a:gd name="connsiteY40" fmla="*/ 3905801 h 4733115"/>
              <a:gd name="connsiteX41" fmla="*/ 2614165 w 4283308"/>
              <a:gd name="connsiteY41" fmla="*/ 3949344 h 4733115"/>
              <a:gd name="connsiteX42" fmla="*/ 2643194 w 4283308"/>
              <a:gd name="connsiteY42" fmla="*/ 3992886 h 4733115"/>
              <a:gd name="connsiteX43" fmla="*/ 2701251 w 4283308"/>
              <a:gd name="connsiteY43" fmla="*/ 4123515 h 4733115"/>
              <a:gd name="connsiteX44" fmla="*/ 2730280 w 4283308"/>
              <a:gd name="connsiteY44" fmla="*/ 4210601 h 4733115"/>
              <a:gd name="connsiteX45" fmla="*/ 2744794 w 4283308"/>
              <a:gd name="connsiteY45" fmla="*/ 4254144 h 4733115"/>
              <a:gd name="connsiteX46" fmla="*/ 2759308 w 4283308"/>
              <a:gd name="connsiteY46" fmla="*/ 4355744 h 4733115"/>
              <a:gd name="connsiteX47" fmla="*/ 2773823 w 4283308"/>
              <a:gd name="connsiteY47" fmla="*/ 4544429 h 4733115"/>
              <a:gd name="connsiteX48" fmla="*/ 2817365 w 4283308"/>
              <a:gd name="connsiteY48" fmla="*/ 4573458 h 4733115"/>
              <a:gd name="connsiteX49" fmla="*/ 2904451 w 4283308"/>
              <a:gd name="connsiteY49" fmla="*/ 4602486 h 4733115"/>
              <a:gd name="connsiteX50" fmla="*/ 2947994 w 4283308"/>
              <a:gd name="connsiteY50" fmla="*/ 4631515 h 4733115"/>
              <a:gd name="connsiteX51" fmla="*/ 3122165 w 4283308"/>
              <a:gd name="connsiteY51" fmla="*/ 4660544 h 4733115"/>
              <a:gd name="connsiteX52" fmla="*/ 3238280 w 4283308"/>
              <a:gd name="connsiteY52" fmla="*/ 4675058 h 4733115"/>
              <a:gd name="connsiteX53" fmla="*/ 3296337 w 4283308"/>
              <a:gd name="connsiteY53" fmla="*/ 4689572 h 4733115"/>
              <a:gd name="connsiteX54" fmla="*/ 3412451 w 4283308"/>
              <a:gd name="connsiteY54" fmla="*/ 4704086 h 4733115"/>
              <a:gd name="connsiteX55" fmla="*/ 3499537 w 4283308"/>
              <a:gd name="connsiteY55" fmla="*/ 4733115 h 4733115"/>
              <a:gd name="connsiteX56" fmla="*/ 3746280 w 4283308"/>
              <a:gd name="connsiteY56" fmla="*/ 4718601 h 4733115"/>
              <a:gd name="connsiteX57" fmla="*/ 3847880 w 4283308"/>
              <a:gd name="connsiteY57" fmla="*/ 4689572 h 4733115"/>
              <a:gd name="connsiteX58" fmla="*/ 4112403 w 4283308"/>
              <a:gd name="connsiteY58" fmla="*/ 4431944 h 4733115"/>
              <a:gd name="connsiteX59" fmla="*/ 3876908 w 4283308"/>
              <a:gd name="connsiteY59" fmla="*/ 3804201 h 4733115"/>
              <a:gd name="connsiteX60" fmla="*/ 3847880 w 4283308"/>
              <a:gd name="connsiteY60" fmla="*/ 3717115 h 4733115"/>
              <a:gd name="connsiteX61" fmla="*/ 3804337 w 4283308"/>
              <a:gd name="connsiteY61" fmla="*/ 3586486 h 4733115"/>
              <a:gd name="connsiteX62" fmla="*/ 3775308 w 4283308"/>
              <a:gd name="connsiteY62" fmla="*/ 3499401 h 4733115"/>
              <a:gd name="connsiteX63" fmla="*/ 3760794 w 4283308"/>
              <a:gd name="connsiteY63" fmla="*/ 3455858 h 4733115"/>
              <a:gd name="connsiteX64" fmla="*/ 3731765 w 4283308"/>
              <a:gd name="connsiteY64" fmla="*/ 3397801 h 4733115"/>
              <a:gd name="connsiteX65" fmla="*/ 3717251 w 4283308"/>
              <a:gd name="connsiteY65" fmla="*/ 3354258 h 4733115"/>
              <a:gd name="connsiteX66" fmla="*/ 3688223 w 4283308"/>
              <a:gd name="connsiteY66" fmla="*/ 3310715 h 4733115"/>
              <a:gd name="connsiteX67" fmla="*/ 3673708 w 4283308"/>
              <a:gd name="connsiteY67" fmla="*/ 3267172 h 4733115"/>
              <a:gd name="connsiteX68" fmla="*/ 3586623 w 4283308"/>
              <a:gd name="connsiteY68" fmla="*/ 3136544 h 4733115"/>
              <a:gd name="connsiteX69" fmla="*/ 3543080 w 4283308"/>
              <a:gd name="connsiteY69" fmla="*/ 3034944 h 4733115"/>
              <a:gd name="connsiteX70" fmla="*/ 3514051 w 4283308"/>
              <a:gd name="connsiteY70" fmla="*/ 2991401 h 4733115"/>
              <a:gd name="connsiteX71" fmla="*/ 3499537 w 4283308"/>
              <a:gd name="connsiteY71" fmla="*/ 2947858 h 4733115"/>
              <a:gd name="connsiteX72" fmla="*/ 3485023 w 4283308"/>
              <a:gd name="connsiteY72" fmla="*/ 2889801 h 4733115"/>
              <a:gd name="connsiteX73" fmla="*/ 3426965 w 4283308"/>
              <a:gd name="connsiteY73" fmla="*/ 2802715 h 4733115"/>
              <a:gd name="connsiteX74" fmla="*/ 3368908 w 4283308"/>
              <a:gd name="connsiteY74" fmla="*/ 2715629 h 4733115"/>
              <a:gd name="connsiteX75" fmla="*/ 3339880 w 4283308"/>
              <a:gd name="connsiteY75" fmla="*/ 2672086 h 4733115"/>
              <a:gd name="connsiteX76" fmla="*/ 3296337 w 4283308"/>
              <a:gd name="connsiteY76" fmla="*/ 2628544 h 4733115"/>
              <a:gd name="connsiteX77" fmla="*/ 3281823 w 4283308"/>
              <a:gd name="connsiteY77" fmla="*/ 2585001 h 4733115"/>
              <a:gd name="connsiteX78" fmla="*/ 3223765 w 4283308"/>
              <a:gd name="connsiteY78" fmla="*/ 2497915 h 4733115"/>
              <a:gd name="connsiteX79" fmla="*/ 3209251 w 4283308"/>
              <a:gd name="connsiteY79" fmla="*/ 2454372 h 4733115"/>
              <a:gd name="connsiteX80" fmla="*/ 3151194 w 4283308"/>
              <a:gd name="connsiteY80" fmla="*/ 2367286 h 4733115"/>
              <a:gd name="connsiteX81" fmla="*/ 3122165 w 4283308"/>
              <a:gd name="connsiteY81" fmla="*/ 2280201 h 4733115"/>
              <a:gd name="connsiteX82" fmla="*/ 3107651 w 4283308"/>
              <a:gd name="connsiteY82" fmla="*/ 2236658 h 4733115"/>
              <a:gd name="connsiteX83" fmla="*/ 3031451 w 4283308"/>
              <a:gd name="connsiteY83" fmla="*/ 1999712 h 4733115"/>
              <a:gd name="connsiteX84" fmla="*/ 3051408 w 4283308"/>
              <a:gd name="connsiteY84" fmla="*/ 1874526 h 4733115"/>
              <a:gd name="connsiteX85" fmla="*/ 3187480 w 4283308"/>
              <a:gd name="connsiteY85" fmla="*/ 1664432 h 4733115"/>
              <a:gd name="connsiteX86" fmla="*/ 3238643 w 4283308"/>
              <a:gd name="connsiteY86" fmla="*/ 1604924 h 4733115"/>
              <a:gd name="connsiteX87" fmla="*/ 3305771 w 4283308"/>
              <a:gd name="connsiteY87" fmla="*/ 1561381 h 4733115"/>
              <a:gd name="connsiteX88" fmla="*/ 3356934 w 4283308"/>
              <a:gd name="connsiteY88" fmla="*/ 1485906 h 4733115"/>
              <a:gd name="connsiteX89" fmla="*/ 3438577 w 4283308"/>
              <a:gd name="connsiteY89" fmla="*/ 1426398 h 4733115"/>
              <a:gd name="connsiteX90" fmla="*/ 3528565 w 4283308"/>
              <a:gd name="connsiteY90" fmla="*/ 1336772 h 4733115"/>
              <a:gd name="connsiteX91" fmla="*/ 3557594 w 4283308"/>
              <a:gd name="connsiteY91" fmla="*/ 1293229 h 4733115"/>
              <a:gd name="connsiteX92" fmla="*/ 3615651 w 4283308"/>
              <a:gd name="connsiteY92" fmla="*/ 1206144 h 4733115"/>
              <a:gd name="connsiteX93" fmla="*/ 3673708 w 4283308"/>
              <a:gd name="connsiteY93" fmla="*/ 1119058 h 4733115"/>
              <a:gd name="connsiteX94" fmla="*/ 3717251 w 4283308"/>
              <a:gd name="connsiteY94" fmla="*/ 1090029 h 4733115"/>
              <a:gd name="connsiteX95" fmla="*/ 3804337 w 4283308"/>
              <a:gd name="connsiteY95" fmla="*/ 1002944 h 4733115"/>
              <a:gd name="connsiteX96" fmla="*/ 3833365 w 4283308"/>
              <a:gd name="connsiteY96" fmla="*/ 959401 h 4733115"/>
              <a:gd name="connsiteX97" fmla="*/ 3920451 w 4283308"/>
              <a:gd name="connsiteY97" fmla="*/ 872315 h 4733115"/>
              <a:gd name="connsiteX98" fmla="*/ 4051080 w 4283308"/>
              <a:gd name="connsiteY98" fmla="*/ 770715 h 4733115"/>
              <a:gd name="connsiteX99" fmla="*/ 4094623 w 4283308"/>
              <a:gd name="connsiteY99" fmla="*/ 741686 h 4733115"/>
              <a:gd name="connsiteX100" fmla="*/ 4123651 w 4283308"/>
              <a:gd name="connsiteY100" fmla="*/ 698144 h 4733115"/>
              <a:gd name="connsiteX101" fmla="*/ 4167194 w 4283308"/>
              <a:gd name="connsiteY101" fmla="*/ 669115 h 4733115"/>
              <a:gd name="connsiteX102" fmla="*/ 4225251 w 4283308"/>
              <a:gd name="connsiteY102" fmla="*/ 582029 h 4733115"/>
              <a:gd name="connsiteX103" fmla="*/ 4239765 w 4283308"/>
              <a:gd name="connsiteY103" fmla="*/ 538486 h 4733115"/>
              <a:gd name="connsiteX104" fmla="*/ 4268794 w 4283308"/>
              <a:gd name="connsiteY104" fmla="*/ 494944 h 4733115"/>
              <a:gd name="connsiteX105" fmla="*/ 4283308 w 4283308"/>
              <a:gd name="connsiteY105" fmla="*/ 393344 h 4733115"/>
              <a:gd name="connsiteX106" fmla="*/ 4268794 w 4283308"/>
              <a:gd name="connsiteY106" fmla="*/ 117572 h 4733115"/>
              <a:gd name="connsiteX107" fmla="*/ 4155945 w 4283308"/>
              <a:gd name="connsiteY107" fmla="*/ 13069 h 4733115"/>
              <a:gd name="connsiteX108" fmla="*/ 3889245 w 4283308"/>
              <a:gd name="connsiteY108" fmla="*/ 4724 h 4733115"/>
              <a:gd name="connsiteX109" fmla="*/ 3702011 w 4283308"/>
              <a:gd name="connsiteY109" fmla="*/ 78021 h 4733115"/>
              <a:gd name="connsiteX110" fmla="*/ 3601137 w 4283308"/>
              <a:gd name="connsiteY110" fmla="*/ 175629 h 4733115"/>
              <a:gd name="connsiteX111" fmla="*/ 3514051 w 4283308"/>
              <a:gd name="connsiteY111" fmla="*/ 219172 h 4733115"/>
              <a:gd name="connsiteX112" fmla="*/ 3470508 w 4283308"/>
              <a:gd name="connsiteY112" fmla="*/ 248201 h 4733115"/>
              <a:gd name="connsiteX113" fmla="*/ 3383423 w 4283308"/>
              <a:gd name="connsiteY113" fmla="*/ 277229 h 4733115"/>
              <a:gd name="connsiteX114" fmla="*/ 3339880 w 4283308"/>
              <a:gd name="connsiteY114" fmla="*/ 291744 h 4733115"/>
              <a:gd name="connsiteX115" fmla="*/ 3281823 w 4283308"/>
              <a:gd name="connsiteY115" fmla="*/ 335286 h 4733115"/>
              <a:gd name="connsiteX116" fmla="*/ 3194737 w 4283308"/>
              <a:gd name="connsiteY116" fmla="*/ 393344 h 4733115"/>
              <a:gd name="connsiteX117" fmla="*/ 3165708 w 4283308"/>
              <a:gd name="connsiteY117" fmla="*/ 436886 h 4733115"/>
              <a:gd name="connsiteX118" fmla="*/ 3151194 w 4283308"/>
              <a:gd name="connsiteY118" fmla="*/ 480429 h 4733115"/>
              <a:gd name="connsiteX119" fmla="*/ 3064108 w 4283308"/>
              <a:gd name="connsiteY119" fmla="*/ 567515 h 4733115"/>
              <a:gd name="connsiteX120" fmla="*/ 3035080 w 4283308"/>
              <a:gd name="connsiteY120" fmla="*/ 611058 h 4733115"/>
              <a:gd name="connsiteX121" fmla="*/ 2991537 w 4283308"/>
              <a:gd name="connsiteY121" fmla="*/ 654601 h 4733115"/>
              <a:gd name="connsiteX122" fmla="*/ 2962508 w 4283308"/>
              <a:gd name="connsiteY122" fmla="*/ 698144 h 4733115"/>
              <a:gd name="connsiteX123" fmla="*/ 2918965 w 4283308"/>
              <a:gd name="connsiteY123" fmla="*/ 727172 h 4733115"/>
              <a:gd name="connsiteX124" fmla="*/ 2860908 w 4283308"/>
              <a:gd name="connsiteY124" fmla="*/ 770715 h 4733115"/>
              <a:gd name="connsiteX125" fmla="*/ 2788337 w 4283308"/>
              <a:gd name="connsiteY125" fmla="*/ 843286 h 4733115"/>
              <a:gd name="connsiteX126" fmla="*/ 2715765 w 4283308"/>
              <a:gd name="connsiteY126" fmla="*/ 901344 h 4733115"/>
              <a:gd name="connsiteX127" fmla="*/ 2672223 w 4283308"/>
              <a:gd name="connsiteY127" fmla="*/ 944886 h 4733115"/>
              <a:gd name="connsiteX128" fmla="*/ 2541594 w 4283308"/>
              <a:gd name="connsiteY128" fmla="*/ 1031972 h 4733115"/>
              <a:gd name="connsiteX129" fmla="*/ 2454508 w 4283308"/>
              <a:gd name="connsiteY129" fmla="*/ 1090029 h 4733115"/>
              <a:gd name="connsiteX130" fmla="*/ 2410965 w 4283308"/>
              <a:gd name="connsiteY130" fmla="*/ 1104544 h 4733115"/>
              <a:gd name="connsiteX131" fmla="*/ 2323880 w 4283308"/>
              <a:gd name="connsiteY131" fmla="*/ 1148086 h 4733115"/>
              <a:gd name="connsiteX132" fmla="*/ 2280337 w 4283308"/>
              <a:gd name="connsiteY132" fmla="*/ 1177115 h 4733115"/>
              <a:gd name="connsiteX133" fmla="*/ 2222280 w 4283308"/>
              <a:gd name="connsiteY133" fmla="*/ 1162601 h 4733115"/>
              <a:gd name="connsiteX134" fmla="*/ 2135194 w 4283308"/>
              <a:gd name="connsiteY134" fmla="*/ 1104544 h 4733115"/>
              <a:gd name="connsiteX135" fmla="*/ 2091651 w 4283308"/>
              <a:gd name="connsiteY135" fmla="*/ 1061001 h 4733115"/>
              <a:gd name="connsiteX136" fmla="*/ 2048108 w 4283308"/>
              <a:gd name="connsiteY136" fmla="*/ 1046486 h 4733115"/>
              <a:gd name="connsiteX137" fmla="*/ 1961023 w 4283308"/>
              <a:gd name="connsiteY137" fmla="*/ 988429 h 4733115"/>
              <a:gd name="connsiteX138" fmla="*/ 1873937 w 4283308"/>
              <a:gd name="connsiteY138" fmla="*/ 915858 h 4733115"/>
              <a:gd name="connsiteX139" fmla="*/ 1768708 w 4283308"/>
              <a:gd name="connsiteY139" fmla="*/ 872315 h 4733115"/>
              <a:gd name="connsiteX140" fmla="*/ 1651143 w 4283308"/>
              <a:gd name="connsiteY140" fmla="*/ 761644 h 4733115"/>
              <a:gd name="connsiteX141" fmla="*/ 1469714 w 4283308"/>
              <a:gd name="connsiteY141" fmla="*/ 664761 h 4733115"/>
              <a:gd name="connsiteX142" fmla="*/ 1308605 w 4283308"/>
              <a:gd name="connsiteY142" fmla="*/ 503652 h 4733115"/>
              <a:gd name="connsiteX143" fmla="*/ 890594 w 4283308"/>
              <a:gd name="connsiteY143" fmla="*/ 350889 h 4733115"/>
              <a:gd name="connsiteX144" fmla="*/ 582165 w 4283308"/>
              <a:gd name="connsiteY144" fmla="*/ 219172 h 4733115"/>
              <a:gd name="connsiteX145" fmla="*/ 466051 w 4283308"/>
              <a:gd name="connsiteY145" fmla="*/ 204658 h 4733115"/>
              <a:gd name="connsiteX146" fmla="*/ 393480 w 4283308"/>
              <a:gd name="connsiteY146" fmla="*/ 190144 h 4733115"/>
              <a:gd name="connsiteX147" fmla="*/ 262851 w 4283308"/>
              <a:gd name="connsiteY147" fmla="*/ 175629 h 4733115"/>
              <a:gd name="connsiteX148" fmla="*/ 30623 w 4283308"/>
              <a:gd name="connsiteY148" fmla="*/ 509458 h 4733115"/>
              <a:gd name="connsiteX149" fmla="*/ 45137 w 4283308"/>
              <a:gd name="connsiteY149" fmla="*/ 567515 h 4733115"/>
              <a:gd name="connsiteX150" fmla="*/ 59651 w 4283308"/>
              <a:gd name="connsiteY150" fmla="*/ 698144 h 4733115"/>
              <a:gd name="connsiteX151" fmla="*/ 88680 w 4283308"/>
              <a:gd name="connsiteY151" fmla="*/ 828772 h 4733115"/>
              <a:gd name="connsiteX152" fmla="*/ 103194 w 4283308"/>
              <a:gd name="connsiteY152" fmla="*/ 959401 h 4733115"/>
              <a:gd name="connsiteX153" fmla="*/ 132223 w 4283308"/>
              <a:gd name="connsiteY153" fmla="*/ 1046486 h 4733115"/>
              <a:gd name="connsiteX154" fmla="*/ 161251 w 4283308"/>
              <a:gd name="connsiteY154" fmla="*/ 1133572 h 4733115"/>
              <a:gd name="connsiteX155" fmla="*/ 175765 w 4283308"/>
              <a:gd name="connsiteY155" fmla="*/ 1206144 h 4733115"/>
              <a:gd name="connsiteX156" fmla="*/ 190280 w 4283308"/>
              <a:gd name="connsiteY156" fmla="*/ 1249686 h 4733115"/>
              <a:gd name="connsiteX157" fmla="*/ 175765 w 4283308"/>
              <a:gd name="connsiteY157" fmla="*/ 1351286 h 4733115"/>
              <a:gd name="connsiteX158" fmla="*/ 161251 w 4283308"/>
              <a:gd name="connsiteY158" fmla="*/ 1394829 h 4733115"/>
              <a:gd name="connsiteX159" fmla="*/ 219308 w 4283308"/>
              <a:gd name="connsiteY159" fmla="*/ 1467401 h 4733115"/>
              <a:gd name="connsiteX160" fmla="*/ 146737 w 4283308"/>
              <a:gd name="connsiteY160" fmla="*/ 1452886 h 4733115"/>
              <a:gd name="connsiteX0" fmla="*/ 146737 w 4283308"/>
              <a:gd name="connsiteY0" fmla="*/ 1452886 h 4733115"/>
              <a:gd name="connsiteX1" fmla="*/ 146737 w 4283308"/>
              <a:gd name="connsiteY1" fmla="*/ 1452886 h 4733115"/>
              <a:gd name="connsiteX2" fmla="*/ 277365 w 4283308"/>
              <a:gd name="connsiteY2" fmla="*/ 1438372 h 4733115"/>
              <a:gd name="connsiteX3" fmla="*/ 407994 w 4283308"/>
              <a:gd name="connsiteY3" fmla="*/ 1496429 h 4733115"/>
              <a:gd name="connsiteX4" fmla="*/ 451537 w 4283308"/>
              <a:gd name="connsiteY4" fmla="*/ 1510944 h 4733115"/>
              <a:gd name="connsiteX5" fmla="*/ 480565 w 4283308"/>
              <a:gd name="connsiteY5" fmla="*/ 1554486 h 4733115"/>
              <a:gd name="connsiteX6" fmla="*/ 596680 w 4283308"/>
              <a:gd name="connsiteY6" fmla="*/ 1598029 h 4733115"/>
              <a:gd name="connsiteX7" fmla="*/ 727308 w 4283308"/>
              <a:gd name="connsiteY7" fmla="*/ 1656086 h 4733115"/>
              <a:gd name="connsiteX8" fmla="*/ 770851 w 4283308"/>
              <a:gd name="connsiteY8" fmla="*/ 1670601 h 4733115"/>
              <a:gd name="connsiteX9" fmla="*/ 857937 w 4283308"/>
              <a:gd name="connsiteY9" fmla="*/ 1728658 h 4733115"/>
              <a:gd name="connsiteX10" fmla="*/ 930508 w 4283308"/>
              <a:gd name="connsiteY10" fmla="*/ 1801229 h 4733115"/>
              <a:gd name="connsiteX11" fmla="*/ 959537 w 4283308"/>
              <a:gd name="connsiteY11" fmla="*/ 1844772 h 4733115"/>
              <a:gd name="connsiteX12" fmla="*/ 1046623 w 4283308"/>
              <a:gd name="connsiteY12" fmla="*/ 1888315 h 4733115"/>
              <a:gd name="connsiteX13" fmla="*/ 1148223 w 4283308"/>
              <a:gd name="connsiteY13" fmla="*/ 1946372 h 4733115"/>
              <a:gd name="connsiteX14" fmla="*/ 1235308 w 4283308"/>
              <a:gd name="connsiteY14" fmla="*/ 1989915 h 4733115"/>
              <a:gd name="connsiteX15" fmla="*/ 1365937 w 4283308"/>
              <a:gd name="connsiteY15" fmla="*/ 2106029 h 4733115"/>
              <a:gd name="connsiteX16" fmla="*/ 1496565 w 4283308"/>
              <a:gd name="connsiteY16" fmla="*/ 2236658 h 4733115"/>
              <a:gd name="connsiteX17" fmla="*/ 1554623 w 4283308"/>
              <a:gd name="connsiteY17" fmla="*/ 2280201 h 4733115"/>
              <a:gd name="connsiteX18" fmla="*/ 1641708 w 4283308"/>
              <a:gd name="connsiteY18" fmla="*/ 2352772 h 4733115"/>
              <a:gd name="connsiteX19" fmla="*/ 1714280 w 4283308"/>
              <a:gd name="connsiteY19" fmla="*/ 2439858 h 4733115"/>
              <a:gd name="connsiteX20" fmla="*/ 1743308 w 4283308"/>
              <a:gd name="connsiteY20" fmla="*/ 2483401 h 4733115"/>
              <a:gd name="connsiteX21" fmla="*/ 1786851 w 4283308"/>
              <a:gd name="connsiteY21" fmla="*/ 2512429 h 4733115"/>
              <a:gd name="connsiteX22" fmla="*/ 1844908 w 4283308"/>
              <a:gd name="connsiteY22" fmla="*/ 2555972 h 4733115"/>
              <a:gd name="connsiteX23" fmla="*/ 1917480 w 4283308"/>
              <a:gd name="connsiteY23" fmla="*/ 2628544 h 4733115"/>
              <a:gd name="connsiteX24" fmla="*/ 1961023 w 4283308"/>
              <a:gd name="connsiteY24" fmla="*/ 2759172 h 4733115"/>
              <a:gd name="connsiteX25" fmla="*/ 1990051 w 4283308"/>
              <a:gd name="connsiteY25" fmla="*/ 2817229 h 4733115"/>
              <a:gd name="connsiteX26" fmla="*/ 2004565 w 4283308"/>
              <a:gd name="connsiteY26" fmla="*/ 2860772 h 4733115"/>
              <a:gd name="connsiteX27" fmla="*/ 2033594 w 4283308"/>
              <a:gd name="connsiteY27" fmla="*/ 2904315 h 4733115"/>
              <a:gd name="connsiteX28" fmla="*/ 2106165 w 4283308"/>
              <a:gd name="connsiteY28" fmla="*/ 3020429 h 4733115"/>
              <a:gd name="connsiteX29" fmla="*/ 2164223 w 4283308"/>
              <a:gd name="connsiteY29" fmla="*/ 3107515 h 4733115"/>
              <a:gd name="connsiteX30" fmla="*/ 2251308 w 4283308"/>
              <a:gd name="connsiteY30" fmla="*/ 3238144 h 4733115"/>
              <a:gd name="connsiteX31" fmla="*/ 2280337 w 4283308"/>
              <a:gd name="connsiteY31" fmla="*/ 3281686 h 4733115"/>
              <a:gd name="connsiteX32" fmla="*/ 2309365 w 4283308"/>
              <a:gd name="connsiteY32" fmla="*/ 3325229 h 4733115"/>
              <a:gd name="connsiteX33" fmla="*/ 2352908 w 4283308"/>
              <a:gd name="connsiteY33" fmla="*/ 3368772 h 4733115"/>
              <a:gd name="connsiteX34" fmla="*/ 2439994 w 4283308"/>
              <a:gd name="connsiteY34" fmla="*/ 3484886 h 4733115"/>
              <a:gd name="connsiteX35" fmla="*/ 2454508 w 4283308"/>
              <a:gd name="connsiteY35" fmla="*/ 3528429 h 4733115"/>
              <a:gd name="connsiteX36" fmla="*/ 2483537 w 4283308"/>
              <a:gd name="connsiteY36" fmla="*/ 3630029 h 4733115"/>
              <a:gd name="connsiteX37" fmla="*/ 2512565 w 4283308"/>
              <a:gd name="connsiteY37" fmla="*/ 3673572 h 4733115"/>
              <a:gd name="connsiteX38" fmla="*/ 2556108 w 4283308"/>
              <a:gd name="connsiteY38" fmla="*/ 3804201 h 4733115"/>
              <a:gd name="connsiteX39" fmla="*/ 2570623 w 4283308"/>
              <a:gd name="connsiteY39" fmla="*/ 3847744 h 4733115"/>
              <a:gd name="connsiteX40" fmla="*/ 2599651 w 4283308"/>
              <a:gd name="connsiteY40" fmla="*/ 3905801 h 4733115"/>
              <a:gd name="connsiteX41" fmla="*/ 2614165 w 4283308"/>
              <a:gd name="connsiteY41" fmla="*/ 3949344 h 4733115"/>
              <a:gd name="connsiteX42" fmla="*/ 2643194 w 4283308"/>
              <a:gd name="connsiteY42" fmla="*/ 3992886 h 4733115"/>
              <a:gd name="connsiteX43" fmla="*/ 2701251 w 4283308"/>
              <a:gd name="connsiteY43" fmla="*/ 4123515 h 4733115"/>
              <a:gd name="connsiteX44" fmla="*/ 2730280 w 4283308"/>
              <a:gd name="connsiteY44" fmla="*/ 4210601 h 4733115"/>
              <a:gd name="connsiteX45" fmla="*/ 2744794 w 4283308"/>
              <a:gd name="connsiteY45" fmla="*/ 4254144 h 4733115"/>
              <a:gd name="connsiteX46" fmla="*/ 2759308 w 4283308"/>
              <a:gd name="connsiteY46" fmla="*/ 4355744 h 4733115"/>
              <a:gd name="connsiteX47" fmla="*/ 2773823 w 4283308"/>
              <a:gd name="connsiteY47" fmla="*/ 4544429 h 4733115"/>
              <a:gd name="connsiteX48" fmla="*/ 2817365 w 4283308"/>
              <a:gd name="connsiteY48" fmla="*/ 4573458 h 4733115"/>
              <a:gd name="connsiteX49" fmla="*/ 2904451 w 4283308"/>
              <a:gd name="connsiteY49" fmla="*/ 4602486 h 4733115"/>
              <a:gd name="connsiteX50" fmla="*/ 2947994 w 4283308"/>
              <a:gd name="connsiteY50" fmla="*/ 4631515 h 4733115"/>
              <a:gd name="connsiteX51" fmla="*/ 3122165 w 4283308"/>
              <a:gd name="connsiteY51" fmla="*/ 4660544 h 4733115"/>
              <a:gd name="connsiteX52" fmla="*/ 3238280 w 4283308"/>
              <a:gd name="connsiteY52" fmla="*/ 4675058 h 4733115"/>
              <a:gd name="connsiteX53" fmla="*/ 3296337 w 4283308"/>
              <a:gd name="connsiteY53" fmla="*/ 4689572 h 4733115"/>
              <a:gd name="connsiteX54" fmla="*/ 3412451 w 4283308"/>
              <a:gd name="connsiteY54" fmla="*/ 4704086 h 4733115"/>
              <a:gd name="connsiteX55" fmla="*/ 3499537 w 4283308"/>
              <a:gd name="connsiteY55" fmla="*/ 4733115 h 4733115"/>
              <a:gd name="connsiteX56" fmla="*/ 3746280 w 4283308"/>
              <a:gd name="connsiteY56" fmla="*/ 4718601 h 4733115"/>
              <a:gd name="connsiteX57" fmla="*/ 3847880 w 4283308"/>
              <a:gd name="connsiteY57" fmla="*/ 4689572 h 4733115"/>
              <a:gd name="connsiteX58" fmla="*/ 4112403 w 4283308"/>
              <a:gd name="connsiteY58" fmla="*/ 4431944 h 4733115"/>
              <a:gd name="connsiteX59" fmla="*/ 3876908 w 4283308"/>
              <a:gd name="connsiteY59" fmla="*/ 3804201 h 4733115"/>
              <a:gd name="connsiteX60" fmla="*/ 3847880 w 4283308"/>
              <a:gd name="connsiteY60" fmla="*/ 3717115 h 4733115"/>
              <a:gd name="connsiteX61" fmla="*/ 3804337 w 4283308"/>
              <a:gd name="connsiteY61" fmla="*/ 3586486 h 4733115"/>
              <a:gd name="connsiteX62" fmla="*/ 3775308 w 4283308"/>
              <a:gd name="connsiteY62" fmla="*/ 3499401 h 4733115"/>
              <a:gd name="connsiteX63" fmla="*/ 3760794 w 4283308"/>
              <a:gd name="connsiteY63" fmla="*/ 3455858 h 4733115"/>
              <a:gd name="connsiteX64" fmla="*/ 3731765 w 4283308"/>
              <a:gd name="connsiteY64" fmla="*/ 3397801 h 4733115"/>
              <a:gd name="connsiteX65" fmla="*/ 3717251 w 4283308"/>
              <a:gd name="connsiteY65" fmla="*/ 3354258 h 4733115"/>
              <a:gd name="connsiteX66" fmla="*/ 3688223 w 4283308"/>
              <a:gd name="connsiteY66" fmla="*/ 3310715 h 4733115"/>
              <a:gd name="connsiteX67" fmla="*/ 3673708 w 4283308"/>
              <a:gd name="connsiteY67" fmla="*/ 3267172 h 4733115"/>
              <a:gd name="connsiteX68" fmla="*/ 3586623 w 4283308"/>
              <a:gd name="connsiteY68" fmla="*/ 3136544 h 4733115"/>
              <a:gd name="connsiteX69" fmla="*/ 3543080 w 4283308"/>
              <a:gd name="connsiteY69" fmla="*/ 3034944 h 4733115"/>
              <a:gd name="connsiteX70" fmla="*/ 3514051 w 4283308"/>
              <a:gd name="connsiteY70" fmla="*/ 2991401 h 4733115"/>
              <a:gd name="connsiteX71" fmla="*/ 3499537 w 4283308"/>
              <a:gd name="connsiteY71" fmla="*/ 2947858 h 4733115"/>
              <a:gd name="connsiteX72" fmla="*/ 3485023 w 4283308"/>
              <a:gd name="connsiteY72" fmla="*/ 2889801 h 4733115"/>
              <a:gd name="connsiteX73" fmla="*/ 3426965 w 4283308"/>
              <a:gd name="connsiteY73" fmla="*/ 2802715 h 4733115"/>
              <a:gd name="connsiteX74" fmla="*/ 3368908 w 4283308"/>
              <a:gd name="connsiteY74" fmla="*/ 2715629 h 4733115"/>
              <a:gd name="connsiteX75" fmla="*/ 3339880 w 4283308"/>
              <a:gd name="connsiteY75" fmla="*/ 2672086 h 4733115"/>
              <a:gd name="connsiteX76" fmla="*/ 3296337 w 4283308"/>
              <a:gd name="connsiteY76" fmla="*/ 2628544 h 4733115"/>
              <a:gd name="connsiteX77" fmla="*/ 3281823 w 4283308"/>
              <a:gd name="connsiteY77" fmla="*/ 2585001 h 4733115"/>
              <a:gd name="connsiteX78" fmla="*/ 3223765 w 4283308"/>
              <a:gd name="connsiteY78" fmla="*/ 2497915 h 4733115"/>
              <a:gd name="connsiteX79" fmla="*/ 3209251 w 4283308"/>
              <a:gd name="connsiteY79" fmla="*/ 2454372 h 4733115"/>
              <a:gd name="connsiteX80" fmla="*/ 3151194 w 4283308"/>
              <a:gd name="connsiteY80" fmla="*/ 2367286 h 4733115"/>
              <a:gd name="connsiteX81" fmla="*/ 3122165 w 4283308"/>
              <a:gd name="connsiteY81" fmla="*/ 2280201 h 4733115"/>
              <a:gd name="connsiteX82" fmla="*/ 3107651 w 4283308"/>
              <a:gd name="connsiteY82" fmla="*/ 2236658 h 4733115"/>
              <a:gd name="connsiteX83" fmla="*/ 3031451 w 4283308"/>
              <a:gd name="connsiteY83" fmla="*/ 1999712 h 4733115"/>
              <a:gd name="connsiteX84" fmla="*/ 3051408 w 4283308"/>
              <a:gd name="connsiteY84" fmla="*/ 1874526 h 4733115"/>
              <a:gd name="connsiteX85" fmla="*/ 3187480 w 4283308"/>
              <a:gd name="connsiteY85" fmla="*/ 1664432 h 4733115"/>
              <a:gd name="connsiteX86" fmla="*/ 3238643 w 4283308"/>
              <a:gd name="connsiteY86" fmla="*/ 1604924 h 4733115"/>
              <a:gd name="connsiteX87" fmla="*/ 3305771 w 4283308"/>
              <a:gd name="connsiteY87" fmla="*/ 1561381 h 4733115"/>
              <a:gd name="connsiteX88" fmla="*/ 3356934 w 4283308"/>
              <a:gd name="connsiteY88" fmla="*/ 1485906 h 4733115"/>
              <a:gd name="connsiteX89" fmla="*/ 3438577 w 4283308"/>
              <a:gd name="connsiteY89" fmla="*/ 1426398 h 4733115"/>
              <a:gd name="connsiteX90" fmla="*/ 3528565 w 4283308"/>
              <a:gd name="connsiteY90" fmla="*/ 1336772 h 4733115"/>
              <a:gd name="connsiteX91" fmla="*/ 3557594 w 4283308"/>
              <a:gd name="connsiteY91" fmla="*/ 1293229 h 4733115"/>
              <a:gd name="connsiteX92" fmla="*/ 3615651 w 4283308"/>
              <a:gd name="connsiteY92" fmla="*/ 1206144 h 4733115"/>
              <a:gd name="connsiteX93" fmla="*/ 3673708 w 4283308"/>
              <a:gd name="connsiteY93" fmla="*/ 1119058 h 4733115"/>
              <a:gd name="connsiteX94" fmla="*/ 3717251 w 4283308"/>
              <a:gd name="connsiteY94" fmla="*/ 1090029 h 4733115"/>
              <a:gd name="connsiteX95" fmla="*/ 3804337 w 4283308"/>
              <a:gd name="connsiteY95" fmla="*/ 1002944 h 4733115"/>
              <a:gd name="connsiteX96" fmla="*/ 3833365 w 4283308"/>
              <a:gd name="connsiteY96" fmla="*/ 959401 h 4733115"/>
              <a:gd name="connsiteX97" fmla="*/ 3920451 w 4283308"/>
              <a:gd name="connsiteY97" fmla="*/ 872315 h 4733115"/>
              <a:gd name="connsiteX98" fmla="*/ 4051080 w 4283308"/>
              <a:gd name="connsiteY98" fmla="*/ 770715 h 4733115"/>
              <a:gd name="connsiteX99" fmla="*/ 4094623 w 4283308"/>
              <a:gd name="connsiteY99" fmla="*/ 741686 h 4733115"/>
              <a:gd name="connsiteX100" fmla="*/ 4123651 w 4283308"/>
              <a:gd name="connsiteY100" fmla="*/ 698144 h 4733115"/>
              <a:gd name="connsiteX101" fmla="*/ 4167194 w 4283308"/>
              <a:gd name="connsiteY101" fmla="*/ 669115 h 4733115"/>
              <a:gd name="connsiteX102" fmla="*/ 4225251 w 4283308"/>
              <a:gd name="connsiteY102" fmla="*/ 582029 h 4733115"/>
              <a:gd name="connsiteX103" fmla="*/ 4239765 w 4283308"/>
              <a:gd name="connsiteY103" fmla="*/ 538486 h 4733115"/>
              <a:gd name="connsiteX104" fmla="*/ 4268794 w 4283308"/>
              <a:gd name="connsiteY104" fmla="*/ 494944 h 4733115"/>
              <a:gd name="connsiteX105" fmla="*/ 4283308 w 4283308"/>
              <a:gd name="connsiteY105" fmla="*/ 393344 h 4733115"/>
              <a:gd name="connsiteX106" fmla="*/ 4268794 w 4283308"/>
              <a:gd name="connsiteY106" fmla="*/ 117572 h 4733115"/>
              <a:gd name="connsiteX107" fmla="*/ 4155945 w 4283308"/>
              <a:gd name="connsiteY107" fmla="*/ 13069 h 4733115"/>
              <a:gd name="connsiteX108" fmla="*/ 3889245 w 4283308"/>
              <a:gd name="connsiteY108" fmla="*/ 4724 h 4733115"/>
              <a:gd name="connsiteX109" fmla="*/ 3702011 w 4283308"/>
              <a:gd name="connsiteY109" fmla="*/ 78021 h 4733115"/>
              <a:gd name="connsiteX110" fmla="*/ 3601137 w 4283308"/>
              <a:gd name="connsiteY110" fmla="*/ 175629 h 4733115"/>
              <a:gd name="connsiteX111" fmla="*/ 3514051 w 4283308"/>
              <a:gd name="connsiteY111" fmla="*/ 219172 h 4733115"/>
              <a:gd name="connsiteX112" fmla="*/ 3470508 w 4283308"/>
              <a:gd name="connsiteY112" fmla="*/ 248201 h 4733115"/>
              <a:gd name="connsiteX113" fmla="*/ 3383423 w 4283308"/>
              <a:gd name="connsiteY113" fmla="*/ 277229 h 4733115"/>
              <a:gd name="connsiteX114" fmla="*/ 3339880 w 4283308"/>
              <a:gd name="connsiteY114" fmla="*/ 291744 h 4733115"/>
              <a:gd name="connsiteX115" fmla="*/ 3281823 w 4283308"/>
              <a:gd name="connsiteY115" fmla="*/ 335286 h 4733115"/>
              <a:gd name="connsiteX116" fmla="*/ 3194737 w 4283308"/>
              <a:gd name="connsiteY116" fmla="*/ 393344 h 4733115"/>
              <a:gd name="connsiteX117" fmla="*/ 3165708 w 4283308"/>
              <a:gd name="connsiteY117" fmla="*/ 436886 h 4733115"/>
              <a:gd name="connsiteX118" fmla="*/ 3151194 w 4283308"/>
              <a:gd name="connsiteY118" fmla="*/ 480429 h 4733115"/>
              <a:gd name="connsiteX119" fmla="*/ 3064108 w 4283308"/>
              <a:gd name="connsiteY119" fmla="*/ 567515 h 4733115"/>
              <a:gd name="connsiteX120" fmla="*/ 3035080 w 4283308"/>
              <a:gd name="connsiteY120" fmla="*/ 611058 h 4733115"/>
              <a:gd name="connsiteX121" fmla="*/ 2991537 w 4283308"/>
              <a:gd name="connsiteY121" fmla="*/ 654601 h 4733115"/>
              <a:gd name="connsiteX122" fmla="*/ 2962508 w 4283308"/>
              <a:gd name="connsiteY122" fmla="*/ 698144 h 4733115"/>
              <a:gd name="connsiteX123" fmla="*/ 2918965 w 4283308"/>
              <a:gd name="connsiteY123" fmla="*/ 727172 h 4733115"/>
              <a:gd name="connsiteX124" fmla="*/ 2860908 w 4283308"/>
              <a:gd name="connsiteY124" fmla="*/ 770715 h 4733115"/>
              <a:gd name="connsiteX125" fmla="*/ 2788337 w 4283308"/>
              <a:gd name="connsiteY125" fmla="*/ 843286 h 4733115"/>
              <a:gd name="connsiteX126" fmla="*/ 2715765 w 4283308"/>
              <a:gd name="connsiteY126" fmla="*/ 901344 h 4733115"/>
              <a:gd name="connsiteX127" fmla="*/ 2672223 w 4283308"/>
              <a:gd name="connsiteY127" fmla="*/ 944886 h 4733115"/>
              <a:gd name="connsiteX128" fmla="*/ 2541594 w 4283308"/>
              <a:gd name="connsiteY128" fmla="*/ 1031972 h 4733115"/>
              <a:gd name="connsiteX129" fmla="*/ 2454508 w 4283308"/>
              <a:gd name="connsiteY129" fmla="*/ 1090029 h 4733115"/>
              <a:gd name="connsiteX130" fmla="*/ 2410965 w 4283308"/>
              <a:gd name="connsiteY130" fmla="*/ 1104544 h 4733115"/>
              <a:gd name="connsiteX131" fmla="*/ 2323880 w 4283308"/>
              <a:gd name="connsiteY131" fmla="*/ 1148086 h 4733115"/>
              <a:gd name="connsiteX132" fmla="*/ 2280337 w 4283308"/>
              <a:gd name="connsiteY132" fmla="*/ 1177115 h 4733115"/>
              <a:gd name="connsiteX133" fmla="*/ 2222280 w 4283308"/>
              <a:gd name="connsiteY133" fmla="*/ 1162601 h 4733115"/>
              <a:gd name="connsiteX134" fmla="*/ 2135194 w 4283308"/>
              <a:gd name="connsiteY134" fmla="*/ 1104544 h 4733115"/>
              <a:gd name="connsiteX135" fmla="*/ 2091651 w 4283308"/>
              <a:gd name="connsiteY135" fmla="*/ 1061001 h 4733115"/>
              <a:gd name="connsiteX136" fmla="*/ 2048108 w 4283308"/>
              <a:gd name="connsiteY136" fmla="*/ 1046486 h 4733115"/>
              <a:gd name="connsiteX137" fmla="*/ 1961023 w 4283308"/>
              <a:gd name="connsiteY137" fmla="*/ 988429 h 4733115"/>
              <a:gd name="connsiteX138" fmla="*/ 1851077 w 4283308"/>
              <a:gd name="connsiteY138" fmla="*/ 946338 h 4733115"/>
              <a:gd name="connsiteX139" fmla="*/ 1768708 w 4283308"/>
              <a:gd name="connsiteY139" fmla="*/ 872315 h 4733115"/>
              <a:gd name="connsiteX140" fmla="*/ 1651143 w 4283308"/>
              <a:gd name="connsiteY140" fmla="*/ 761644 h 4733115"/>
              <a:gd name="connsiteX141" fmla="*/ 1469714 w 4283308"/>
              <a:gd name="connsiteY141" fmla="*/ 664761 h 4733115"/>
              <a:gd name="connsiteX142" fmla="*/ 1308605 w 4283308"/>
              <a:gd name="connsiteY142" fmla="*/ 503652 h 4733115"/>
              <a:gd name="connsiteX143" fmla="*/ 890594 w 4283308"/>
              <a:gd name="connsiteY143" fmla="*/ 350889 h 4733115"/>
              <a:gd name="connsiteX144" fmla="*/ 582165 w 4283308"/>
              <a:gd name="connsiteY144" fmla="*/ 219172 h 4733115"/>
              <a:gd name="connsiteX145" fmla="*/ 466051 w 4283308"/>
              <a:gd name="connsiteY145" fmla="*/ 204658 h 4733115"/>
              <a:gd name="connsiteX146" fmla="*/ 393480 w 4283308"/>
              <a:gd name="connsiteY146" fmla="*/ 190144 h 4733115"/>
              <a:gd name="connsiteX147" fmla="*/ 262851 w 4283308"/>
              <a:gd name="connsiteY147" fmla="*/ 175629 h 4733115"/>
              <a:gd name="connsiteX148" fmla="*/ 30623 w 4283308"/>
              <a:gd name="connsiteY148" fmla="*/ 509458 h 4733115"/>
              <a:gd name="connsiteX149" fmla="*/ 45137 w 4283308"/>
              <a:gd name="connsiteY149" fmla="*/ 567515 h 4733115"/>
              <a:gd name="connsiteX150" fmla="*/ 59651 w 4283308"/>
              <a:gd name="connsiteY150" fmla="*/ 698144 h 4733115"/>
              <a:gd name="connsiteX151" fmla="*/ 88680 w 4283308"/>
              <a:gd name="connsiteY151" fmla="*/ 828772 h 4733115"/>
              <a:gd name="connsiteX152" fmla="*/ 103194 w 4283308"/>
              <a:gd name="connsiteY152" fmla="*/ 959401 h 4733115"/>
              <a:gd name="connsiteX153" fmla="*/ 132223 w 4283308"/>
              <a:gd name="connsiteY153" fmla="*/ 1046486 h 4733115"/>
              <a:gd name="connsiteX154" fmla="*/ 161251 w 4283308"/>
              <a:gd name="connsiteY154" fmla="*/ 1133572 h 4733115"/>
              <a:gd name="connsiteX155" fmla="*/ 175765 w 4283308"/>
              <a:gd name="connsiteY155" fmla="*/ 1206144 h 4733115"/>
              <a:gd name="connsiteX156" fmla="*/ 190280 w 4283308"/>
              <a:gd name="connsiteY156" fmla="*/ 1249686 h 4733115"/>
              <a:gd name="connsiteX157" fmla="*/ 175765 w 4283308"/>
              <a:gd name="connsiteY157" fmla="*/ 1351286 h 4733115"/>
              <a:gd name="connsiteX158" fmla="*/ 161251 w 4283308"/>
              <a:gd name="connsiteY158" fmla="*/ 1394829 h 4733115"/>
              <a:gd name="connsiteX159" fmla="*/ 219308 w 4283308"/>
              <a:gd name="connsiteY159" fmla="*/ 1467401 h 4733115"/>
              <a:gd name="connsiteX160" fmla="*/ 146737 w 4283308"/>
              <a:gd name="connsiteY160" fmla="*/ 1452886 h 4733115"/>
              <a:gd name="connsiteX0" fmla="*/ 146737 w 4283308"/>
              <a:gd name="connsiteY0" fmla="*/ 1452886 h 4733115"/>
              <a:gd name="connsiteX1" fmla="*/ 146737 w 4283308"/>
              <a:gd name="connsiteY1" fmla="*/ 1452886 h 4733115"/>
              <a:gd name="connsiteX2" fmla="*/ 277365 w 4283308"/>
              <a:gd name="connsiteY2" fmla="*/ 1438372 h 4733115"/>
              <a:gd name="connsiteX3" fmla="*/ 407994 w 4283308"/>
              <a:gd name="connsiteY3" fmla="*/ 1496429 h 4733115"/>
              <a:gd name="connsiteX4" fmla="*/ 451537 w 4283308"/>
              <a:gd name="connsiteY4" fmla="*/ 1510944 h 4733115"/>
              <a:gd name="connsiteX5" fmla="*/ 480565 w 4283308"/>
              <a:gd name="connsiteY5" fmla="*/ 1554486 h 4733115"/>
              <a:gd name="connsiteX6" fmla="*/ 596680 w 4283308"/>
              <a:gd name="connsiteY6" fmla="*/ 1598029 h 4733115"/>
              <a:gd name="connsiteX7" fmla="*/ 727308 w 4283308"/>
              <a:gd name="connsiteY7" fmla="*/ 1656086 h 4733115"/>
              <a:gd name="connsiteX8" fmla="*/ 770851 w 4283308"/>
              <a:gd name="connsiteY8" fmla="*/ 1670601 h 4733115"/>
              <a:gd name="connsiteX9" fmla="*/ 857937 w 4283308"/>
              <a:gd name="connsiteY9" fmla="*/ 1728658 h 4733115"/>
              <a:gd name="connsiteX10" fmla="*/ 930508 w 4283308"/>
              <a:gd name="connsiteY10" fmla="*/ 1801229 h 4733115"/>
              <a:gd name="connsiteX11" fmla="*/ 959537 w 4283308"/>
              <a:gd name="connsiteY11" fmla="*/ 1844772 h 4733115"/>
              <a:gd name="connsiteX12" fmla="*/ 1046623 w 4283308"/>
              <a:gd name="connsiteY12" fmla="*/ 1888315 h 4733115"/>
              <a:gd name="connsiteX13" fmla="*/ 1148223 w 4283308"/>
              <a:gd name="connsiteY13" fmla="*/ 1946372 h 4733115"/>
              <a:gd name="connsiteX14" fmla="*/ 1235308 w 4283308"/>
              <a:gd name="connsiteY14" fmla="*/ 1989915 h 4733115"/>
              <a:gd name="connsiteX15" fmla="*/ 1365937 w 4283308"/>
              <a:gd name="connsiteY15" fmla="*/ 2106029 h 4733115"/>
              <a:gd name="connsiteX16" fmla="*/ 1496565 w 4283308"/>
              <a:gd name="connsiteY16" fmla="*/ 2236658 h 4733115"/>
              <a:gd name="connsiteX17" fmla="*/ 1554623 w 4283308"/>
              <a:gd name="connsiteY17" fmla="*/ 2280201 h 4733115"/>
              <a:gd name="connsiteX18" fmla="*/ 1641708 w 4283308"/>
              <a:gd name="connsiteY18" fmla="*/ 2352772 h 4733115"/>
              <a:gd name="connsiteX19" fmla="*/ 1714280 w 4283308"/>
              <a:gd name="connsiteY19" fmla="*/ 2439858 h 4733115"/>
              <a:gd name="connsiteX20" fmla="*/ 1743308 w 4283308"/>
              <a:gd name="connsiteY20" fmla="*/ 2483401 h 4733115"/>
              <a:gd name="connsiteX21" fmla="*/ 1786851 w 4283308"/>
              <a:gd name="connsiteY21" fmla="*/ 2512429 h 4733115"/>
              <a:gd name="connsiteX22" fmla="*/ 1844908 w 4283308"/>
              <a:gd name="connsiteY22" fmla="*/ 2555972 h 4733115"/>
              <a:gd name="connsiteX23" fmla="*/ 1917480 w 4283308"/>
              <a:gd name="connsiteY23" fmla="*/ 2628544 h 4733115"/>
              <a:gd name="connsiteX24" fmla="*/ 1961023 w 4283308"/>
              <a:gd name="connsiteY24" fmla="*/ 2759172 h 4733115"/>
              <a:gd name="connsiteX25" fmla="*/ 1990051 w 4283308"/>
              <a:gd name="connsiteY25" fmla="*/ 2817229 h 4733115"/>
              <a:gd name="connsiteX26" fmla="*/ 2004565 w 4283308"/>
              <a:gd name="connsiteY26" fmla="*/ 2860772 h 4733115"/>
              <a:gd name="connsiteX27" fmla="*/ 2033594 w 4283308"/>
              <a:gd name="connsiteY27" fmla="*/ 2904315 h 4733115"/>
              <a:gd name="connsiteX28" fmla="*/ 2106165 w 4283308"/>
              <a:gd name="connsiteY28" fmla="*/ 3020429 h 4733115"/>
              <a:gd name="connsiteX29" fmla="*/ 2164223 w 4283308"/>
              <a:gd name="connsiteY29" fmla="*/ 3107515 h 4733115"/>
              <a:gd name="connsiteX30" fmla="*/ 2251308 w 4283308"/>
              <a:gd name="connsiteY30" fmla="*/ 3238144 h 4733115"/>
              <a:gd name="connsiteX31" fmla="*/ 2280337 w 4283308"/>
              <a:gd name="connsiteY31" fmla="*/ 3281686 h 4733115"/>
              <a:gd name="connsiteX32" fmla="*/ 2309365 w 4283308"/>
              <a:gd name="connsiteY32" fmla="*/ 3325229 h 4733115"/>
              <a:gd name="connsiteX33" fmla="*/ 2352908 w 4283308"/>
              <a:gd name="connsiteY33" fmla="*/ 3368772 h 4733115"/>
              <a:gd name="connsiteX34" fmla="*/ 2439994 w 4283308"/>
              <a:gd name="connsiteY34" fmla="*/ 3484886 h 4733115"/>
              <a:gd name="connsiteX35" fmla="*/ 2454508 w 4283308"/>
              <a:gd name="connsiteY35" fmla="*/ 3528429 h 4733115"/>
              <a:gd name="connsiteX36" fmla="*/ 2483537 w 4283308"/>
              <a:gd name="connsiteY36" fmla="*/ 3630029 h 4733115"/>
              <a:gd name="connsiteX37" fmla="*/ 2512565 w 4283308"/>
              <a:gd name="connsiteY37" fmla="*/ 3673572 h 4733115"/>
              <a:gd name="connsiteX38" fmla="*/ 2556108 w 4283308"/>
              <a:gd name="connsiteY38" fmla="*/ 3804201 h 4733115"/>
              <a:gd name="connsiteX39" fmla="*/ 2570623 w 4283308"/>
              <a:gd name="connsiteY39" fmla="*/ 3847744 h 4733115"/>
              <a:gd name="connsiteX40" fmla="*/ 2599651 w 4283308"/>
              <a:gd name="connsiteY40" fmla="*/ 3905801 h 4733115"/>
              <a:gd name="connsiteX41" fmla="*/ 2614165 w 4283308"/>
              <a:gd name="connsiteY41" fmla="*/ 3949344 h 4733115"/>
              <a:gd name="connsiteX42" fmla="*/ 2643194 w 4283308"/>
              <a:gd name="connsiteY42" fmla="*/ 3992886 h 4733115"/>
              <a:gd name="connsiteX43" fmla="*/ 2701251 w 4283308"/>
              <a:gd name="connsiteY43" fmla="*/ 4123515 h 4733115"/>
              <a:gd name="connsiteX44" fmla="*/ 2730280 w 4283308"/>
              <a:gd name="connsiteY44" fmla="*/ 4210601 h 4733115"/>
              <a:gd name="connsiteX45" fmla="*/ 2744794 w 4283308"/>
              <a:gd name="connsiteY45" fmla="*/ 4254144 h 4733115"/>
              <a:gd name="connsiteX46" fmla="*/ 2759308 w 4283308"/>
              <a:gd name="connsiteY46" fmla="*/ 4355744 h 4733115"/>
              <a:gd name="connsiteX47" fmla="*/ 2773823 w 4283308"/>
              <a:gd name="connsiteY47" fmla="*/ 4544429 h 4733115"/>
              <a:gd name="connsiteX48" fmla="*/ 2817365 w 4283308"/>
              <a:gd name="connsiteY48" fmla="*/ 4573458 h 4733115"/>
              <a:gd name="connsiteX49" fmla="*/ 2904451 w 4283308"/>
              <a:gd name="connsiteY49" fmla="*/ 4602486 h 4733115"/>
              <a:gd name="connsiteX50" fmla="*/ 2947994 w 4283308"/>
              <a:gd name="connsiteY50" fmla="*/ 4631515 h 4733115"/>
              <a:gd name="connsiteX51" fmla="*/ 3122165 w 4283308"/>
              <a:gd name="connsiteY51" fmla="*/ 4660544 h 4733115"/>
              <a:gd name="connsiteX52" fmla="*/ 3238280 w 4283308"/>
              <a:gd name="connsiteY52" fmla="*/ 4675058 h 4733115"/>
              <a:gd name="connsiteX53" fmla="*/ 3296337 w 4283308"/>
              <a:gd name="connsiteY53" fmla="*/ 4689572 h 4733115"/>
              <a:gd name="connsiteX54" fmla="*/ 3412451 w 4283308"/>
              <a:gd name="connsiteY54" fmla="*/ 4704086 h 4733115"/>
              <a:gd name="connsiteX55" fmla="*/ 3499537 w 4283308"/>
              <a:gd name="connsiteY55" fmla="*/ 4733115 h 4733115"/>
              <a:gd name="connsiteX56" fmla="*/ 3746280 w 4283308"/>
              <a:gd name="connsiteY56" fmla="*/ 4718601 h 4733115"/>
              <a:gd name="connsiteX57" fmla="*/ 3847880 w 4283308"/>
              <a:gd name="connsiteY57" fmla="*/ 4689572 h 4733115"/>
              <a:gd name="connsiteX58" fmla="*/ 4112403 w 4283308"/>
              <a:gd name="connsiteY58" fmla="*/ 4431944 h 4733115"/>
              <a:gd name="connsiteX59" fmla="*/ 3876908 w 4283308"/>
              <a:gd name="connsiteY59" fmla="*/ 3804201 h 4733115"/>
              <a:gd name="connsiteX60" fmla="*/ 3847880 w 4283308"/>
              <a:gd name="connsiteY60" fmla="*/ 3717115 h 4733115"/>
              <a:gd name="connsiteX61" fmla="*/ 3804337 w 4283308"/>
              <a:gd name="connsiteY61" fmla="*/ 3586486 h 4733115"/>
              <a:gd name="connsiteX62" fmla="*/ 3775308 w 4283308"/>
              <a:gd name="connsiteY62" fmla="*/ 3499401 h 4733115"/>
              <a:gd name="connsiteX63" fmla="*/ 3760794 w 4283308"/>
              <a:gd name="connsiteY63" fmla="*/ 3455858 h 4733115"/>
              <a:gd name="connsiteX64" fmla="*/ 3731765 w 4283308"/>
              <a:gd name="connsiteY64" fmla="*/ 3397801 h 4733115"/>
              <a:gd name="connsiteX65" fmla="*/ 3717251 w 4283308"/>
              <a:gd name="connsiteY65" fmla="*/ 3354258 h 4733115"/>
              <a:gd name="connsiteX66" fmla="*/ 3688223 w 4283308"/>
              <a:gd name="connsiteY66" fmla="*/ 3310715 h 4733115"/>
              <a:gd name="connsiteX67" fmla="*/ 3673708 w 4283308"/>
              <a:gd name="connsiteY67" fmla="*/ 3267172 h 4733115"/>
              <a:gd name="connsiteX68" fmla="*/ 3586623 w 4283308"/>
              <a:gd name="connsiteY68" fmla="*/ 3136544 h 4733115"/>
              <a:gd name="connsiteX69" fmla="*/ 3543080 w 4283308"/>
              <a:gd name="connsiteY69" fmla="*/ 3034944 h 4733115"/>
              <a:gd name="connsiteX70" fmla="*/ 3514051 w 4283308"/>
              <a:gd name="connsiteY70" fmla="*/ 2991401 h 4733115"/>
              <a:gd name="connsiteX71" fmla="*/ 3499537 w 4283308"/>
              <a:gd name="connsiteY71" fmla="*/ 2947858 h 4733115"/>
              <a:gd name="connsiteX72" fmla="*/ 3485023 w 4283308"/>
              <a:gd name="connsiteY72" fmla="*/ 2889801 h 4733115"/>
              <a:gd name="connsiteX73" fmla="*/ 3426965 w 4283308"/>
              <a:gd name="connsiteY73" fmla="*/ 2802715 h 4733115"/>
              <a:gd name="connsiteX74" fmla="*/ 3368908 w 4283308"/>
              <a:gd name="connsiteY74" fmla="*/ 2715629 h 4733115"/>
              <a:gd name="connsiteX75" fmla="*/ 3339880 w 4283308"/>
              <a:gd name="connsiteY75" fmla="*/ 2672086 h 4733115"/>
              <a:gd name="connsiteX76" fmla="*/ 3296337 w 4283308"/>
              <a:gd name="connsiteY76" fmla="*/ 2628544 h 4733115"/>
              <a:gd name="connsiteX77" fmla="*/ 3281823 w 4283308"/>
              <a:gd name="connsiteY77" fmla="*/ 2585001 h 4733115"/>
              <a:gd name="connsiteX78" fmla="*/ 3223765 w 4283308"/>
              <a:gd name="connsiteY78" fmla="*/ 2497915 h 4733115"/>
              <a:gd name="connsiteX79" fmla="*/ 3209251 w 4283308"/>
              <a:gd name="connsiteY79" fmla="*/ 2454372 h 4733115"/>
              <a:gd name="connsiteX80" fmla="*/ 3151194 w 4283308"/>
              <a:gd name="connsiteY80" fmla="*/ 2367286 h 4733115"/>
              <a:gd name="connsiteX81" fmla="*/ 3122165 w 4283308"/>
              <a:gd name="connsiteY81" fmla="*/ 2280201 h 4733115"/>
              <a:gd name="connsiteX82" fmla="*/ 3107651 w 4283308"/>
              <a:gd name="connsiteY82" fmla="*/ 2236658 h 4733115"/>
              <a:gd name="connsiteX83" fmla="*/ 3031451 w 4283308"/>
              <a:gd name="connsiteY83" fmla="*/ 1999712 h 4733115"/>
              <a:gd name="connsiteX84" fmla="*/ 3051408 w 4283308"/>
              <a:gd name="connsiteY84" fmla="*/ 1874526 h 4733115"/>
              <a:gd name="connsiteX85" fmla="*/ 3187480 w 4283308"/>
              <a:gd name="connsiteY85" fmla="*/ 1664432 h 4733115"/>
              <a:gd name="connsiteX86" fmla="*/ 3238643 w 4283308"/>
              <a:gd name="connsiteY86" fmla="*/ 1604924 h 4733115"/>
              <a:gd name="connsiteX87" fmla="*/ 3305771 w 4283308"/>
              <a:gd name="connsiteY87" fmla="*/ 1561381 h 4733115"/>
              <a:gd name="connsiteX88" fmla="*/ 3356934 w 4283308"/>
              <a:gd name="connsiteY88" fmla="*/ 1485906 h 4733115"/>
              <a:gd name="connsiteX89" fmla="*/ 3438577 w 4283308"/>
              <a:gd name="connsiteY89" fmla="*/ 1426398 h 4733115"/>
              <a:gd name="connsiteX90" fmla="*/ 3528565 w 4283308"/>
              <a:gd name="connsiteY90" fmla="*/ 1336772 h 4733115"/>
              <a:gd name="connsiteX91" fmla="*/ 3557594 w 4283308"/>
              <a:gd name="connsiteY91" fmla="*/ 1293229 h 4733115"/>
              <a:gd name="connsiteX92" fmla="*/ 3615651 w 4283308"/>
              <a:gd name="connsiteY92" fmla="*/ 1206144 h 4733115"/>
              <a:gd name="connsiteX93" fmla="*/ 3673708 w 4283308"/>
              <a:gd name="connsiteY93" fmla="*/ 1119058 h 4733115"/>
              <a:gd name="connsiteX94" fmla="*/ 3717251 w 4283308"/>
              <a:gd name="connsiteY94" fmla="*/ 1090029 h 4733115"/>
              <a:gd name="connsiteX95" fmla="*/ 3804337 w 4283308"/>
              <a:gd name="connsiteY95" fmla="*/ 1002944 h 4733115"/>
              <a:gd name="connsiteX96" fmla="*/ 3833365 w 4283308"/>
              <a:gd name="connsiteY96" fmla="*/ 959401 h 4733115"/>
              <a:gd name="connsiteX97" fmla="*/ 3920451 w 4283308"/>
              <a:gd name="connsiteY97" fmla="*/ 872315 h 4733115"/>
              <a:gd name="connsiteX98" fmla="*/ 4051080 w 4283308"/>
              <a:gd name="connsiteY98" fmla="*/ 770715 h 4733115"/>
              <a:gd name="connsiteX99" fmla="*/ 4094623 w 4283308"/>
              <a:gd name="connsiteY99" fmla="*/ 741686 h 4733115"/>
              <a:gd name="connsiteX100" fmla="*/ 4123651 w 4283308"/>
              <a:gd name="connsiteY100" fmla="*/ 698144 h 4733115"/>
              <a:gd name="connsiteX101" fmla="*/ 4167194 w 4283308"/>
              <a:gd name="connsiteY101" fmla="*/ 669115 h 4733115"/>
              <a:gd name="connsiteX102" fmla="*/ 4225251 w 4283308"/>
              <a:gd name="connsiteY102" fmla="*/ 582029 h 4733115"/>
              <a:gd name="connsiteX103" fmla="*/ 4239765 w 4283308"/>
              <a:gd name="connsiteY103" fmla="*/ 538486 h 4733115"/>
              <a:gd name="connsiteX104" fmla="*/ 4268794 w 4283308"/>
              <a:gd name="connsiteY104" fmla="*/ 494944 h 4733115"/>
              <a:gd name="connsiteX105" fmla="*/ 4283308 w 4283308"/>
              <a:gd name="connsiteY105" fmla="*/ 393344 h 4733115"/>
              <a:gd name="connsiteX106" fmla="*/ 4268794 w 4283308"/>
              <a:gd name="connsiteY106" fmla="*/ 117572 h 4733115"/>
              <a:gd name="connsiteX107" fmla="*/ 4155945 w 4283308"/>
              <a:gd name="connsiteY107" fmla="*/ 13069 h 4733115"/>
              <a:gd name="connsiteX108" fmla="*/ 3889245 w 4283308"/>
              <a:gd name="connsiteY108" fmla="*/ 4724 h 4733115"/>
              <a:gd name="connsiteX109" fmla="*/ 3702011 w 4283308"/>
              <a:gd name="connsiteY109" fmla="*/ 78021 h 4733115"/>
              <a:gd name="connsiteX110" fmla="*/ 3601137 w 4283308"/>
              <a:gd name="connsiteY110" fmla="*/ 175629 h 4733115"/>
              <a:gd name="connsiteX111" fmla="*/ 3514051 w 4283308"/>
              <a:gd name="connsiteY111" fmla="*/ 219172 h 4733115"/>
              <a:gd name="connsiteX112" fmla="*/ 3470508 w 4283308"/>
              <a:gd name="connsiteY112" fmla="*/ 248201 h 4733115"/>
              <a:gd name="connsiteX113" fmla="*/ 3383423 w 4283308"/>
              <a:gd name="connsiteY113" fmla="*/ 277229 h 4733115"/>
              <a:gd name="connsiteX114" fmla="*/ 3339880 w 4283308"/>
              <a:gd name="connsiteY114" fmla="*/ 291744 h 4733115"/>
              <a:gd name="connsiteX115" fmla="*/ 3281823 w 4283308"/>
              <a:gd name="connsiteY115" fmla="*/ 335286 h 4733115"/>
              <a:gd name="connsiteX116" fmla="*/ 3194737 w 4283308"/>
              <a:gd name="connsiteY116" fmla="*/ 393344 h 4733115"/>
              <a:gd name="connsiteX117" fmla="*/ 3165708 w 4283308"/>
              <a:gd name="connsiteY117" fmla="*/ 436886 h 4733115"/>
              <a:gd name="connsiteX118" fmla="*/ 3151194 w 4283308"/>
              <a:gd name="connsiteY118" fmla="*/ 480429 h 4733115"/>
              <a:gd name="connsiteX119" fmla="*/ 3064108 w 4283308"/>
              <a:gd name="connsiteY119" fmla="*/ 567515 h 4733115"/>
              <a:gd name="connsiteX120" fmla="*/ 3035080 w 4283308"/>
              <a:gd name="connsiteY120" fmla="*/ 611058 h 4733115"/>
              <a:gd name="connsiteX121" fmla="*/ 2991537 w 4283308"/>
              <a:gd name="connsiteY121" fmla="*/ 654601 h 4733115"/>
              <a:gd name="connsiteX122" fmla="*/ 2962508 w 4283308"/>
              <a:gd name="connsiteY122" fmla="*/ 698144 h 4733115"/>
              <a:gd name="connsiteX123" fmla="*/ 2918965 w 4283308"/>
              <a:gd name="connsiteY123" fmla="*/ 727172 h 4733115"/>
              <a:gd name="connsiteX124" fmla="*/ 2860908 w 4283308"/>
              <a:gd name="connsiteY124" fmla="*/ 770715 h 4733115"/>
              <a:gd name="connsiteX125" fmla="*/ 2788337 w 4283308"/>
              <a:gd name="connsiteY125" fmla="*/ 843286 h 4733115"/>
              <a:gd name="connsiteX126" fmla="*/ 2715765 w 4283308"/>
              <a:gd name="connsiteY126" fmla="*/ 901344 h 4733115"/>
              <a:gd name="connsiteX127" fmla="*/ 2672223 w 4283308"/>
              <a:gd name="connsiteY127" fmla="*/ 944886 h 4733115"/>
              <a:gd name="connsiteX128" fmla="*/ 2541594 w 4283308"/>
              <a:gd name="connsiteY128" fmla="*/ 1031972 h 4733115"/>
              <a:gd name="connsiteX129" fmla="*/ 2454508 w 4283308"/>
              <a:gd name="connsiteY129" fmla="*/ 1090029 h 4733115"/>
              <a:gd name="connsiteX130" fmla="*/ 2410965 w 4283308"/>
              <a:gd name="connsiteY130" fmla="*/ 1104544 h 4733115"/>
              <a:gd name="connsiteX131" fmla="*/ 2323880 w 4283308"/>
              <a:gd name="connsiteY131" fmla="*/ 1148086 h 4733115"/>
              <a:gd name="connsiteX132" fmla="*/ 2280337 w 4283308"/>
              <a:gd name="connsiteY132" fmla="*/ 1177115 h 4733115"/>
              <a:gd name="connsiteX133" fmla="*/ 2222280 w 4283308"/>
              <a:gd name="connsiteY133" fmla="*/ 1162601 h 4733115"/>
              <a:gd name="connsiteX134" fmla="*/ 2135194 w 4283308"/>
              <a:gd name="connsiteY134" fmla="*/ 1104544 h 4733115"/>
              <a:gd name="connsiteX135" fmla="*/ 2091651 w 4283308"/>
              <a:gd name="connsiteY135" fmla="*/ 1061001 h 4733115"/>
              <a:gd name="connsiteX136" fmla="*/ 2048108 w 4283308"/>
              <a:gd name="connsiteY136" fmla="*/ 1046486 h 4733115"/>
              <a:gd name="connsiteX137" fmla="*/ 1961023 w 4283308"/>
              <a:gd name="connsiteY137" fmla="*/ 988429 h 4733115"/>
              <a:gd name="connsiteX138" fmla="*/ 1851077 w 4283308"/>
              <a:gd name="connsiteY138" fmla="*/ 946338 h 4733115"/>
              <a:gd name="connsiteX139" fmla="*/ 1768708 w 4283308"/>
              <a:gd name="connsiteY139" fmla="*/ 872315 h 4733115"/>
              <a:gd name="connsiteX140" fmla="*/ 1651143 w 4283308"/>
              <a:gd name="connsiteY140" fmla="*/ 761644 h 4733115"/>
              <a:gd name="connsiteX141" fmla="*/ 1469714 w 4283308"/>
              <a:gd name="connsiteY141" fmla="*/ 664761 h 4733115"/>
              <a:gd name="connsiteX142" fmla="*/ 1201925 w 4283308"/>
              <a:gd name="connsiteY142" fmla="*/ 511272 h 4733115"/>
              <a:gd name="connsiteX143" fmla="*/ 890594 w 4283308"/>
              <a:gd name="connsiteY143" fmla="*/ 350889 h 4733115"/>
              <a:gd name="connsiteX144" fmla="*/ 582165 w 4283308"/>
              <a:gd name="connsiteY144" fmla="*/ 219172 h 4733115"/>
              <a:gd name="connsiteX145" fmla="*/ 466051 w 4283308"/>
              <a:gd name="connsiteY145" fmla="*/ 204658 h 4733115"/>
              <a:gd name="connsiteX146" fmla="*/ 393480 w 4283308"/>
              <a:gd name="connsiteY146" fmla="*/ 190144 h 4733115"/>
              <a:gd name="connsiteX147" fmla="*/ 262851 w 4283308"/>
              <a:gd name="connsiteY147" fmla="*/ 175629 h 4733115"/>
              <a:gd name="connsiteX148" fmla="*/ 30623 w 4283308"/>
              <a:gd name="connsiteY148" fmla="*/ 509458 h 4733115"/>
              <a:gd name="connsiteX149" fmla="*/ 45137 w 4283308"/>
              <a:gd name="connsiteY149" fmla="*/ 567515 h 4733115"/>
              <a:gd name="connsiteX150" fmla="*/ 59651 w 4283308"/>
              <a:gd name="connsiteY150" fmla="*/ 698144 h 4733115"/>
              <a:gd name="connsiteX151" fmla="*/ 88680 w 4283308"/>
              <a:gd name="connsiteY151" fmla="*/ 828772 h 4733115"/>
              <a:gd name="connsiteX152" fmla="*/ 103194 w 4283308"/>
              <a:gd name="connsiteY152" fmla="*/ 959401 h 4733115"/>
              <a:gd name="connsiteX153" fmla="*/ 132223 w 4283308"/>
              <a:gd name="connsiteY153" fmla="*/ 1046486 h 4733115"/>
              <a:gd name="connsiteX154" fmla="*/ 161251 w 4283308"/>
              <a:gd name="connsiteY154" fmla="*/ 1133572 h 4733115"/>
              <a:gd name="connsiteX155" fmla="*/ 175765 w 4283308"/>
              <a:gd name="connsiteY155" fmla="*/ 1206144 h 4733115"/>
              <a:gd name="connsiteX156" fmla="*/ 190280 w 4283308"/>
              <a:gd name="connsiteY156" fmla="*/ 1249686 h 4733115"/>
              <a:gd name="connsiteX157" fmla="*/ 175765 w 4283308"/>
              <a:gd name="connsiteY157" fmla="*/ 1351286 h 4733115"/>
              <a:gd name="connsiteX158" fmla="*/ 161251 w 4283308"/>
              <a:gd name="connsiteY158" fmla="*/ 1394829 h 4733115"/>
              <a:gd name="connsiteX159" fmla="*/ 219308 w 4283308"/>
              <a:gd name="connsiteY159" fmla="*/ 1467401 h 4733115"/>
              <a:gd name="connsiteX160" fmla="*/ 146737 w 4283308"/>
              <a:gd name="connsiteY160" fmla="*/ 1452886 h 4733115"/>
              <a:gd name="connsiteX0" fmla="*/ 146737 w 4283308"/>
              <a:gd name="connsiteY0" fmla="*/ 1452886 h 4733115"/>
              <a:gd name="connsiteX1" fmla="*/ 146737 w 4283308"/>
              <a:gd name="connsiteY1" fmla="*/ 1452886 h 4733115"/>
              <a:gd name="connsiteX2" fmla="*/ 277365 w 4283308"/>
              <a:gd name="connsiteY2" fmla="*/ 1438372 h 4733115"/>
              <a:gd name="connsiteX3" fmla="*/ 407994 w 4283308"/>
              <a:gd name="connsiteY3" fmla="*/ 1496429 h 4733115"/>
              <a:gd name="connsiteX4" fmla="*/ 451537 w 4283308"/>
              <a:gd name="connsiteY4" fmla="*/ 1510944 h 4733115"/>
              <a:gd name="connsiteX5" fmla="*/ 480565 w 4283308"/>
              <a:gd name="connsiteY5" fmla="*/ 1554486 h 4733115"/>
              <a:gd name="connsiteX6" fmla="*/ 596680 w 4283308"/>
              <a:gd name="connsiteY6" fmla="*/ 1598029 h 4733115"/>
              <a:gd name="connsiteX7" fmla="*/ 727308 w 4283308"/>
              <a:gd name="connsiteY7" fmla="*/ 1656086 h 4733115"/>
              <a:gd name="connsiteX8" fmla="*/ 770851 w 4283308"/>
              <a:gd name="connsiteY8" fmla="*/ 1670601 h 4733115"/>
              <a:gd name="connsiteX9" fmla="*/ 857937 w 4283308"/>
              <a:gd name="connsiteY9" fmla="*/ 1728658 h 4733115"/>
              <a:gd name="connsiteX10" fmla="*/ 930508 w 4283308"/>
              <a:gd name="connsiteY10" fmla="*/ 1801229 h 4733115"/>
              <a:gd name="connsiteX11" fmla="*/ 959537 w 4283308"/>
              <a:gd name="connsiteY11" fmla="*/ 1844772 h 4733115"/>
              <a:gd name="connsiteX12" fmla="*/ 1046623 w 4283308"/>
              <a:gd name="connsiteY12" fmla="*/ 1888315 h 4733115"/>
              <a:gd name="connsiteX13" fmla="*/ 1148223 w 4283308"/>
              <a:gd name="connsiteY13" fmla="*/ 1946372 h 4733115"/>
              <a:gd name="connsiteX14" fmla="*/ 1235308 w 4283308"/>
              <a:gd name="connsiteY14" fmla="*/ 1989915 h 4733115"/>
              <a:gd name="connsiteX15" fmla="*/ 1365937 w 4283308"/>
              <a:gd name="connsiteY15" fmla="*/ 2106029 h 4733115"/>
              <a:gd name="connsiteX16" fmla="*/ 1496565 w 4283308"/>
              <a:gd name="connsiteY16" fmla="*/ 2236658 h 4733115"/>
              <a:gd name="connsiteX17" fmla="*/ 1554623 w 4283308"/>
              <a:gd name="connsiteY17" fmla="*/ 2280201 h 4733115"/>
              <a:gd name="connsiteX18" fmla="*/ 1641708 w 4283308"/>
              <a:gd name="connsiteY18" fmla="*/ 2352772 h 4733115"/>
              <a:gd name="connsiteX19" fmla="*/ 1714280 w 4283308"/>
              <a:gd name="connsiteY19" fmla="*/ 2439858 h 4733115"/>
              <a:gd name="connsiteX20" fmla="*/ 1743308 w 4283308"/>
              <a:gd name="connsiteY20" fmla="*/ 2483401 h 4733115"/>
              <a:gd name="connsiteX21" fmla="*/ 1786851 w 4283308"/>
              <a:gd name="connsiteY21" fmla="*/ 2512429 h 4733115"/>
              <a:gd name="connsiteX22" fmla="*/ 1844908 w 4283308"/>
              <a:gd name="connsiteY22" fmla="*/ 2555972 h 4733115"/>
              <a:gd name="connsiteX23" fmla="*/ 1917480 w 4283308"/>
              <a:gd name="connsiteY23" fmla="*/ 2628544 h 4733115"/>
              <a:gd name="connsiteX24" fmla="*/ 1961023 w 4283308"/>
              <a:gd name="connsiteY24" fmla="*/ 2759172 h 4733115"/>
              <a:gd name="connsiteX25" fmla="*/ 1990051 w 4283308"/>
              <a:gd name="connsiteY25" fmla="*/ 2817229 h 4733115"/>
              <a:gd name="connsiteX26" fmla="*/ 2004565 w 4283308"/>
              <a:gd name="connsiteY26" fmla="*/ 2860772 h 4733115"/>
              <a:gd name="connsiteX27" fmla="*/ 2033594 w 4283308"/>
              <a:gd name="connsiteY27" fmla="*/ 2904315 h 4733115"/>
              <a:gd name="connsiteX28" fmla="*/ 2106165 w 4283308"/>
              <a:gd name="connsiteY28" fmla="*/ 3020429 h 4733115"/>
              <a:gd name="connsiteX29" fmla="*/ 2164223 w 4283308"/>
              <a:gd name="connsiteY29" fmla="*/ 3107515 h 4733115"/>
              <a:gd name="connsiteX30" fmla="*/ 2251308 w 4283308"/>
              <a:gd name="connsiteY30" fmla="*/ 3238144 h 4733115"/>
              <a:gd name="connsiteX31" fmla="*/ 2280337 w 4283308"/>
              <a:gd name="connsiteY31" fmla="*/ 3281686 h 4733115"/>
              <a:gd name="connsiteX32" fmla="*/ 2309365 w 4283308"/>
              <a:gd name="connsiteY32" fmla="*/ 3325229 h 4733115"/>
              <a:gd name="connsiteX33" fmla="*/ 2352908 w 4283308"/>
              <a:gd name="connsiteY33" fmla="*/ 3368772 h 4733115"/>
              <a:gd name="connsiteX34" fmla="*/ 2439994 w 4283308"/>
              <a:gd name="connsiteY34" fmla="*/ 3484886 h 4733115"/>
              <a:gd name="connsiteX35" fmla="*/ 2454508 w 4283308"/>
              <a:gd name="connsiteY35" fmla="*/ 3528429 h 4733115"/>
              <a:gd name="connsiteX36" fmla="*/ 2483537 w 4283308"/>
              <a:gd name="connsiteY36" fmla="*/ 3630029 h 4733115"/>
              <a:gd name="connsiteX37" fmla="*/ 2512565 w 4283308"/>
              <a:gd name="connsiteY37" fmla="*/ 3673572 h 4733115"/>
              <a:gd name="connsiteX38" fmla="*/ 2556108 w 4283308"/>
              <a:gd name="connsiteY38" fmla="*/ 3804201 h 4733115"/>
              <a:gd name="connsiteX39" fmla="*/ 2570623 w 4283308"/>
              <a:gd name="connsiteY39" fmla="*/ 3847744 h 4733115"/>
              <a:gd name="connsiteX40" fmla="*/ 2599651 w 4283308"/>
              <a:gd name="connsiteY40" fmla="*/ 3905801 h 4733115"/>
              <a:gd name="connsiteX41" fmla="*/ 2614165 w 4283308"/>
              <a:gd name="connsiteY41" fmla="*/ 3949344 h 4733115"/>
              <a:gd name="connsiteX42" fmla="*/ 2643194 w 4283308"/>
              <a:gd name="connsiteY42" fmla="*/ 3992886 h 4733115"/>
              <a:gd name="connsiteX43" fmla="*/ 2701251 w 4283308"/>
              <a:gd name="connsiteY43" fmla="*/ 4123515 h 4733115"/>
              <a:gd name="connsiteX44" fmla="*/ 2730280 w 4283308"/>
              <a:gd name="connsiteY44" fmla="*/ 4210601 h 4733115"/>
              <a:gd name="connsiteX45" fmla="*/ 2744794 w 4283308"/>
              <a:gd name="connsiteY45" fmla="*/ 4254144 h 4733115"/>
              <a:gd name="connsiteX46" fmla="*/ 2759308 w 4283308"/>
              <a:gd name="connsiteY46" fmla="*/ 4355744 h 4733115"/>
              <a:gd name="connsiteX47" fmla="*/ 2773823 w 4283308"/>
              <a:gd name="connsiteY47" fmla="*/ 4544429 h 4733115"/>
              <a:gd name="connsiteX48" fmla="*/ 2817365 w 4283308"/>
              <a:gd name="connsiteY48" fmla="*/ 4573458 h 4733115"/>
              <a:gd name="connsiteX49" fmla="*/ 2904451 w 4283308"/>
              <a:gd name="connsiteY49" fmla="*/ 4602486 h 4733115"/>
              <a:gd name="connsiteX50" fmla="*/ 2947994 w 4283308"/>
              <a:gd name="connsiteY50" fmla="*/ 4631515 h 4733115"/>
              <a:gd name="connsiteX51" fmla="*/ 3122165 w 4283308"/>
              <a:gd name="connsiteY51" fmla="*/ 4660544 h 4733115"/>
              <a:gd name="connsiteX52" fmla="*/ 3238280 w 4283308"/>
              <a:gd name="connsiteY52" fmla="*/ 4675058 h 4733115"/>
              <a:gd name="connsiteX53" fmla="*/ 3296337 w 4283308"/>
              <a:gd name="connsiteY53" fmla="*/ 4689572 h 4733115"/>
              <a:gd name="connsiteX54" fmla="*/ 3412451 w 4283308"/>
              <a:gd name="connsiteY54" fmla="*/ 4704086 h 4733115"/>
              <a:gd name="connsiteX55" fmla="*/ 3499537 w 4283308"/>
              <a:gd name="connsiteY55" fmla="*/ 4733115 h 4733115"/>
              <a:gd name="connsiteX56" fmla="*/ 3746280 w 4283308"/>
              <a:gd name="connsiteY56" fmla="*/ 4718601 h 4733115"/>
              <a:gd name="connsiteX57" fmla="*/ 3847880 w 4283308"/>
              <a:gd name="connsiteY57" fmla="*/ 4689572 h 4733115"/>
              <a:gd name="connsiteX58" fmla="*/ 4112403 w 4283308"/>
              <a:gd name="connsiteY58" fmla="*/ 4431944 h 4733115"/>
              <a:gd name="connsiteX59" fmla="*/ 3876908 w 4283308"/>
              <a:gd name="connsiteY59" fmla="*/ 3804201 h 4733115"/>
              <a:gd name="connsiteX60" fmla="*/ 3847880 w 4283308"/>
              <a:gd name="connsiteY60" fmla="*/ 3717115 h 4733115"/>
              <a:gd name="connsiteX61" fmla="*/ 3804337 w 4283308"/>
              <a:gd name="connsiteY61" fmla="*/ 3586486 h 4733115"/>
              <a:gd name="connsiteX62" fmla="*/ 3775308 w 4283308"/>
              <a:gd name="connsiteY62" fmla="*/ 3499401 h 4733115"/>
              <a:gd name="connsiteX63" fmla="*/ 3760794 w 4283308"/>
              <a:gd name="connsiteY63" fmla="*/ 3455858 h 4733115"/>
              <a:gd name="connsiteX64" fmla="*/ 3731765 w 4283308"/>
              <a:gd name="connsiteY64" fmla="*/ 3397801 h 4733115"/>
              <a:gd name="connsiteX65" fmla="*/ 3717251 w 4283308"/>
              <a:gd name="connsiteY65" fmla="*/ 3354258 h 4733115"/>
              <a:gd name="connsiteX66" fmla="*/ 3688223 w 4283308"/>
              <a:gd name="connsiteY66" fmla="*/ 3310715 h 4733115"/>
              <a:gd name="connsiteX67" fmla="*/ 3673708 w 4283308"/>
              <a:gd name="connsiteY67" fmla="*/ 3267172 h 4733115"/>
              <a:gd name="connsiteX68" fmla="*/ 3586623 w 4283308"/>
              <a:gd name="connsiteY68" fmla="*/ 3136544 h 4733115"/>
              <a:gd name="connsiteX69" fmla="*/ 3543080 w 4283308"/>
              <a:gd name="connsiteY69" fmla="*/ 3034944 h 4733115"/>
              <a:gd name="connsiteX70" fmla="*/ 3514051 w 4283308"/>
              <a:gd name="connsiteY70" fmla="*/ 2991401 h 4733115"/>
              <a:gd name="connsiteX71" fmla="*/ 3499537 w 4283308"/>
              <a:gd name="connsiteY71" fmla="*/ 2947858 h 4733115"/>
              <a:gd name="connsiteX72" fmla="*/ 3485023 w 4283308"/>
              <a:gd name="connsiteY72" fmla="*/ 2889801 h 4733115"/>
              <a:gd name="connsiteX73" fmla="*/ 3426965 w 4283308"/>
              <a:gd name="connsiteY73" fmla="*/ 2802715 h 4733115"/>
              <a:gd name="connsiteX74" fmla="*/ 3368908 w 4283308"/>
              <a:gd name="connsiteY74" fmla="*/ 2715629 h 4733115"/>
              <a:gd name="connsiteX75" fmla="*/ 3339880 w 4283308"/>
              <a:gd name="connsiteY75" fmla="*/ 2672086 h 4733115"/>
              <a:gd name="connsiteX76" fmla="*/ 3296337 w 4283308"/>
              <a:gd name="connsiteY76" fmla="*/ 2628544 h 4733115"/>
              <a:gd name="connsiteX77" fmla="*/ 3281823 w 4283308"/>
              <a:gd name="connsiteY77" fmla="*/ 2585001 h 4733115"/>
              <a:gd name="connsiteX78" fmla="*/ 3223765 w 4283308"/>
              <a:gd name="connsiteY78" fmla="*/ 2497915 h 4733115"/>
              <a:gd name="connsiteX79" fmla="*/ 3209251 w 4283308"/>
              <a:gd name="connsiteY79" fmla="*/ 2454372 h 4733115"/>
              <a:gd name="connsiteX80" fmla="*/ 3151194 w 4283308"/>
              <a:gd name="connsiteY80" fmla="*/ 2367286 h 4733115"/>
              <a:gd name="connsiteX81" fmla="*/ 3122165 w 4283308"/>
              <a:gd name="connsiteY81" fmla="*/ 2280201 h 4733115"/>
              <a:gd name="connsiteX82" fmla="*/ 3107651 w 4283308"/>
              <a:gd name="connsiteY82" fmla="*/ 2236658 h 4733115"/>
              <a:gd name="connsiteX83" fmla="*/ 3031451 w 4283308"/>
              <a:gd name="connsiteY83" fmla="*/ 1999712 h 4733115"/>
              <a:gd name="connsiteX84" fmla="*/ 3051408 w 4283308"/>
              <a:gd name="connsiteY84" fmla="*/ 1874526 h 4733115"/>
              <a:gd name="connsiteX85" fmla="*/ 3187480 w 4283308"/>
              <a:gd name="connsiteY85" fmla="*/ 1664432 h 4733115"/>
              <a:gd name="connsiteX86" fmla="*/ 3238643 w 4283308"/>
              <a:gd name="connsiteY86" fmla="*/ 1604924 h 4733115"/>
              <a:gd name="connsiteX87" fmla="*/ 3305771 w 4283308"/>
              <a:gd name="connsiteY87" fmla="*/ 1561381 h 4733115"/>
              <a:gd name="connsiteX88" fmla="*/ 3356934 w 4283308"/>
              <a:gd name="connsiteY88" fmla="*/ 1485906 h 4733115"/>
              <a:gd name="connsiteX89" fmla="*/ 3438577 w 4283308"/>
              <a:gd name="connsiteY89" fmla="*/ 1426398 h 4733115"/>
              <a:gd name="connsiteX90" fmla="*/ 3528565 w 4283308"/>
              <a:gd name="connsiteY90" fmla="*/ 1336772 h 4733115"/>
              <a:gd name="connsiteX91" fmla="*/ 3557594 w 4283308"/>
              <a:gd name="connsiteY91" fmla="*/ 1293229 h 4733115"/>
              <a:gd name="connsiteX92" fmla="*/ 3615651 w 4283308"/>
              <a:gd name="connsiteY92" fmla="*/ 1206144 h 4733115"/>
              <a:gd name="connsiteX93" fmla="*/ 3673708 w 4283308"/>
              <a:gd name="connsiteY93" fmla="*/ 1119058 h 4733115"/>
              <a:gd name="connsiteX94" fmla="*/ 3717251 w 4283308"/>
              <a:gd name="connsiteY94" fmla="*/ 1090029 h 4733115"/>
              <a:gd name="connsiteX95" fmla="*/ 3804337 w 4283308"/>
              <a:gd name="connsiteY95" fmla="*/ 1002944 h 4733115"/>
              <a:gd name="connsiteX96" fmla="*/ 3833365 w 4283308"/>
              <a:gd name="connsiteY96" fmla="*/ 959401 h 4733115"/>
              <a:gd name="connsiteX97" fmla="*/ 3920451 w 4283308"/>
              <a:gd name="connsiteY97" fmla="*/ 872315 h 4733115"/>
              <a:gd name="connsiteX98" fmla="*/ 4051080 w 4283308"/>
              <a:gd name="connsiteY98" fmla="*/ 770715 h 4733115"/>
              <a:gd name="connsiteX99" fmla="*/ 4094623 w 4283308"/>
              <a:gd name="connsiteY99" fmla="*/ 741686 h 4733115"/>
              <a:gd name="connsiteX100" fmla="*/ 4123651 w 4283308"/>
              <a:gd name="connsiteY100" fmla="*/ 698144 h 4733115"/>
              <a:gd name="connsiteX101" fmla="*/ 4167194 w 4283308"/>
              <a:gd name="connsiteY101" fmla="*/ 669115 h 4733115"/>
              <a:gd name="connsiteX102" fmla="*/ 4225251 w 4283308"/>
              <a:gd name="connsiteY102" fmla="*/ 582029 h 4733115"/>
              <a:gd name="connsiteX103" fmla="*/ 4239765 w 4283308"/>
              <a:gd name="connsiteY103" fmla="*/ 538486 h 4733115"/>
              <a:gd name="connsiteX104" fmla="*/ 4268794 w 4283308"/>
              <a:gd name="connsiteY104" fmla="*/ 494944 h 4733115"/>
              <a:gd name="connsiteX105" fmla="*/ 4283308 w 4283308"/>
              <a:gd name="connsiteY105" fmla="*/ 393344 h 4733115"/>
              <a:gd name="connsiteX106" fmla="*/ 4268794 w 4283308"/>
              <a:gd name="connsiteY106" fmla="*/ 117572 h 4733115"/>
              <a:gd name="connsiteX107" fmla="*/ 4155945 w 4283308"/>
              <a:gd name="connsiteY107" fmla="*/ 13069 h 4733115"/>
              <a:gd name="connsiteX108" fmla="*/ 3889245 w 4283308"/>
              <a:gd name="connsiteY108" fmla="*/ 4724 h 4733115"/>
              <a:gd name="connsiteX109" fmla="*/ 3702011 w 4283308"/>
              <a:gd name="connsiteY109" fmla="*/ 78021 h 4733115"/>
              <a:gd name="connsiteX110" fmla="*/ 3601137 w 4283308"/>
              <a:gd name="connsiteY110" fmla="*/ 175629 h 4733115"/>
              <a:gd name="connsiteX111" fmla="*/ 3514051 w 4283308"/>
              <a:gd name="connsiteY111" fmla="*/ 219172 h 4733115"/>
              <a:gd name="connsiteX112" fmla="*/ 3470508 w 4283308"/>
              <a:gd name="connsiteY112" fmla="*/ 248201 h 4733115"/>
              <a:gd name="connsiteX113" fmla="*/ 3383423 w 4283308"/>
              <a:gd name="connsiteY113" fmla="*/ 277229 h 4733115"/>
              <a:gd name="connsiteX114" fmla="*/ 3339880 w 4283308"/>
              <a:gd name="connsiteY114" fmla="*/ 291744 h 4733115"/>
              <a:gd name="connsiteX115" fmla="*/ 3281823 w 4283308"/>
              <a:gd name="connsiteY115" fmla="*/ 335286 h 4733115"/>
              <a:gd name="connsiteX116" fmla="*/ 3194737 w 4283308"/>
              <a:gd name="connsiteY116" fmla="*/ 393344 h 4733115"/>
              <a:gd name="connsiteX117" fmla="*/ 3165708 w 4283308"/>
              <a:gd name="connsiteY117" fmla="*/ 436886 h 4733115"/>
              <a:gd name="connsiteX118" fmla="*/ 3151194 w 4283308"/>
              <a:gd name="connsiteY118" fmla="*/ 480429 h 4733115"/>
              <a:gd name="connsiteX119" fmla="*/ 3064108 w 4283308"/>
              <a:gd name="connsiteY119" fmla="*/ 567515 h 4733115"/>
              <a:gd name="connsiteX120" fmla="*/ 3035080 w 4283308"/>
              <a:gd name="connsiteY120" fmla="*/ 611058 h 4733115"/>
              <a:gd name="connsiteX121" fmla="*/ 2991537 w 4283308"/>
              <a:gd name="connsiteY121" fmla="*/ 654601 h 4733115"/>
              <a:gd name="connsiteX122" fmla="*/ 2962508 w 4283308"/>
              <a:gd name="connsiteY122" fmla="*/ 698144 h 4733115"/>
              <a:gd name="connsiteX123" fmla="*/ 2918965 w 4283308"/>
              <a:gd name="connsiteY123" fmla="*/ 727172 h 4733115"/>
              <a:gd name="connsiteX124" fmla="*/ 2860908 w 4283308"/>
              <a:gd name="connsiteY124" fmla="*/ 770715 h 4733115"/>
              <a:gd name="connsiteX125" fmla="*/ 2788337 w 4283308"/>
              <a:gd name="connsiteY125" fmla="*/ 843286 h 4733115"/>
              <a:gd name="connsiteX126" fmla="*/ 2715765 w 4283308"/>
              <a:gd name="connsiteY126" fmla="*/ 901344 h 4733115"/>
              <a:gd name="connsiteX127" fmla="*/ 2672223 w 4283308"/>
              <a:gd name="connsiteY127" fmla="*/ 944886 h 4733115"/>
              <a:gd name="connsiteX128" fmla="*/ 2541594 w 4283308"/>
              <a:gd name="connsiteY128" fmla="*/ 1031972 h 4733115"/>
              <a:gd name="connsiteX129" fmla="*/ 2454508 w 4283308"/>
              <a:gd name="connsiteY129" fmla="*/ 1090029 h 4733115"/>
              <a:gd name="connsiteX130" fmla="*/ 2410965 w 4283308"/>
              <a:gd name="connsiteY130" fmla="*/ 1104544 h 4733115"/>
              <a:gd name="connsiteX131" fmla="*/ 2323880 w 4283308"/>
              <a:gd name="connsiteY131" fmla="*/ 1148086 h 4733115"/>
              <a:gd name="connsiteX132" fmla="*/ 2280337 w 4283308"/>
              <a:gd name="connsiteY132" fmla="*/ 1177115 h 4733115"/>
              <a:gd name="connsiteX133" fmla="*/ 2222280 w 4283308"/>
              <a:gd name="connsiteY133" fmla="*/ 1162601 h 4733115"/>
              <a:gd name="connsiteX134" fmla="*/ 2135194 w 4283308"/>
              <a:gd name="connsiteY134" fmla="*/ 1104544 h 4733115"/>
              <a:gd name="connsiteX135" fmla="*/ 2091651 w 4283308"/>
              <a:gd name="connsiteY135" fmla="*/ 1061001 h 4733115"/>
              <a:gd name="connsiteX136" fmla="*/ 2048108 w 4283308"/>
              <a:gd name="connsiteY136" fmla="*/ 1046486 h 4733115"/>
              <a:gd name="connsiteX137" fmla="*/ 1961023 w 4283308"/>
              <a:gd name="connsiteY137" fmla="*/ 988429 h 4733115"/>
              <a:gd name="connsiteX138" fmla="*/ 1851077 w 4283308"/>
              <a:gd name="connsiteY138" fmla="*/ 946338 h 4733115"/>
              <a:gd name="connsiteX139" fmla="*/ 1768708 w 4283308"/>
              <a:gd name="connsiteY139" fmla="*/ 872315 h 4733115"/>
              <a:gd name="connsiteX140" fmla="*/ 1651143 w 4283308"/>
              <a:gd name="connsiteY140" fmla="*/ 761644 h 4733115"/>
              <a:gd name="connsiteX141" fmla="*/ 1469714 w 4283308"/>
              <a:gd name="connsiteY141" fmla="*/ 664761 h 4733115"/>
              <a:gd name="connsiteX142" fmla="*/ 1201925 w 4283308"/>
              <a:gd name="connsiteY142" fmla="*/ 511272 h 4733115"/>
              <a:gd name="connsiteX143" fmla="*/ 1012514 w 4283308"/>
              <a:gd name="connsiteY143" fmla="*/ 442329 h 4733115"/>
              <a:gd name="connsiteX144" fmla="*/ 582165 w 4283308"/>
              <a:gd name="connsiteY144" fmla="*/ 219172 h 4733115"/>
              <a:gd name="connsiteX145" fmla="*/ 466051 w 4283308"/>
              <a:gd name="connsiteY145" fmla="*/ 204658 h 4733115"/>
              <a:gd name="connsiteX146" fmla="*/ 393480 w 4283308"/>
              <a:gd name="connsiteY146" fmla="*/ 190144 h 4733115"/>
              <a:gd name="connsiteX147" fmla="*/ 262851 w 4283308"/>
              <a:gd name="connsiteY147" fmla="*/ 175629 h 4733115"/>
              <a:gd name="connsiteX148" fmla="*/ 30623 w 4283308"/>
              <a:gd name="connsiteY148" fmla="*/ 509458 h 4733115"/>
              <a:gd name="connsiteX149" fmla="*/ 45137 w 4283308"/>
              <a:gd name="connsiteY149" fmla="*/ 567515 h 4733115"/>
              <a:gd name="connsiteX150" fmla="*/ 59651 w 4283308"/>
              <a:gd name="connsiteY150" fmla="*/ 698144 h 4733115"/>
              <a:gd name="connsiteX151" fmla="*/ 88680 w 4283308"/>
              <a:gd name="connsiteY151" fmla="*/ 828772 h 4733115"/>
              <a:gd name="connsiteX152" fmla="*/ 103194 w 4283308"/>
              <a:gd name="connsiteY152" fmla="*/ 959401 h 4733115"/>
              <a:gd name="connsiteX153" fmla="*/ 132223 w 4283308"/>
              <a:gd name="connsiteY153" fmla="*/ 1046486 h 4733115"/>
              <a:gd name="connsiteX154" fmla="*/ 161251 w 4283308"/>
              <a:gd name="connsiteY154" fmla="*/ 1133572 h 4733115"/>
              <a:gd name="connsiteX155" fmla="*/ 175765 w 4283308"/>
              <a:gd name="connsiteY155" fmla="*/ 1206144 h 4733115"/>
              <a:gd name="connsiteX156" fmla="*/ 190280 w 4283308"/>
              <a:gd name="connsiteY156" fmla="*/ 1249686 h 4733115"/>
              <a:gd name="connsiteX157" fmla="*/ 175765 w 4283308"/>
              <a:gd name="connsiteY157" fmla="*/ 1351286 h 4733115"/>
              <a:gd name="connsiteX158" fmla="*/ 161251 w 4283308"/>
              <a:gd name="connsiteY158" fmla="*/ 1394829 h 4733115"/>
              <a:gd name="connsiteX159" fmla="*/ 219308 w 4283308"/>
              <a:gd name="connsiteY159" fmla="*/ 1467401 h 4733115"/>
              <a:gd name="connsiteX160" fmla="*/ 146737 w 4283308"/>
              <a:gd name="connsiteY160" fmla="*/ 1452886 h 4733115"/>
              <a:gd name="connsiteX0" fmla="*/ 146737 w 4283308"/>
              <a:gd name="connsiteY0" fmla="*/ 1452886 h 4733115"/>
              <a:gd name="connsiteX1" fmla="*/ 146737 w 4283308"/>
              <a:gd name="connsiteY1" fmla="*/ 1452886 h 4733115"/>
              <a:gd name="connsiteX2" fmla="*/ 277365 w 4283308"/>
              <a:gd name="connsiteY2" fmla="*/ 1438372 h 4733115"/>
              <a:gd name="connsiteX3" fmla="*/ 407994 w 4283308"/>
              <a:gd name="connsiteY3" fmla="*/ 1496429 h 4733115"/>
              <a:gd name="connsiteX4" fmla="*/ 451537 w 4283308"/>
              <a:gd name="connsiteY4" fmla="*/ 1510944 h 4733115"/>
              <a:gd name="connsiteX5" fmla="*/ 480565 w 4283308"/>
              <a:gd name="connsiteY5" fmla="*/ 1554486 h 4733115"/>
              <a:gd name="connsiteX6" fmla="*/ 596680 w 4283308"/>
              <a:gd name="connsiteY6" fmla="*/ 1598029 h 4733115"/>
              <a:gd name="connsiteX7" fmla="*/ 727308 w 4283308"/>
              <a:gd name="connsiteY7" fmla="*/ 1656086 h 4733115"/>
              <a:gd name="connsiteX8" fmla="*/ 770851 w 4283308"/>
              <a:gd name="connsiteY8" fmla="*/ 1670601 h 4733115"/>
              <a:gd name="connsiteX9" fmla="*/ 857937 w 4283308"/>
              <a:gd name="connsiteY9" fmla="*/ 1728658 h 4733115"/>
              <a:gd name="connsiteX10" fmla="*/ 930508 w 4283308"/>
              <a:gd name="connsiteY10" fmla="*/ 1801229 h 4733115"/>
              <a:gd name="connsiteX11" fmla="*/ 959537 w 4283308"/>
              <a:gd name="connsiteY11" fmla="*/ 1844772 h 4733115"/>
              <a:gd name="connsiteX12" fmla="*/ 1046623 w 4283308"/>
              <a:gd name="connsiteY12" fmla="*/ 1888315 h 4733115"/>
              <a:gd name="connsiteX13" fmla="*/ 1148223 w 4283308"/>
              <a:gd name="connsiteY13" fmla="*/ 1946372 h 4733115"/>
              <a:gd name="connsiteX14" fmla="*/ 1235308 w 4283308"/>
              <a:gd name="connsiteY14" fmla="*/ 1989915 h 4733115"/>
              <a:gd name="connsiteX15" fmla="*/ 1365937 w 4283308"/>
              <a:gd name="connsiteY15" fmla="*/ 2106029 h 4733115"/>
              <a:gd name="connsiteX16" fmla="*/ 1496565 w 4283308"/>
              <a:gd name="connsiteY16" fmla="*/ 2236658 h 4733115"/>
              <a:gd name="connsiteX17" fmla="*/ 1554623 w 4283308"/>
              <a:gd name="connsiteY17" fmla="*/ 2280201 h 4733115"/>
              <a:gd name="connsiteX18" fmla="*/ 1641708 w 4283308"/>
              <a:gd name="connsiteY18" fmla="*/ 2352772 h 4733115"/>
              <a:gd name="connsiteX19" fmla="*/ 1714280 w 4283308"/>
              <a:gd name="connsiteY19" fmla="*/ 2439858 h 4733115"/>
              <a:gd name="connsiteX20" fmla="*/ 1743308 w 4283308"/>
              <a:gd name="connsiteY20" fmla="*/ 2483401 h 4733115"/>
              <a:gd name="connsiteX21" fmla="*/ 1786851 w 4283308"/>
              <a:gd name="connsiteY21" fmla="*/ 2512429 h 4733115"/>
              <a:gd name="connsiteX22" fmla="*/ 1844908 w 4283308"/>
              <a:gd name="connsiteY22" fmla="*/ 2555972 h 4733115"/>
              <a:gd name="connsiteX23" fmla="*/ 1917480 w 4283308"/>
              <a:gd name="connsiteY23" fmla="*/ 2628544 h 4733115"/>
              <a:gd name="connsiteX24" fmla="*/ 1961023 w 4283308"/>
              <a:gd name="connsiteY24" fmla="*/ 2759172 h 4733115"/>
              <a:gd name="connsiteX25" fmla="*/ 1990051 w 4283308"/>
              <a:gd name="connsiteY25" fmla="*/ 2817229 h 4733115"/>
              <a:gd name="connsiteX26" fmla="*/ 2004565 w 4283308"/>
              <a:gd name="connsiteY26" fmla="*/ 2860772 h 4733115"/>
              <a:gd name="connsiteX27" fmla="*/ 2033594 w 4283308"/>
              <a:gd name="connsiteY27" fmla="*/ 2904315 h 4733115"/>
              <a:gd name="connsiteX28" fmla="*/ 2106165 w 4283308"/>
              <a:gd name="connsiteY28" fmla="*/ 3020429 h 4733115"/>
              <a:gd name="connsiteX29" fmla="*/ 2164223 w 4283308"/>
              <a:gd name="connsiteY29" fmla="*/ 3107515 h 4733115"/>
              <a:gd name="connsiteX30" fmla="*/ 2251308 w 4283308"/>
              <a:gd name="connsiteY30" fmla="*/ 3238144 h 4733115"/>
              <a:gd name="connsiteX31" fmla="*/ 2280337 w 4283308"/>
              <a:gd name="connsiteY31" fmla="*/ 3281686 h 4733115"/>
              <a:gd name="connsiteX32" fmla="*/ 2309365 w 4283308"/>
              <a:gd name="connsiteY32" fmla="*/ 3325229 h 4733115"/>
              <a:gd name="connsiteX33" fmla="*/ 2352908 w 4283308"/>
              <a:gd name="connsiteY33" fmla="*/ 3368772 h 4733115"/>
              <a:gd name="connsiteX34" fmla="*/ 2439994 w 4283308"/>
              <a:gd name="connsiteY34" fmla="*/ 3484886 h 4733115"/>
              <a:gd name="connsiteX35" fmla="*/ 2454508 w 4283308"/>
              <a:gd name="connsiteY35" fmla="*/ 3528429 h 4733115"/>
              <a:gd name="connsiteX36" fmla="*/ 2483537 w 4283308"/>
              <a:gd name="connsiteY36" fmla="*/ 3630029 h 4733115"/>
              <a:gd name="connsiteX37" fmla="*/ 2512565 w 4283308"/>
              <a:gd name="connsiteY37" fmla="*/ 3673572 h 4733115"/>
              <a:gd name="connsiteX38" fmla="*/ 2556108 w 4283308"/>
              <a:gd name="connsiteY38" fmla="*/ 3804201 h 4733115"/>
              <a:gd name="connsiteX39" fmla="*/ 2570623 w 4283308"/>
              <a:gd name="connsiteY39" fmla="*/ 3847744 h 4733115"/>
              <a:gd name="connsiteX40" fmla="*/ 2599651 w 4283308"/>
              <a:gd name="connsiteY40" fmla="*/ 3905801 h 4733115"/>
              <a:gd name="connsiteX41" fmla="*/ 2614165 w 4283308"/>
              <a:gd name="connsiteY41" fmla="*/ 3949344 h 4733115"/>
              <a:gd name="connsiteX42" fmla="*/ 2643194 w 4283308"/>
              <a:gd name="connsiteY42" fmla="*/ 3992886 h 4733115"/>
              <a:gd name="connsiteX43" fmla="*/ 2701251 w 4283308"/>
              <a:gd name="connsiteY43" fmla="*/ 4123515 h 4733115"/>
              <a:gd name="connsiteX44" fmla="*/ 2730280 w 4283308"/>
              <a:gd name="connsiteY44" fmla="*/ 4210601 h 4733115"/>
              <a:gd name="connsiteX45" fmla="*/ 2744794 w 4283308"/>
              <a:gd name="connsiteY45" fmla="*/ 4254144 h 4733115"/>
              <a:gd name="connsiteX46" fmla="*/ 2759308 w 4283308"/>
              <a:gd name="connsiteY46" fmla="*/ 4355744 h 4733115"/>
              <a:gd name="connsiteX47" fmla="*/ 2773823 w 4283308"/>
              <a:gd name="connsiteY47" fmla="*/ 4544429 h 4733115"/>
              <a:gd name="connsiteX48" fmla="*/ 2817365 w 4283308"/>
              <a:gd name="connsiteY48" fmla="*/ 4573458 h 4733115"/>
              <a:gd name="connsiteX49" fmla="*/ 2904451 w 4283308"/>
              <a:gd name="connsiteY49" fmla="*/ 4602486 h 4733115"/>
              <a:gd name="connsiteX50" fmla="*/ 2947994 w 4283308"/>
              <a:gd name="connsiteY50" fmla="*/ 4631515 h 4733115"/>
              <a:gd name="connsiteX51" fmla="*/ 3122165 w 4283308"/>
              <a:gd name="connsiteY51" fmla="*/ 4660544 h 4733115"/>
              <a:gd name="connsiteX52" fmla="*/ 3238280 w 4283308"/>
              <a:gd name="connsiteY52" fmla="*/ 4675058 h 4733115"/>
              <a:gd name="connsiteX53" fmla="*/ 3296337 w 4283308"/>
              <a:gd name="connsiteY53" fmla="*/ 4689572 h 4733115"/>
              <a:gd name="connsiteX54" fmla="*/ 3412451 w 4283308"/>
              <a:gd name="connsiteY54" fmla="*/ 4704086 h 4733115"/>
              <a:gd name="connsiteX55" fmla="*/ 3499537 w 4283308"/>
              <a:gd name="connsiteY55" fmla="*/ 4733115 h 4733115"/>
              <a:gd name="connsiteX56" fmla="*/ 3746280 w 4283308"/>
              <a:gd name="connsiteY56" fmla="*/ 4718601 h 4733115"/>
              <a:gd name="connsiteX57" fmla="*/ 3847880 w 4283308"/>
              <a:gd name="connsiteY57" fmla="*/ 4689572 h 4733115"/>
              <a:gd name="connsiteX58" fmla="*/ 4112403 w 4283308"/>
              <a:gd name="connsiteY58" fmla="*/ 4431944 h 4733115"/>
              <a:gd name="connsiteX59" fmla="*/ 3876908 w 4283308"/>
              <a:gd name="connsiteY59" fmla="*/ 3804201 h 4733115"/>
              <a:gd name="connsiteX60" fmla="*/ 3847880 w 4283308"/>
              <a:gd name="connsiteY60" fmla="*/ 3717115 h 4733115"/>
              <a:gd name="connsiteX61" fmla="*/ 3804337 w 4283308"/>
              <a:gd name="connsiteY61" fmla="*/ 3586486 h 4733115"/>
              <a:gd name="connsiteX62" fmla="*/ 3775308 w 4283308"/>
              <a:gd name="connsiteY62" fmla="*/ 3499401 h 4733115"/>
              <a:gd name="connsiteX63" fmla="*/ 3760794 w 4283308"/>
              <a:gd name="connsiteY63" fmla="*/ 3455858 h 4733115"/>
              <a:gd name="connsiteX64" fmla="*/ 3731765 w 4283308"/>
              <a:gd name="connsiteY64" fmla="*/ 3397801 h 4733115"/>
              <a:gd name="connsiteX65" fmla="*/ 3717251 w 4283308"/>
              <a:gd name="connsiteY65" fmla="*/ 3354258 h 4733115"/>
              <a:gd name="connsiteX66" fmla="*/ 3688223 w 4283308"/>
              <a:gd name="connsiteY66" fmla="*/ 3310715 h 4733115"/>
              <a:gd name="connsiteX67" fmla="*/ 3673708 w 4283308"/>
              <a:gd name="connsiteY67" fmla="*/ 3267172 h 4733115"/>
              <a:gd name="connsiteX68" fmla="*/ 3586623 w 4283308"/>
              <a:gd name="connsiteY68" fmla="*/ 3136544 h 4733115"/>
              <a:gd name="connsiteX69" fmla="*/ 3543080 w 4283308"/>
              <a:gd name="connsiteY69" fmla="*/ 3034944 h 4733115"/>
              <a:gd name="connsiteX70" fmla="*/ 3514051 w 4283308"/>
              <a:gd name="connsiteY70" fmla="*/ 2991401 h 4733115"/>
              <a:gd name="connsiteX71" fmla="*/ 3499537 w 4283308"/>
              <a:gd name="connsiteY71" fmla="*/ 2947858 h 4733115"/>
              <a:gd name="connsiteX72" fmla="*/ 3485023 w 4283308"/>
              <a:gd name="connsiteY72" fmla="*/ 2889801 h 4733115"/>
              <a:gd name="connsiteX73" fmla="*/ 3426965 w 4283308"/>
              <a:gd name="connsiteY73" fmla="*/ 2802715 h 4733115"/>
              <a:gd name="connsiteX74" fmla="*/ 3368908 w 4283308"/>
              <a:gd name="connsiteY74" fmla="*/ 2715629 h 4733115"/>
              <a:gd name="connsiteX75" fmla="*/ 3339880 w 4283308"/>
              <a:gd name="connsiteY75" fmla="*/ 2672086 h 4733115"/>
              <a:gd name="connsiteX76" fmla="*/ 3296337 w 4283308"/>
              <a:gd name="connsiteY76" fmla="*/ 2628544 h 4733115"/>
              <a:gd name="connsiteX77" fmla="*/ 3281823 w 4283308"/>
              <a:gd name="connsiteY77" fmla="*/ 2585001 h 4733115"/>
              <a:gd name="connsiteX78" fmla="*/ 3223765 w 4283308"/>
              <a:gd name="connsiteY78" fmla="*/ 2497915 h 4733115"/>
              <a:gd name="connsiteX79" fmla="*/ 3209251 w 4283308"/>
              <a:gd name="connsiteY79" fmla="*/ 2454372 h 4733115"/>
              <a:gd name="connsiteX80" fmla="*/ 3151194 w 4283308"/>
              <a:gd name="connsiteY80" fmla="*/ 2367286 h 4733115"/>
              <a:gd name="connsiteX81" fmla="*/ 3122165 w 4283308"/>
              <a:gd name="connsiteY81" fmla="*/ 2280201 h 4733115"/>
              <a:gd name="connsiteX82" fmla="*/ 3107651 w 4283308"/>
              <a:gd name="connsiteY82" fmla="*/ 2236658 h 4733115"/>
              <a:gd name="connsiteX83" fmla="*/ 3031451 w 4283308"/>
              <a:gd name="connsiteY83" fmla="*/ 1999712 h 4733115"/>
              <a:gd name="connsiteX84" fmla="*/ 3051408 w 4283308"/>
              <a:gd name="connsiteY84" fmla="*/ 1874526 h 4733115"/>
              <a:gd name="connsiteX85" fmla="*/ 3187480 w 4283308"/>
              <a:gd name="connsiteY85" fmla="*/ 1664432 h 4733115"/>
              <a:gd name="connsiteX86" fmla="*/ 3238643 w 4283308"/>
              <a:gd name="connsiteY86" fmla="*/ 1604924 h 4733115"/>
              <a:gd name="connsiteX87" fmla="*/ 3305771 w 4283308"/>
              <a:gd name="connsiteY87" fmla="*/ 1561381 h 4733115"/>
              <a:gd name="connsiteX88" fmla="*/ 3356934 w 4283308"/>
              <a:gd name="connsiteY88" fmla="*/ 1485906 h 4733115"/>
              <a:gd name="connsiteX89" fmla="*/ 3438577 w 4283308"/>
              <a:gd name="connsiteY89" fmla="*/ 1426398 h 4733115"/>
              <a:gd name="connsiteX90" fmla="*/ 3528565 w 4283308"/>
              <a:gd name="connsiteY90" fmla="*/ 1336772 h 4733115"/>
              <a:gd name="connsiteX91" fmla="*/ 3557594 w 4283308"/>
              <a:gd name="connsiteY91" fmla="*/ 1293229 h 4733115"/>
              <a:gd name="connsiteX92" fmla="*/ 3615651 w 4283308"/>
              <a:gd name="connsiteY92" fmla="*/ 1206144 h 4733115"/>
              <a:gd name="connsiteX93" fmla="*/ 3673708 w 4283308"/>
              <a:gd name="connsiteY93" fmla="*/ 1119058 h 4733115"/>
              <a:gd name="connsiteX94" fmla="*/ 3717251 w 4283308"/>
              <a:gd name="connsiteY94" fmla="*/ 1090029 h 4733115"/>
              <a:gd name="connsiteX95" fmla="*/ 3804337 w 4283308"/>
              <a:gd name="connsiteY95" fmla="*/ 1002944 h 4733115"/>
              <a:gd name="connsiteX96" fmla="*/ 3833365 w 4283308"/>
              <a:gd name="connsiteY96" fmla="*/ 959401 h 4733115"/>
              <a:gd name="connsiteX97" fmla="*/ 3920451 w 4283308"/>
              <a:gd name="connsiteY97" fmla="*/ 872315 h 4733115"/>
              <a:gd name="connsiteX98" fmla="*/ 4051080 w 4283308"/>
              <a:gd name="connsiteY98" fmla="*/ 770715 h 4733115"/>
              <a:gd name="connsiteX99" fmla="*/ 4094623 w 4283308"/>
              <a:gd name="connsiteY99" fmla="*/ 741686 h 4733115"/>
              <a:gd name="connsiteX100" fmla="*/ 4123651 w 4283308"/>
              <a:gd name="connsiteY100" fmla="*/ 698144 h 4733115"/>
              <a:gd name="connsiteX101" fmla="*/ 4167194 w 4283308"/>
              <a:gd name="connsiteY101" fmla="*/ 669115 h 4733115"/>
              <a:gd name="connsiteX102" fmla="*/ 4225251 w 4283308"/>
              <a:gd name="connsiteY102" fmla="*/ 582029 h 4733115"/>
              <a:gd name="connsiteX103" fmla="*/ 4239765 w 4283308"/>
              <a:gd name="connsiteY103" fmla="*/ 538486 h 4733115"/>
              <a:gd name="connsiteX104" fmla="*/ 4268794 w 4283308"/>
              <a:gd name="connsiteY104" fmla="*/ 494944 h 4733115"/>
              <a:gd name="connsiteX105" fmla="*/ 4283308 w 4283308"/>
              <a:gd name="connsiteY105" fmla="*/ 393344 h 4733115"/>
              <a:gd name="connsiteX106" fmla="*/ 4268794 w 4283308"/>
              <a:gd name="connsiteY106" fmla="*/ 117572 h 4733115"/>
              <a:gd name="connsiteX107" fmla="*/ 4155945 w 4283308"/>
              <a:gd name="connsiteY107" fmla="*/ 13069 h 4733115"/>
              <a:gd name="connsiteX108" fmla="*/ 3889245 w 4283308"/>
              <a:gd name="connsiteY108" fmla="*/ 4724 h 4733115"/>
              <a:gd name="connsiteX109" fmla="*/ 3702011 w 4283308"/>
              <a:gd name="connsiteY109" fmla="*/ 78021 h 4733115"/>
              <a:gd name="connsiteX110" fmla="*/ 3601137 w 4283308"/>
              <a:gd name="connsiteY110" fmla="*/ 175629 h 4733115"/>
              <a:gd name="connsiteX111" fmla="*/ 3514051 w 4283308"/>
              <a:gd name="connsiteY111" fmla="*/ 219172 h 4733115"/>
              <a:gd name="connsiteX112" fmla="*/ 3470508 w 4283308"/>
              <a:gd name="connsiteY112" fmla="*/ 248201 h 4733115"/>
              <a:gd name="connsiteX113" fmla="*/ 3383423 w 4283308"/>
              <a:gd name="connsiteY113" fmla="*/ 277229 h 4733115"/>
              <a:gd name="connsiteX114" fmla="*/ 3339880 w 4283308"/>
              <a:gd name="connsiteY114" fmla="*/ 291744 h 4733115"/>
              <a:gd name="connsiteX115" fmla="*/ 3281823 w 4283308"/>
              <a:gd name="connsiteY115" fmla="*/ 335286 h 4733115"/>
              <a:gd name="connsiteX116" fmla="*/ 3194737 w 4283308"/>
              <a:gd name="connsiteY116" fmla="*/ 393344 h 4733115"/>
              <a:gd name="connsiteX117" fmla="*/ 3165708 w 4283308"/>
              <a:gd name="connsiteY117" fmla="*/ 436886 h 4733115"/>
              <a:gd name="connsiteX118" fmla="*/ 3151194 w 4283308"/>
              <a:gd name="connsiteY118" fmla="*/ 480429 h 4733115"/>
              <a:gd name="connsiteX119" fmla="*/ 3064108 w 4283308"/>
              <a:gd name="connsiteY119" fmla="*/ 567515 h 4733115"/>
              <a:gd name="connsiteX120" fmla="*/ 3035080 w 4283308"/>
              <a:gd name="connsiteY120" fmla="*/ 611058 h 4733115"/>
              <a:gd name="connsiteX121" fmla="*/ 2991537 w 4283308"/>
              <a:gd name="connsiteY121" fmla="*/ 654601 h 4733115"/>
              <a:gd name="connsiteX122" fmla="*/ 2962508 w 4283308"/>
              <a:gd name="connsiteY122" fmla="*/ 698144 h 4733115"/>
              <a:gd name="connsiteX123" fmla="*/ 2918965 w 4283308"/>
              <a:gd name="connsiteY123" fmla="*/ 727172 h 4733115"/>
              <a:gd name="connsiteX124" fmla="*/ 2860908 w 4283308"/>
              <a:gd name="connsiteY124" fmla="*/ 770715 h 4733115"/>
              <a:gd name="connsiteX125" fmla="*/ 2788337 w 4283308"/>
              <a:gd name="connsiteY125" fmla="*/ 843286 h 4733115"/>
              <a:gd name="connsiteX126" fmla="*/ 2715765 w 4283308"/>
              <a:gd name="connsiteY126" fmla="*/ 901344 h 4733115"/>
              <a:gd name="connsiteX127" fmla="*/ 2672223 w 4283308"/>
              <a:gd name="connsiteY127" fmla="*/ 944886 h 4733115"/>
              <a:gd name="connsiteX128" fmla="*/ 2541594 w 4283308"/>
              <a:gd name="connsiteY128" fmla="*/ 1031972 h 4733115"/>
              <a:gd name="connsiteX129" fmla="*/ 2454508 w 4283308"/>
              <a:gd name="connsiteY129" fmla="*/ 1090029 h 4733115"/>
              <a:gd name="connsiteX130" fmla="*/ 2410965 w 4283308"/>
              <a:gd name="connsiteY130" fmla="*/ 1104544 h 4733115"/>
              <a:gd name="connsiteX131" fmla="*/ 2323880 w 4283308"/>
              <a:gd name="connsiteY131" fmla="*/ 1148086 h 4733115"/>
              <a:gd name="connsiteX132" fmla="*/ 2280337 w 4283308"/>
              <a:gd name="connsiteY132" fmla="*/ 1177115 h 4733115"/>
              <a:gd name="connsiteX133" fmla="*/ 2222280 w 4283308"/>
              <a:gd name="connsiteY133" fmla="*/ 1162601 h 4733115"/>
              <a:gd name="connsiteX134" fmla="*/ 2135194 w 4283308"/>
              <a:gd name="connsiteY134" fmla="*/ 1104544 h 4733115"/>
              <a:gd name="connsiteX135" fmla="*/ 2091651 w 4283308"/>
              <a:gd name="connsiteY135" fmla="*/ 1061001 h 4733115"/>
              <a:gd name="connsiteX136" fmla="*/ 2048108 w 4283308"/>
              <a:gd name="connsiteY136" fmla="*/ 1046486 h 4733115"/>
              <a:gd name="connsiteX137" fmla="*/ 1961023 w 4283308"/>
              <a:gd name="connsiteY137" fmla="*/ 988429 h 4733115"/>
              <a:gd name="connsiteX138" fmla="*/ 1851077 w 4283308"/>
              <a:gd name="connsiteY138" fmla="*/ 946338 h 4733115"/>
              <a:gd name="connsiteX139" fmla="*/ 1768708 w 4283308"/>
              <a:gd name="connsiteY139" fmla="*/ 872315 h 4733115"/>
              <a:gd name="connsiteX140" fmla="*/ 1651143 w 4283308"/>
              <a:gd name="connsiteY140" fmla="*/ 761644 h 4733115"/>
              <a:gd name="connsiteX141" fmla="*/ 1469714 w 4283308"/>
              <a:gd name="connsiteY141" fmla="*/ 664761 h 4733115"/>
              <a:gd name="connsiteX142" fmla="*/ 1201925 w 4283308"/>
              <a:gd name="connsiteY142" fmla="*/ 511272 h 4733115"/>
              <a:gd name="connsiteX143" fmla="*/ 1012514 w 4283308"/>
              <a:gd name="connsiteY143" fmla="*/ 442329 h 4733115"/>
              <a:gd name="connsiteX144" fmla="*/ 780285 w 4283308"/>
              <a:gd name="connsiteY144" fmla="*/ 363952 h 4733115"/>
              <a:gd name="connsiteX145" fmla="*/ 466051 w 4283308"/>
              <a:gd name="connsiteY145" fmla="*/ 204658 h 4733115"/>
              <a:gd name="connsiteX146" fmla="*/ 393480 w 4283308"/>
              <a:gd name="connsiteY146" fmla="*/ 190144 h 4733115"/>
              <a:gd name="connsiteX147" fmla="*/ 262851 w 4283308"/>
              <a:gd name="connsiteY147" fmla="*/ 175629 h 4733115"/>
              <a:gd name="connsiteX148" fmla="*/ 30623 w 4283308"/>
              <a:gd name="connsiteY148" fmla="*/ 509458 h 4733115"/>
              <a:gd name="connsiteX149" fmla="*/ 45137 w 4283308"/>
              <a:gd name="connsiteY149" fmla="*/ 567515 h 4733115"/>
              <a:gd name="connsiteX150" fmla="*/ 59651 w 4283308"/>
              <a:gd name="connsiteY150" fmla="*/ 698144 h 4733115"/>
              <a:gd name="connsiteX151" fmla="*/ 88680 w 4283308"/>
              <a:gd name="connsiteY151" fmla="*/ 828772 h 4733115"/>
              <a:gd name="connsiteX152" fmla="*/ 103194 w 4283308"/>
              <a:gd name="connsiteY152" fmla="*/ 959401 h 4733115"/>
              <a:gd name="connsiteX153" fmla="*/ 132223 w 4283308"/>
              <a:gd name="connsiteY153" fmla="*/ 1046486 h 4733115"/>
              <a:gd name="connsiteX154" fmla="*/ 161251 w 4283308"/>
              <a:gd name="connsiteY154" fmla="*/ 1133572 h 4733115"/>
              <a:gd name="connsiteX155" fmla="*/ 175765 w 4283308"/>
              <a:gd name="connsiteY155" fmla="*/ 1206144 h 4733115"/>
              <a:gd name="connsiteX156" fmla="*/ 190280 w 4283308"/>
              <a:gd name="connsiteY156" fmla="*/ 1249686 h 4733115"/>
              <a:gd name="connsiteX157" fmla="*/ 175765 w 4283308"/>
              <a:gd name="connsiteY157" fmla="*/ 1351286 h 4733115"/>
              <a:gd name="connsiteX158" fmla="*/ 161251 w 4283308"/>
              <a:gd name="connsiteY158" fmla="*/ 1394829 h 4733115"/>
              <a:gd name="connsiteX159" fmla="*/ 219308 w 4283308"/>
              <a:gd name="connsiteY159" fmla="*/ 1467401 h 4733115"/>
              <a:gd name="connsiteX160" fmla="*/ 146737 w 4283308"/>
              <a:gd name="connsiteY160" fmla="*/ 1452886 h 4733115"/>
              <a:gd name="connsiteX0" fmla="*/ 146737 w 4283308"/>
              <a:gd name="connsiteY0" fmla="*/ 1452886 h 4733115"/>
              <a:gd name="connsiteX1" fmla="*/ 146737 w 4283308"/>
              <a:gd name="connsiteY1" fmla="*/ 1452886 h 4733115"/>
              <a:gd name="connsiteX2" fmla="*/ 277365 w 4283308"/>
              <a:gd name="connsiteY2" fmla="*/ 1438372 h 4733115"/>
              <a:gd name="connsiteX3" fmla="*/ 407994 w 4283308"/>
              <a:gd name="connsiteY3" fmla="*/ 1496429 h 4733115"/>
              <a:gd name="connsiteX4" fmla="*/ 451537 w 4283308"/>
              <a:gd name="connsiteY4" fmla="*/ 1510944 h 4733115"/>
              <a:gd name="connsiteX5" fmla="*/ 480565 w 4283308"/>
              <a:gd name="connsiteY5" fmla="*/ 1554486 h 4733115"/>
              <a:gd name="connsiteX6" fmla="*/ 596680 w 4283308"/>
              <a:gd name="connsiteY6" fmla="*/ 1598029 h 4733115"/>
              <a:gd name="connsiteX7" fmla="*/ 727308 w 4283308"/>
              <a:gd name="connsiteY7" fmla="*/ 1656086 h 4733115"/>
              <a:gd name="connsiteX8" fmla="*/ 770851 w 4283308"/>
              <a:gd name="connsiteY8" fmla="*/ 1670601 h 4733115"/>
              <a:gd name="connsiteX9" fmla="*/ 857937 w 4283308"/>
              <a:gd name="connsiteY9" fmla="*/ 1728658 h 4733115"/>
              <a:gd name="connsiteX10" fmla="*/ 930508 w 4283308"/>
              <a:gd name="connsiteY10" fmla="*/ 1801229 h 4733115"/>
              <a:gd name="connsiteX11" fmla="*/ 959537 w 4283308"/>
              <a:gd name="connsiteY11" fmla="*/ 1844772 h 4733115"/>
              <a:gd name="connsiteX12" fmla="*/ 1046623 w 4283308"/>
              <a:gd name="connsiteY12" fmla="*/ 1888315 h 4733115"/>
              <a:gd name="connsiteX13" fmla="*/ 1148223 w 4283308"/>
              <a:gd name="connsiteY13" fmla="*/ 1946372 h 4733115"/>
              <a:gd name="connsiteX14" fmla="*/ 1235308 w 4283308"/>
              <a:gd name="connsiteY14" fmla="*/ 1989915 h 4733115"/>
              <a:gd name="connsiteX15" fmla="*/ 1365937 w 4283308"/>
              <a:gd name="connsiteY15" fmla="*/ 2106029 h 4733115"/>
              <a:gd name="connsiteX16" fmla="*/ 1496565 w 4283308"/>
              <a:gd name="connsiteY16" fmla="*/ 2236658 h 4733115"/>
              <a:gd name="connsiteX17" fmla="*/ 1554623 w 4283308"/>
              <a:gd name="connsiteY17" fmla="*/ 2280201 h 4733115"/>
              <a:gd name="connsiteX18" fmla="*/ 1641708 w 4283308"/>
              <a:gd name="connsiteY18" fmla="*/ 2352772 h 4733115"/>
              <a:gd name="connsiteX19" fmla="*/ 1714280 w 4283308"/>
              <a:gd name="connsiteY19" fmla="*/ 2439858 h 4733115"/>
              <a:gd name="connsiteX20" fmla="*/ 1743308 w 4283308"/>
              <a:gd name="connsiteY20" fmla="*/ 2483401 h 4733115"/>
              <a:gd name="connsiteX21" fmla="*/ 1786851 w 4283308"/>
              <a:gd name="connsiteY21" fmla="*/ 2512429 h 4733115"/>
              <a:gd name="connsiteX22" fmla="*/ 1844908 w 4283308"/>
              <a:gd name="connsiteY22" fmla="*/ 2555972 h 4733115"/>
              <a:gd name="connsiteX23" fmla="*/ 1917480 w 4283308"/>
              <a:gd name="connsiteY23" fmla="*/ 2628544 h 4733115"/>
              <a:gd name="connsiteX24" fmla="*/ 1961023 w 4283308"/>
              <a:gd name="connsiteY24" fmla="*/ 2759172 h 4733115"/>
              <a:gd name="connsiteX25" fmla="*/ 1990051 w 4283308"/>
              <a:gd name="connsiteY25" fmla="*/ 2817229 h 4733115"/>
              <a:gd name="connsiteX26" fmla="*/ 2004565 w 4283308"/>
              <a:gd name="connsiteY26" fmla="*/ 2860772 h 4733115"/>
              <a:gd name="connsiteX27" fmla="*/ 2033594 w 4283308"/>
              <a:gd name="connsiteY27" fmla="*/ 2904315 h 4733115"/>
              <a:gd name="connsiteX28" fmla="*/ 2106165 w 4283308"/>
              <a:gd name="connsiteY28" fmla="*/ 3020429 h 4733115"/>
              <a:gd name="connsiteX29" fmla="*/ 2164223 w 4283308"/>
              <a:gd name="connsiteY29" fmla="*/ 3107515 h 4733115"/>
              <a:gd name="connsiteX30" fmla="*/ 2251308 w 4283308"/>
              <a:gd name="connsiteY30" fmla="*/ 3238144 h 4733115"/>
              <a:gd name="connsiteX31" fmla="*/ 2280337 w 4283308"/>
              <a:gd name="connsiteY31" fmla="*/ 3281686 h 4733115"/>
              <a:gd name="connsiteX32" fmla="*/ 2309365 w 4283308"/>
              <a:gd name="connsiteY32" fmla="*/ 3325229 h 4733115"/>
              <a:gd name="connsiteX33" fmla="*/ 2352908 w 4283308"/>
              <a:gd name="connsiteY33" fmla="*/ 3368772 h 4733115"/>
              <a:gd name="connsiteX34" fmla="*/ 2439994 w 4283308"/>
              <a:gd name="connsiteY34" fmla="*/ 3484886 h 4733115"/>
              <a:gd name="connsiteX35" fmla="*/ 2454508 w 4283308"/>
              <a:gd name="connsiteY35" fmla="*/ 3528429 h 4733115"/>
              <a:gd name="connsiteX36" fmla="*/ 2483537 w 4283308"/>
              <a:gd name="connsiteY36" fmla="*/ 3630029 h 4733115"/>
              <a:gd name="connsiteX37" fmla="*/ 2512565 w 4283308"/>
              <a:gd name="connsiteY37" fmla="*/ 3673572 h 4733115"/>
              <a:gd name="connsiteX38" fmla="*/ 2556108 w 4283308"/>
              <a:gd name="connsiteY38" fmla="*/ 3804201 h 4733115"/>
              <a:gd name="connsiteX39" fmla="*/ 2570623 w 4283308"/>
              <a:gd name="connsiteY39" fmla="*/ 3847744 h 4733115"/>
              <a:gd name="connsiteX40" fmla="*/ 2599651 w 4283308"/>
              <a:gd name="connsiteY40" fmla="*/ 3905801 h 4733115"/>
              <a:gd name="connsiteX41" fmla="*/ 2614165 w 4283308"/>
              <a:gd name="connsiteY41" fmla="*/ 3949344 h 4733115"/>
              <a:gd name="connsiteX42" fmla="*/ 2643194 w 4283308"/>
              <a:gd name="connsiteY42" fmla="*/ 3992886 h 4733115"/>
              <a:gd name="connsiteX43" fmla="*/ 2701251 w 4283308"/>
              <a:gd name="connsiteY43" fmla="*/ 4123515 h 4733115"/>
              <a:gd name="connsiteX44" fmla="*/ 2730280 w 4283308"/>
              <a:gd name="connsiteY44" fmla="*/ 4210601 h 4733115"/>
              <a:gd name="connsiteX45" fmla="*/ 2744794 w 4283308"/>
              <a:gd name="connsiteY45" fmla="*/ 4254144 h 4733115"/>
              <a:gd name="connsiteX46" fmla="*/ 2759308 w 4283308"/>
              <a:gd name="connsiteY46" fmla="*/ 4355744 h 4733115"/>
              <a:gd name="connsiteX47" fmla="*/ 2773823 w 4283308"/>
              <a:gd name="connsiteY47" fmla="*/ 4544429 h 4733115"/>
              <a:gd name="connsiteX48" fmla="*/ 2817365 w 4283308"/>
              <a:gd name="connsiteY48" fmla="*/ 4573458 h 4733115"/>
              <a:gd name="connsiteX49" fmla="*/ 2904451 w 4283308"/>
              <a:gd name="connsiteY49" fmla="*/ 4602486 h 4733115"/>
              <a:gd name="connsiteX50" fmla="*/ 2947994 w 4283308"/>
              <a:gd name="connsiteY50" fmla="*/ 4631515 h 4733115"/>
              <a:gd name="connsiteX51" fmla="*/ 3122165 w 4283308"/>
              <a:gd name="connsiteY51" fmla="*/ 4660544 h 4733115"/>
              <a:gd name="connsiteX52" fmla="*/ 3238280 w 4283308"/>
              <a:gd name="connsiteY52" fmla="*/ 4675058 h 4733115"/>
              <a:gd name="connsiteX53" fmla="*/ 3296337 w 4283308"/>
              <a:gd name="connsiteY53" fmla="*/ 4689572 h 4733115"/>
              <a:gd name="connsiteX54" fmla="*/ 3412451 w 4283308"/>
              <a:gd name="connsiteY54" fmla="*/ 4704086 h 4733115"/>
              <a:gd name="connsiteX55" fmla="*/ 3499537 w 4283308"/>
              <a:gd name="connsiteY55" fmla="*/ 4733115 h 4733115"/>
              <a:gd name="connsiteX56" fmla="*/ 3746280 w 4283308"/>
              <a:gd name="connsiteY56" fmla="*/ 4718601 h 4733115"/>
              <a:gd name="connsiteX57" fmla="*/ 3847880 w 4283308"/>
              <a:gd name="connsiteY57" fmla="*/ 4689572 h 4733115"/>
              <a:gd name="connsiteX58" fmla="*/ 4112403 w 4283308"/>
              <a:gd name="connsiteY58" fmla="*/ 4431944 h 4733115"/>
              <a:gd name="connsiteX59" fmla="*/ 3876908 w 4283308"/>
              <a:gd name="connsiteY59" fmla="*/ 3804201 h 4733115"/>
              <a:gd name="connsiteX60" fmla="*/ 3847880 w 4283308"/>
              <a:gd name="connsiteY60" fmla="*/ 3717115 h 4733115"/>
              <a:gd name="connsiteX61" fmla="*/ 3804337 w 4283308"/>
              <a:gd name="connsiteY61" fmla="*/ 3586486 h 4733115"/>
              <a:gd name="connsiteX62" fmla="*/ 3775308 w 4283308"/>
              <a:gd name="connsiteY62" fmla="*/ 3499401 h 4733115"/>
              <a:gd name="connsiteX63" fmla="*/ 3760794 w 4283308"/>
              <a:gd name="connsiteY63" fmla="*/ 3455858 h 4733115"/>
              <a:gd name="connsiteX64" fmla="*/ 3731765 w 4283308"/>
              <a:gd name="connsiteY64" fmla="*/ 3397801 h 4733115"/>
              <a:gd name="connsiteX65" fmla="*/ 3717251 w 4283308"/>
              <a:gd name="connsiteY65" fmla="*/ 3354258 h 4733115"/>
              <a:gd name="connsiteX66" fmla="*/ 3688223 w 4283308"/>
              <a:gd name="connsiteY66" fmla="*/ 3310715 h 4733115"/>
              <a:gd name="connsiteX67" fmla="*/ 3673708 w 4283308"/>
              <a:gd name="connsiteY67" fmla="*/ 3267172 h 4733115"/>
              <a:gd name="connsiteX68" fmla="*/ 3586623 w 4283308"/>
              <a:gd name="connsiteY68" fmla="*/ 3136544 h 4733115"/>
              <a:gd name="connsiteX69" fmla="*/ 3543080 w 4283308"/>
              <a:gd name="connsiteY69" fmla="*/ 3034944 h 4733115"/>
              <a:gd name="connsiteX70" fmla="*/ 3514051 w 4283308"/>
              <a:gd name="connsiteY70" fmla="*/ 2991401 h 4733115"/>
              <a:gd name="connsiteX71" fmla="*/ 3499537 w 4283308"/>
              <a:gd name="connsiteY71" fmla="*/ 2947858 h 4733115"/>
              <a:gd name="connsiteX72" fmla="*/ 3485023 w 4283308"/>
              <a:gd name="connsiteY72" fmla="*/ 2889801 h 4733115"/>
              <a:gd name="connsiteX73" fmla="*/ 3426965 w 4283308"/>
              <a:gd name="connsiteY73" fmla="*/ 2802715 h 4733115"/>
              <a:gd name="connsiteX74" fmla="*/ 3368908 w 4283308"/>
              <a:gd name="connsiteY74" fmla="*/ 2715629 h 4733115"/>
              <a:gd name="connsiteX75" fmla="*/ 3339880 w 4283308"/>
              <a:gd name="connsiteY75" fmla="*/ 2672086 h 4733115"/>
              <a:gd name="connsiteX76" fmla="*/ 3296337 w 4283308"/>
              <a:gd name="connsiteY76" fmla="*/ 2628544 h 4733115"/>
              <a:gd name="connsiteX77" fmla="*/ 3281823 w 4283308"/>
              <a:gd name="connsiteY77" fmla="*/ 2585001 h 4733115"/>
              <a:gd name="connsiteX78" fmla="*/ 3223765 w 4283308"/>
              <a:gd name="connsiteY78" fmla="*/ 2497915 h 4733115"/>
              <a:gd name="connsiteX79" fmla="*/ 3209251 w 4283308"/>
              <a:gd name="connsiteY79" fmla="*/ 2454372 h 4733115"/>
              <a:gd name="connsiteX80" fmla="*/ 3151194 w 4283308"/>
              <a:gd name="connsiteY80" fmla="*/ 2367286 h 4733115"/>
              <a:gd name="connsiteX81" fmla="*/ 3122165 w 4283308"/>
              <a:gd name="connsiteY81" fmla="*/ 2280201 h 4733115"/>
              <a:gd name="connsiteX82" fmla="*/ 3107651 w 4283308"/>
              <a:gd name="connsiteY82" fmla="*/ 2236658 h 4733115"/>
              <a:gd name="connsiteX83" fmla="*/ 3031451 w 4283308"/>
              <a:gd name="connsiteY83" fmla="*/ 1999712 h 4733115"/>
              <a:gd name="connsiteX84" fmla="*/ 3051408 w 4283308"/>
              <a:gd name="connsiteY84" fmla="*/ 1874526 h 4733115"/>
              <a:gd name="connsiteX85" fmla="*/ 3187480 w 4283308"/>
              <a:gd name="connsiteY85" fmla="*/ 1664432 h 4733115"/>
              <a:gd name="connsiteX86" fmla="*/ 3238643 w 4283308"/>
              <a:gd name="connsiteY86" fmla="*/ 1604924 h 4733115"/>
              <a:gd name="connsiteX87" fmla="*/ 3305771 w 4283308"/>
              <a:gd name="connsiteY87" fmla="*/ 1561381 h 4733115"/>
              <a:gd name="connsiteX88" fmla="*/ 3356934 w 4283308"/>
              <a:gd name="connsiteY88" fmla="*/ 1485906 h 4733115"/>
              <a:gd name="connsiteX89" fmla="*/ 3438577 w 4283308"/>
              <a:gd name="connsiteY89" fmla="*/ 1426398 h 4733115"/>
              <a:gd name="connsiteX90" fmla="*/ 3528565 w 4283308"/>
              <a:gd name="connsiteY90" fmla="*/ 1336772 h 4733115"/>
              <a:gd name="connsiteX91" fmla="*/ 3557594 w 4283308"/>
              <a:gd name="connsiteY91" fmla="*/ 1293229 h 4733115"/>
              <a:gd name="connsiteX92" fmla="*/ 3615651 w 4283308"/>
              <a:gd name="connsiteY92" fmla="*/ 1206144 h 4733115"/>
              <a:gd name="connsiteX93" fmla="*/ 3673708 w 4283308"/>
              <a:gd name="connsiteY93" fmla="*/ 1119058 h 4733115"/>
              <a:gd name="connsiteX94" fmla="*/ 3717251 w 4283308"/>
              <a:gd name="connsiteY94" fmla="*/ 1090029 h 4733115"/>
              <a:gd name="connsiteX95" fmla="*/ 3804337 w 4283308"/>
              <a:gd name="connsiteY95" fmla="*/ 1002944 h 4733115"/>
              <a:gd name="connsiteX96" fmla="*/ 3833365 w 4283308"/>
              <a:gd name="connsiteY96" fmla="*/ 959401 h 4733115"/>
              <a:gd name="connsiteX97" fmla="*/ 3920451 w 4283308"/>
              <a:gd name="connsiteY97" fmla="*/ 872315 h 4733115"/>
              <a:gd name="connsiteX98" fmla="*/ 4051080 w 4283308"/>
              <a:gd name="connsiteY98" fmla="*/ 770715 h 4733115"/>
              <a:gd name="connsiteX99" fmla="*/ 4094623 w 4283308"/>
              <a:gd name="connsiteY99" fmla="*/ 741686 h 4733115"/>
              <a:gd name="connsiteX100" fmla="*/ 4123651 w 4283308"/>
              <a:gd name="connsiteY100" fmla="*/ 698144 h 4733115"/>
              <a:gd name="connsiteX101" fmla="*/ 4167194 w 4283308"/>
              <a:gd name="connsiteY101" fmla="*/ 669115 h 4733115"/>
              <a:gd name="connsiteX102" fmla="*/ 4225251 w 4283308"/>
              <a:gd name="connsiteY102" fmla="*/ 582029 h 4733115"/>
              <a:gd name="connsiteX103" fmla="*/ 4239765 w 4283308"/>
              <a:gd name="connsiteY103" fmla="*/ 538486 h 4733115"/>
              <a:gd name="connsiteX104" fmla="*/ 4268794 w 4283308"/>
              <a:gd name="connsiteY104" fmla="*/ 494944 h 4733115"/>
              <a:gd name="connsiteX105" fmla="*/ 4283308 w 4283308"/>
              <a:gd name="connsiteY105" fmla="*/ 393344 h 4733115"/>
              <a:gd name="connsiteX106" fmla="*/ 4268794 w 4283308"/>
              <a:gd name="connsiteY106" fmla="*/ 117572 h 4733115"/>
              <a:gd name="connsiteX107" fmla="*/ 4155945 w 4283308"/>
              <a:gd name="connsiteY107" fmla="*/ 13069 h 4733115"/>
              <a:gd name="connsiteX108" fmla="*/ 3889245 w 4283308"/>
              <a:gd name="connsiteY108" fmla="*/ 4724 h 4733115"/>
              <a:gd name="connsiteX109" fmla="*/ 3702011 w 4283308"/>
              <a:gd name="connsiteY109" fmla="*/ 78021 h 4733115"/>
              <a:gd name="connsiteX110" fmla="*/ 3601137 w 4283308"/>
              <a:gd name="connsiteY110" fmla="*/ 175629 h 4733115"/>
              <a:gd name="connsiteX111" fmla="*/ 3514051 w 4283308"/>
              <a:gd name="connsiteY111" fmla="*/ 219172 h 4733115"/>
              <a:gd name="connsiteX112" fmla="*/ 3470508 w 4283308"/>
              <a:gd name="connsiteY112" fmla="*/ 248201 h 4733115"/>
              <a:gd name="connsiteX113" fmla="*/ 3383423 w 4283308"/>
              <a:gd name="connsiteY113" fmla="*/ 277229 h 4733115"/>
              <a:gd name="connsiteX114" fmla="*/ 3339880 w 4283308"/>
              <a:gd name="connsiteY114" fmla="*/ 291744 h 4733115"/>
              <a:gd name="connsiteX115" fmla="*/ 3281823 w 4283308"/>
              <a:gd name="connsiteY115" fmla="*/ 335286 h 4733115"/>
              <a:gd name="connsiteX116" fmla="*/ 3194737 w 4283308"/>
              <a:gd name="connsiteY116" fmla="*/ 393344 h 4733115"/>
              <a:gd name="connsiteX117" fmla="*/ 3165708 w 4283308"/>
              <a:gd name="connsiteY117" fmla="*/ 436886 h 4733115"/>
              <a:gd name="connsiteX118" fmla="*/ 3151194 w 4283308"/>
              <a:gd name="connsiteY118" fmla="*/ 480429 h 4733115"/>
              <a:gd name="connsiteX119" fmla="*/ 3064108 w 4283308"/>
              <a:gd name="connsiteY119" fmla="*/ 567515 h 4733115"/>
              <a:gd name="connsiteX120" fmla="*/ 3035080 w 4283308"/>
              <a:gd name="connsiteY120" fmla="*/ 611058 h 4733115"/>
              <a:gd name="connsiteX121" fmla="*/ 2991537 w 4283308"/>
              <a:gd name="connsiteY121" fmla="*/ 654601 h 4733115"/>
              <a:gd name="connsiteX122" fmla="*/ 2962508 w 4283308"/>
              <a:gd name="connsiteY122" fmla="*/ 698144 h 4733115"/>
              <a:gd name="connsiteX123" fmla="*/ 2918965 w 4283308"/>
              <a:gd name="connsiteY123" fmla="*/ 727172 h 4733115"/>
              <a:gd name="connsiteX124" fmla="*/ 2860908 w 4283308"/>
              <a:gd name="connsiteY124" fmla="*/ 770715 h 4733115"/>
              <a:gd name="connsiteX125" fmla="*/ 2788337 w 4283308"/>
              <a:gd name="connsiteY125" fmla="*/ 843286 h 4733115"/>
              <a:gd name="connsiteX126" fmla="*/ 2715765 w 4283308"/>
              <a:gd name="connsiteY126" fmla="*/ 901344 h 4733115"/>
              <a:gd name="connsiteX127" fmla="*/ 2672223 w 4283308"/>
              <a:gd name="connsiteY127" fmla="*/ 944886 h 4733115"/>
              <a:gd name="connsiteX128" fmla="*/ 2541594 w 4283308"/>
              <a:gd name="connsiteY128" fmla="*/ 1031972 h 4733115"/>
              <a:gd name="connsiteX129" fmla="*/ 2454508 w 4283308"/>
              <a:gd name="connsiteY129" fmla="*/ 1090029 h 4733115"/>
              <a:gd name="connsiteX130" fmla="*/ 2410965 w 4283308"/>
              <a:gd name="connsiteY130" fmla="*/ 1104544 h 4733115"/>
              <a:gd name="connsiteX131" fmla="*/ 2323880 w 4283308"/>
              <a:gd name="connsiteY131" fmla="*/ 1148086 h 4733115"/>
              <a:gd name="connsiteX132" fmla="*/ 2280337 w 4283308"/>
              <a:gd name="connsiteY132" fmla="*/ 1177115 h 4733115"/>
              <a:gd name="connsiteX133" fmla="*/ 2222280 w 4283308"/>
              <a:gd name="connsiteY133" fmla="*/ 1162601 h 4733115"/>
              <a:gd name="connsiteX134" fmla="*/ 2135194 w 4283308"/>
              <a:gd name="connsiteY134" fmla="*/ 1104544 h 4733115"/>
              <a:gd name="connsiteX135" fmla="*/ 2091651 w 4283308"/>
              <a:gd name="connsiteY135" fmla="*/ 1061001 h 4733115"/>
              <a:gd name="connsiteX136" fmla="*/ 2048108 w 4283308"/>
              <a:gd name="connsiteY136" fmla="*/ 1046486 h 4733115"/>
              <a:gd name="connsiteX137" fmla="*/ 1961023 w 4283308"/>
              <a:gd name="connsiteY137" fmla="*/ 988429 h 4733115"/>
              <a:gd name="connsiteX138" fmla="*/ 1851077 w 4283308"/>
              <a:gd name="connsiteY138" fmla="*/ 946338 h 4733115"/>
              <a:gd name="connsiteX139" fmla="*/ 1768708 w 4283308"/>
              <a:gd name="connsiteY139" fmla="*/ 872315 h 4733115"/>
              <a:gd name="connsiteX140" fmla="*/ 1651143 w 4283308"/>
              <a:gd name="connsiteY140" fmla="*/ 761644 h 4733115"/>
              <a:gd name="connsiteX141" fmla="*/ 1469714 w 4283308"/>
              <a:gd name="connsiteY141" fmla="*/ 664761 h 4733115"/>
              <a:gd name="connsiteX142" fmla="*/ 1201925 w 4283308"/>
              <a:gd name="connsiteY142" fmla="*/ 511272 h 4733115"/>
              <a:gd name="connsiteX143" fmla="*/ 1012514 w 4283308"/>
              <a:gd name="connsiteY143" fmla="*/ 442329 h 4733115"/>
              <a:gd name="connsiteX144" fmla="*/ 780285 w 4283308"/>
              <a:gd name="connsiteY144" fmla="*/ 363952 h 4733115"/>
              <a:gd name="connsiteX145" fmla="*/ 549871 w 4283308"/>
              <a:gd name="connsiteY145" fmla="*/ 273238 h 4733115"/>
              <a:gd name="connsiteX146" fmla="*/ 393480 w 4283308"/>
              <a:gd name="connsiteY146" fmla="*/ 190144 h 4733115"/>
              <a:gd name="connsiteX147" fmla="*/ 262851 w 4283308"/>
              <a:gd name="connsiteY147" fmla="*/ 175629 h 4733115"/>
              <a:gd name="connsiteX148" fmla="*/ 30623 w 4283308"/>
              <a:gd name="connsiteY148" fmla="*/ 509458 h 4733115"/>
              <a:gd name="connsiteX149" fmla="*/ 45137 w 4283308"/>
              <a:gd name="connsiteY149" fmla="*/ 567515 h 4733115"/>
              <a:gd name="connsiteX150" fmla="*/ 59651 w 4283308"/>
              <a:gd name="connsiteY150" fmla="*/ 698144 h 4733115"/>
              <a:gd name="connsiteX151" fmla="*/ 88680 w 4283308"/>
              <a:gd name="connsiteY151" fmla="*/ 828772 h 4733115"/>
              <a:gd name="connsiteX152" fmla="*/ 103194 w 4283308"/>
              <a:gd name="connsiteY152" fmla="*/ 959401 h 4733115"/>
              <a:gd name="connsiteX153" fmla="*/ 132223 w 4283308"/>
              <a:gd name="connsiteY153" fmla="*/ 1046486 h 4733115"/>
              <a:gd name="connsiteX154" fmla="*/ 161251 w 4283308"/>
              <a:gd name="connsiteY154" fmla="*/ 1133572 h 4733115"/>
              <a:gd name="connsiteX155" fmla="*/ 175765 w 4283308"/>
              <a:gd name="connsiteY155" fmla="*/ 1206144 h 4733115"/>
              <a:gd name="connsiteX156" fmla="*/ 190280 w 4283308"/>
              <a:gd name="connsiteY156" fmla="*/ 1249686 h 4733115"/>
              <a:gd name="connsiteX157" fmla="*/ 175765 w 4283308"/>
              <a:gd name="connsiteY157" fmla="*/ 1351286 h 4733115"/>
              <a:gd name="connsiteX158" fmla="*/ 161251 w 4283308"/>
              <a:gd name="connsiteY158" fmla="*/ 1394829 h 4733115"/>
              <a:gd name="connsiteX159" fmla="*/ 219308 w 4283308"/>
              <a:gd name="connsiteY159" fmla="*/ 1467401 h 4733115"/>
              <a:gd name="connsiteX160" fmla="*/ 146737 w 4283308"/>
              <a:gd name="connsiteY160" fmla="*/ 1452886 h 4733115"/>
              <a:gd name="connsiteX0" fmla="*/ 146737 w 4283308"/>
              <a:gd name="connsiteY0" fmla="*/ 1452886 h 4733115"/>
              <a:gd name="connsiteX1" fmla="*/ 146737 w 4283308"/>
              <a:gd name="connsiteY1" fmla="*/ 1452886 h 4733115"/>
              <a:gd name="connsiteX2" fmla="*/ 277365 w 4283308"/>
              <a:gd name="connsiteY2" fmla="*/ 1438372 h 4733115"/>
              <a:gd name="connsiteX3" fmla="*/ 407994 w 4283308"/>
              <a:gd name="connsiteY3" fmla="*/ 1496429 h 4733115"/>
              <a:gd name="connsiteX4" fmla="*/ 451537 w 4283308"/>
              <a:gd name="connsiteY4" fmla="*/ 1510944 h 4733115"/>
              <a:gd name="connsiteX5" fmla="*/ 480565 w 4283308"/>
              <a:gd name="connsiteY5" fmla="*/ 1554486 h 4733115"/>
              <a:gd name="connsiteX6" fmla="*/ 596680 w 4283308"/>
              <a:gd name="connsiteY6" fmla="*/ 1598029 h 4733115"/>
              <a:gd name="connsiteX7" fmla="*/ 727308 w 4283308"/>
              <a:gd name="connsiteY7" fmla="*/ 1656086 h 4733115"/>
              <a:gd name="connsiteX8" fmla="*/ 770851 w 4283308"/>
              <a:gd name="connsiteY8" fmla="*/ 1670601 h 4733115"/>
              <a:gd name="connsiteX9" fmla="*/ 857937 w 4283308"/>
              <a:gd name="connsiteY9" fmla="*/ 1728658 h 4733115"/>
              <a:gd name="connsiteX10" fmla="*/ 930508 w 4283308"/>
              <a:gd name="connsiteY10" fmla="*/ 1801229 h 4733115"/>
              <a:gd name="connsiteX11" fmla="*/ 959537 w 4283308"/>
              <a:gd name="connsiteY11" fmla="*/ 1844772 h 4733115"/>
              <a:gd name="connsiteX12" fmla="*/ 1046623 w 4283308"/>
              <a:gd name="connsiteY12" fmla="*/ 1888315 h 4733115"/>
              <a:gd name="connsiteX13" fmla="*/ 1148223 w 4283308"/>
              <a:gd name="connsiteY13" fmla="*/ 1946372 h 4733115"/>
              <a:gd name="connsiteX14" fmla="*/ 1235308 w 4283308"/>
              <a:gd name="connsiteY14" fmla="*/ 1989915 h 4733115"/>
              <a:gd name="connsiteX15" fmla="*/ 1365937 w 4283308"/>
              <a:gd name="connsiteY15" fmla="*/ 2106029 h 4733115"/>
              <a:gd name="connsiteX16" fmla="*/ 1496565 w 4283308"/>
              <a:gd name="connsiteY16" fmla="*/ 2236658 h 4733115"/>
              <a:gd name="connsiteX17" fmla="*/ 1554623 w 4283308"/>
              <a:gd name="connsiteY17" fmla="*/ 2280201 h 4733115"/>
              <a:gd name="connsiteX18" fmla="*/ 1641708 w 4283308"/>
              <a:gd name="connsiteY18" fmla="*/ 2352772 h 4733115"/>
              <a:gd name="connsiteX19" fmla="*/ 1714280 w 4283308"/>
              <a:gd name="connsiteY19" fmla="*/ 2439858 h 4733115"/>
              <a:gd name="connsiteX20" fmla="*/ 1743308 w 4283308"/>
              <a:gd name="connsiteY20" fmla="*/ 2483401 h 4733115"/>
              <a:gd name="connsiteX21" fmla="*/ 1786851 w 4283308"/>
              <a:gd name="connsiteY21" fmla="*/ 2512429 h 4733115"/>
              <a:gd name="connsiteX22" fmla="*/ 1844908 w 4283308"/>
              <a:gd name="connsiteY22" fmla="*/ 2555972 h 4733115"/>
              <a:gd name="connsiteX23" fmla="*/ 1917480 w 4283308"/>
              <a:gd name="connsiteY23" fmla="*/ 2628544 h 4733115"/>
              <a:gd name="connsiteX24" fmla="*/ 1961023 w 4283308"/>
              <a:gd name="connsiteY24" fmla="*/ 2759172 h 4733115"/>
              <a:gd name="connsiteX25" fmla="*/ 1990051 w 4283308"/>
              <a:gd name="connsiteY25" fmla="*/ 2817229 h 4733115"/>
              <a:gd name="connsiteX26" fmla="*/ 2004565 w 4283308"/>
              <a:gd name="connsiteY26" fmla="*/ 2860772 h 4733115"/>
              <a:gd name="connsiteX27" fmla="*/ 2033594 w 4283308"/>
              <a:gd name="connsiteY27" fmla="*/ 2904315 h 4733115"/>
              <a:gd name="connsiteX28" fmla="*/ 2106165 w 4283308"/>
              <a:gd name="connsiteY28" fmla="*/ 3020429 h 4733115"/>
              <a:gd name="connsiteX29" fmla="*/ 2164223 w 4283308"/>
              <a:gd name="connsiteY29" fmla="*/ 3107515 h 4733115"/>
              <a:gd name="connsiteX30" fmla="*/ 2251308 w 4283308"/>
              <a:gd name="connsiteY30" fmla="*/ 3238144 h 4733115"/>
              <a:gd name="connsiteX31" fmla="*/ 2280337 w 4283308"/>
              <a:gd name="connsiteY31" fmla="*/ 3281686 h 4733115"/>
              <a:gd name="connsiteX32" fmla="*/ 2309365 w 4283308"/>
              <a:gd name="connsiteY32" fmla="*/ 3325229 h 4733115"/>
              <a:gd name="connsiteX33" fmla="*/ 2352908 w 4283308"/>
              <a:gd name="connsiteY33" fmla="*/ 3368772 h 4733115"/>
              <a:gd name="connsiteX34" fmla="*/ 2439994 w 4283308"/>
              <a:gd name="connsiteY34" fmla="*/ 3484886 h 4733115"/>
              <a:gd name="connsiteX35" fmla="*/ 2454508 w 4283308"/>
              <a:gd name="connsiteY35" fmla="*/ 3528429 h 4733115"/>
              <a:gd name="connsiteX36" fmla="*/ 2483537 w 4283308"/>
              <a:gd name="connsiteY36" fmla="*/ 3630029 h 4733115"/>
              <a:gd name="connsiteX37" fmla="*/ 2512565 w 4283308"/>
              <a:gd name="connsiteY37" fmla="*/ 3673572 h 4733115"/>
              <a:gd name="connsiteX38" fmla="*/ 2556108 w 4283308"/>
              <a:gd name="connsiteY38" fmla="*/ 3804201 h 4733115"/>
              <a:gd name="connsiteX39" fmla="*/ 2570623 w 4283308"/>
              <a:gd name="connsiteY39" fmla="*/ 3847744 h 4733115"/>
              <a:gd name="connsiteX40" fmla="*/ 2599651 w 4283308"/>
              <a:gd name="connsiteY40" fmla="*/ 3905801 h 4733115"/>
              <a:gd name="connsiteX41" fmla="*/ 2614165 w 4283308"/>
              <a:gd name="connsiteY41" fmla="*/ 3949344 h 4733115"/>
              <a:gd name="connsiteX42" fmla="*/ 2643194 w 4283308"/>
              <a:gd name="connsiteY42" fmla="*/ 3992886 h 4733115"/>
              <a:gd name="connsiteX43" fmla="*/ 2701251 w 4283308"/>
              <a:gd name="connsiteY43" fmla="*/ 4123515 h 4733115"/>
              <a:gd name="connsiteX44" fmla="*/ 2730280 w 4283308"/>
              <a:gd name="connsiteY44" fmla="*/ 4210601 h 4733115"/>
              <a:gd name="connsiteX45" fmla="*/ 2744794 w 4283308"/>
              <a:gd name="connsiteY45" fmla="*/ 4254144 h 4733115"/>
              <a:gd name="connsiteX46" fmla="*/ 2759308 w 4283308"/>
              <a:gd name="connsiteY46" fmla="*/ 4355744 h 4733115"/>
              <a:gd name="connsiteX47" fmla="*/ 2773823 w 4283308"/>
              <a:gd name="connsiteY47" fmla="*/ 4544429 h 4733115"/>
              <a:gd name="connsiteX48" fmla="*/ 2817365 w 4283308"/>
              <a:gd name="connsiteY48" fmla="*/ 4573458 h 4733115"/>
              <a:gd name="connsiteX49" fmla="*/ 2904451 w 4283308"/>
              <a:gd name="connsiteY49" fmla="*/ 4602486 h 4733115"/>
              <a:gd name="connsiteX50" fmla="*/ 2947994 w 4283308"/>
              <a:gd name="connsiteY50" fmla="*/ 4631515 h 4733115"/>
              <a:gd name="connsiteX51" fmla="*/ 3122165 w 4283308"/>
              <a:gd name="connsiteY51" fmla="*/ 4660544 h 4733115"/>
              <a:gd name="connsiteX52" fmla="*/ 3238280 w 4283308"/>
              <a:gd name="connsiteY52" fmla="*/ 4675058 h 4733115"/>
              <a:gd name="connsiteX53" fmla="*/ 3296337 w 4283308"/>
              <a:gd name="connsiteY53" fmla="*/ 4689572 h 4733115"/>
              <a:gd name="connsiteX54" fmla="*/ 3412451 w 4283308"/>
              <a:gd name="connsiteY54" fmla="*/ 4704086 h 4733115"/>
              <a:gd name="connsiteX55" fmla="*/ 3499537 w 4283308"/>
              <a:gd name="connsiteY55" fmla="*/ 4733115 h 4733115"/>
              <a:gd name="connsiteX56" fmla="*/ 3746280 w 4283308"/>
              <a:gd name="connsiteY56" fmla="*/ 4718601 h 4733115"/>
              <a:gd name="connsiteX57" fmla="*/ 3847880 w 4283308"/>
              <a:gd name="connsiteY57" fmla="*/ 4689572 h 4733115"/>
              <a:gd name="connsiteX58" fmla="*/ 4112403 w 4283308"/>
              <a:gd name="connsiteY58" fmla="*/ 4431944 h 4733115"/>
              <a:gd name="connsiteX59" fmla="*/ 3876908 w 4283308"/>
              <a:gd name="connsiteY59" fmla="*/ 3804201 h 4733115"/>
              <a:gd name="connsiteX60" fmla="*/ 3847880 w 4283308"/>
              <a:gd name="connsiteY60" fmla="*/ 3717115 h 4733115"/>
              <a:gd name="connsiteX61" fmla="*/ 3804337 w 4283308"/>
              <a:gd name="connsiteY61" fmla="*/ 3586486 h 4733115"/>
              <a:gd name="connsiteX62" fmla="*/ 3775308 w 4283308"/>
              <a:gd name="connsiteY62" fmla="*/ 3499401 h 4733115"/>
              <a:gd name="connsiteX63" fmla="*/ 3760794 w 4283308"/>
              <a:gd name="connsiteY63" fmla="*/ 3455858 h 4733115"/>
              <a:gd name="connsiteX64" fmla="*/ 3731765 w 4283308"/>
              <a:gd name="connsiteY64" fmla="*/ 3397801 h 4733115"/>
              <a:gd name="connsiteX65" fmla="*/ 3717251 w 4283308"/>
              <a:gd name="connsiteY65" fmla="*/ 3354258 h 4733115"/>
              <a:gd name="connsiteX66" fmla="*/ 3688223 w 4283308"/>
              <a:gd name="connsiteY66" fmla="*/ 3310715 h 4733115"/>
              <a:gd name="connsiteX67" fmla="*/ 3673708 w 4283308"/>
              <a:gd name="connsiteY67" fmla="*/ 3267172 h 4733115"/>
              <a:gd name="connsiteX68" fmla="*/ 3586623 w 4283308"/>
              <a:gd name="connsiteY68" fmla="*/ 3136544 h 4733115"/>
              <a:gd name="connsiteX69" fmla="*/ 3543080 w 4283308"/>
              <a:gd name="connsiteY69" fmla="*/ 3034944 h 4733115"/>
              <a:gd name="connsiteX70" fmla="*/ 3514051 w 4283308"/>
              <a:gd name="connsiteY70" fmla="*/ 2991401 h 4733115"/>
              <a:gd name="connsiteX71" fmla="*/ 3499537 w 4283308"/>
              <a:gd name="connsiteY71" fmla="*/ 2947858 h 4733115"/>
              <a:gd name="connsiteX72" fmla="*/ 3485023 w 4283308"/>
              <a:gd name="connsiteY72" fmla="*/ 2889801 h 4733115"/>
              <a:gd name="connsiteX73" fmla="*/ 3426965 w 4283308"/>
              <a:gd name="connsiteY73" fmla="*/ 2802715 h 4733115"/>
              <a:gd name="connsiteX74" fmla="*/ 3368908 w 4283308"/>
              <a:gd name="connsiteY74" fmla="*/ 2715629 h 4733115"/>
              <a:gd name="connsiteX75" fmla="*/ 3339880 w 4283308"/>
              <a:gd name="connsiteY75" fmla="*/ 2672086 h 4733115"/>
              <a:gd name="connsiteX76" fmla="*/ 3296337 w 4283308"/>
              <a:gd name="connsiteY76" fmla="*/ 2628544 h 4733115"/>
              <a:gd name="connsiteX77" fmla="*/ 3281823 w 4283308"/>
              <a:gd name="connsiteY77" fmla="*/ 2585001 h 4733115"/>
              <a:gd name="connsiteX78" fmla="*/ 3223765 w 4283308"/>
              <a:gd name="connsiteY78" fmla="*/ 2497915 h 4733115"/>
              <a:gd name="connsiteX79" fmla="*/ 3209251 w 4283308"/>
              <a:gd name="connsiteY79" fmla="*/ 2454372 h 4733115"/>
              <a:gd name="connsiteX80" fmla="*/ 3151194 w 4283308"/>
              <a:gd name="connsiteY80" fmla="*/ 2367286 h 4733115"/>
              <a:gd name="connsiteX81" fmla="*/ 3122165 w 4283308"/>
              <a:gd name="connsiteY81" fmla="*/ 2280201 h 4733115"/>
              <a:gd name="connsiteX82" fmla="*/ 3107651 w 4283308"/>
              <a:gd name="connsiteY82" fmla="*/ 2236658 h 4733115"/>
              <a:gd name="connsiteX83" fmla="*/ 3031451 w 4283308"/>
              <a:gd name="connsiteY83" fmla="*/ 1999712 h 4733115"/>
              <a:gd name="connsiteX84" fmla="*/ 3051408 w 4283308"/>
              <a:gd name="connsiteY84" fmla="*/ 1874526 h 4733115"/>
              <a:gd name="connsiteX85" fmla="*/ 3187480 w 4283308"/>
              <a:gd name="connsiteY85" fmla="*/ 1664432 h 4733115"/>
              <a:gd name="connsiteX86" fmla="*/ 3238643 w 4283308"/>
              <a:gd name="connsiteY86" fmla="*/ 1604924 h 4733115"/>
              <a:gd name="connsiteX87" fmla="*/ 3305771 w 4283308"/>
              <a:gd name="connsiteY87" fmla="*/ 1561381 h 4733115"/>
              <a:gd name="connsiteX88" fmla="*/ 3356934 w 4283308"/>
              <a:gd name="connsiteY88" fmla="*/ 1485906 h 4733115"/>
              <a:gd name="connsiteX89" fmla="*/ 3438577 w 4283308"/>
              <a:gd name="connsiteY89" fmla="*/ 1426398 h 4733115"/>
              <a:gd name="connsiteX90" fmla="*/ 3528565 w 4283308"/>
              <a:gd name="connsiteY90" fmla="*/ 1336772 h 4733115"/>
              <a:gd name="connsiteX91" fmla="*/ 3557594 w 4283308"/>
              <a:gd name="connsiteY91" fmla="*/ 1293229 h 4733115"/>
              <a:gd name="connsiteX92" fmla="*/ 3615651 w 4283308"/>
              <a:gd name="connsiteY92" fmla="*/ 1206144 h 4733115"/>
              <a:gd name="connsiteX93" fmla="*/ 3673708 w 4283308"/>
              <a:gd name="connsiteY93" fmla="*/ 1119058 h 4733115"/>
              <a:gd name="connsiteX94" fmla="*/ 3717251 w 4283308"/>
              <a:gd name="connsiteY94" fmla="*/ 1090029 h 4733115"/>
              <a:gd name="connsiteX95" fmla="*/ 3804337 w 4283308"/>
              <a:gd name="connsiteY95" fmla="*/ 1002944 h 4733115"/>
              <a:gd name="connsiteX96" fmla="*/ 3833365 w 4283308"/>
              <a:gd name="connsiteY96" fmla="*/ 959401 h 4733115"/>
              <a:gd name="connsiteX97" fmla="*/ 3920451 w 4283308"/>
              <a:gd name="connsiteY97" fmla="*/ 872315 h 4733115"/>
              <a:gd name="connsiteX98" fmla="*/ 4051080 w 4283308"/>
              <a:gd name="connsiteY98" fmla="*/ 770715 h 4733115"/>
              <a:gd name="connsiteX99" fmla="*/ 4094623 w 4283308"/>
              <a:gd name="connsiteY99" fmla="*/ 741686 h 4733115"/>
              <a:gd name="connsiteX100" fmla="*/ 4123651 w 4283308"/>
              <a:gd name="connsiteY100" fmla="*/ 698144 h 4733115"/>
              <a:gd name="connsiteX101" fmla="*/ 4167194 w 4283308"/>
              <a:gd name="connsiteY101" fmla="*/ 669115 h 4733115"/>
              <a:gd name="connsiteX102" fmla="*/ 4225251 w 4283308"/>
              <a:gd name="connsiteY102" fmla="*/ 582029 h 4733115"/>
              <a:gd name="connsiteX103" fmla="*/ 4239765 w 4283308"/>
              <a:gd name="connsiteY103" fmla="*/ 538486 h 4733115"/>
              <a:gd name="connsiteX104" fmla="*/ 4268794 w 4283308"/>
              <a:gd name="connsiteY104" fmla="*/ 494944 h 4733115"/>
              <a:gd name="connsiteX105" fmla="*/ 4283308 w 4283308"/>
              <a:gd name="connsiteY105" fmla="*/ 393344 h 4733115"/>
              <a:gd name="connsiteX106" fmla="*/ 4268794 w 4283308"/>
              <a:gd name="connsiteY106" fmla="*/ 117572 h 4733115"/>
              <a:gd name="connsiteX107" fmla="*/ 4155945 w 4283308"/>
              <a:gd name="connsiteY107" fmla="*/ 13069 h 4733115"/>
              <a:gd name="connsiteX108" fmla="*/ 3889245 w 4283308"/>
              <a:gd name="connsiteY108" fmla="*/ 4724 h 4733115"/>
              <a:gd name="connsiteX109" fmla="*/ 3702011 w 4283308"/>
              <a:gd name="connsiteY109" fmla="*/ 78021 h 4733115"/>
              <a:gd name="connsiteX110" fmla="*/ 3601137 w 4283308"/>
              <a:gd name="connsiteY110" fmla="*/ 175629 h 4733115"/>
              <a:gd name="connsiteX111" fmla="*/ 3514051 w 4283308"/>
              <a:gd name="connsiteY111" fmla="*/ 219172 h 4733115"/>
              <a:gd name="connsiteX112" fmla="*/ 3470508 w 4283308"/>
              <a:gd name="connsiteY112" fmla="*/ 248201 h 4733115"/>
              <a:gd name="connsiteX113" fmla="*/ 3383423 w 4283308"/>
              <a:gd name="connsiteY113" fmla="*/ 277229 h 4733115"/>
              <a:gd name="connsiteX114" fmla="*/ 3339880 w 4283308"/>
              <a:gd name="connsiteY114" fmla="*/ 291744 h 4733115"/>
              <a:gd name="connsiteX115" fmla="*/ 3281823 w 4283308"/>
              <a:gd name="connsiteY115" fmla="*/ 335286 h 4733115"/>
              <a:gd name="connsiteX116" fmla="*/ 3194737 w 4283308"/>
              <a:gd name="connsiteY116" fmla="*/ 393344 h 4733115"/>
              <a:gd name="connsiteX117" fmla="*/ 3165708 w 4283308"/>
              <a:gd name="connsiteY117" fmla="*/ 436886 h 4733115"/>
              <a:gd name="connsiteX118" fmla="*/ 3151194 w 4283308"/>
              <a:gd name="connsiteY118" fmla="*/ 480429 h 4733115"/>
              <a:gd name="connsiteX119" fmla="*/ 3064108 w 4283308"/>
              <a:gd name="connsiteY119" fmla="*/ 567515 h 4733115"/>
              <a:gd name="connsiteX120" fmla="*/ 3035080 w 4283308"/>
              <a:gd name="connsiteY120" fmla="*/ 611058 h 4733115"/>
              <a:gd name="connsiteX121" fmla="*/ 2991537 w 4283308"/>
              <a:gd name="connsiteY121" fmla="*/ 654601 h 4733115"/>
              <a:gd name="connsiteX122" fmla="*/ 2962508 w 4283308"/>
              <a:gd name="connsiteY122" fmla="*/ 698144 h 4733115"/>
              <a:gd name="connsiteX123" fmla="*/ 2918965 w 4283308"/>
              <a:gd name="connsiteY123" fmla="*/ 727172 h 4733115"/>
              <a:gd name="connsiteX124" fmla="*/ 2860908 w 4283308"/>
              <a:gd name="connsiteY124" fmla="*/ 770715 h 4733115"/>
              <a:gd name="connsiteX125" fmla="*/ 2788337 w 4283308"/>
              <a:gd name="connsiteY125" fmla="*/ 843286 h 4733115"/>
              <a:gd name="connsiteX126" fmla="*/ 2715765 w 4283308"/>
              <a:gd name="connsiteY126" fmla="*/ 901344 h 4733115"/>
              <a:gd name="connsiteX127" fmla="*/ 2672223 w 4283308"/>
              <a:gd name="connsiteY127" fmla="*/ 944886 h 4733115"/>
              <a:gd name="connsiteX128" fmla="*/ 2541594 w 4283308"/>
              <a:gd name="connsiteY128" fmla="*/ 1031972 h 4733115"/>
              <a:gd name="connsiteX129" fmla="*/ 2454508 w 4283308"/>
              <a:gd name="connsiteY129" fmla="*/ 1090029 h 4733115"/>
              <a:gd name="connsiteX130" fmla="*/ 2410965 w 4283308"/>
              <a:gd name="connsiteY130" fmla="*/ 1104544 h 4733115"/>
              <a:gd name="connsiteX131" fmla="*/ 2323880 w 4283308"/>
              <a:gd name="connsiteY131" fmla="*/ 1148086 h 4733115"/>
              <a:gd name="connsiteX132" fmla="*/ 2280337 w 4283308"/>
              <a:gd name="connsiteY132" fmla="*/ 1177115 h 4733115"/>
              <a:gd name="connsiteX133" fmla="*/ 2222280 w 4283308"/>
              <a:gd name="connsiteY133" fmla="*/ 1162601 h 4733115"/>
              <a:gd name="connsiteX134" fmla="*/ 2135194 w 4283308"/>
              <a:gd name="connsiteY134" fmla="*/ 1104544 h 4733115"/>
              <a:gd name="connsiteX135" fmla="*/ 2091651 w 4283308"/>
              <a:gd name="connsiteY135" fmla="*/ 1061001 h 4733115"/>
              <a:gd name="connsiteX136" fmla="*/ 2048108 w 4283308"/>
              <a:gd name="connsiteY136" fmla="*/ 1046486 h 4733115"/>
              <a:gd name="connsiteX137" fmla="*/ 1961023 w 4283308"/>
              <a:gd name="connsiteY137" fmla="*/ 988429 h 4733115"/>
              <a:gd name="connsiteX138" fmla="*/ 1851077 w 4283308"/>
              <a:gd name="connsiteY138" fmla="*/ 946338 h 4733115"/>
              <a:gd name="connsiteX139" fmla="*/ 1768708 w 4283308"/>
              <a:gd name="connsiteY139" fmla="*/ 872315 h 4733115"/>
              <a:gd name="connsiteX140" fmla="*/ 1651143 w 4283308"/>
              <a:gd name="connsiteY140" fmla="*/ 761644 h 4733115"/>
              <a:gd name="connsiteX141" fmla="*/ 1469714 w 4283308"/>
              <a:gd name="connsiteY141" fmla="*/ 664761 h 4733115"/>
              <a:gd name="connsiteX142" fmla="*/ 1201925 w 4283308"/>
              <a:gd name="connsiteY142" fmla="*/ 511272 h 4733115"/>
              <a:gd name="connsiteX143" fmla="*/ 1012514 w 4283308"/>
              <a:gd name="connsiteY143" fmla="*/ 442329 h 4733115"/>
              <a:gd name="connsiteX144" fmla="*/ 795525 w 4283308"/>
              <a:gd name="connsiteY144" fmla="*/ 325852 h 4733115"/>
              <a:gd name="connsiteX145" fmla="*/ 549871 w 4283308"/>
              <a:gd name="connsiteY145" fmla="*/ 273238 h 4733115"/>
              <a:gd name="connsiteX146" fmla="*/ 393480 w 4283308"/>
              <a:gd name="connsiteY146" fmla="*/ 190144 h 4733115"/>
              <a:gd name="connsiteX147" fmla="*/ 262851 w 4283308"/>
              <a:gd name="connsiteY147" fmla="*/ 175629 h 4733115"/>
              <a:gd name="connsiteX148" fmla="*/ 30623 w 4283308"/>
              <a:gd name="connsiteY148" fmla="*/ 509458 h 4733115"/>
              <a:gd name="connsiteX149" fmla="*/ 45137 w 4283308"/>
              <a:gd name="connsiteY149" fmla="*/ 567515 h 4733115"/>
              <a:gd name="connsiteX150" fmla="*/ 59651 w 4283308"/>
              <a:gd name="connsiteY150" fmla="*/ 698144 h 4733115"/>
              <a:gd name="connsiteX151" fmla="*/ 88680 w 4283308"/>
              <a:gd name="connsiteY151" fmla="*/ 828772 h 4733115"/>
              <a:gd name="connsiteX152" fmla="*/ 103194 w 4283308"/>
              <a:gd name="connsiteY152" fmla="*/ 959401 h 4733115"/>
              <a:gd name="connsiteX153" fmla="*/ 132223 w 4283308"/>
              <a:gd name="connsiteY153" fmla="*/ 1046486 h 4733115"/>
              <a:gd name="connsiteX154" fmla="*/ 161251 w 4283308"/>
              <a:gd name="connsiteY154" fmla="*/ 1133572 h 4733115"/>
              <a:gd name="connsiteX155" fmla="*/ 175765 w 4283308"/>
              <a:gd name="connsiteY155" fmla="*/ 1206144 h 4733115"/>
              <a:gd name="connsiteX156" fmla="*/ 190280 w 4283308"/>
              <a:gd name="connsiteY156" fmla="*/ 1249686 h 4733115"/>
              <a:gd name="connsiteX157" fmla="*/ 175765 w 4283308"/>
              <a:gd name="connsiteY157" fmla="*/ 1351286 h 4733115"/>
              <a:gd name="connsiteX158" fmla="*/ 161251 w 4283308"/>
              <a:gd name="connsiteY158" fmla="*/ 1394829 h 4733115"/>
              <a:gd name="connsiteX159" fmla="*/ 219308 w 4283308"/>
              <a:gd name="connsiteY159" fmla="*/ 1467401 h 4733115"/>
              <a:gd name="connsiteX160" fmla="*/ 146737 w 4283308"/>
              <a:gd name="connsiteY160" fmla="*/ 1452886 h 4733115"/>
              <a:gd name="connsiteX0" fmla="*/ 146737 w 4283308"/>
              <a:gd name="connsiteY0" fmla="*/ 1452886 h 4733115"/>
              <a:gd name="connsiteX1" fmla="*/ 146737 w 4283308"/>
              <a:gd name="connsiteY1" fmla="*/ 1452886 h 4733115"/>
              <a:gd name="connsiteX2" fmla="*/ 277365 w 4283308"/>
              <a:gd name="connsiteY2" fmla="*/ 1438372 h 4733115"/>
              <a:gd name="connsiteX3" fmla="*/ 407994 w 4283308"/>
              <a:gd name="connsiteY3" fmla="*/ 1496429 h 4733115"/>
              <a:gd name="connsiteX4" fmla="*/ 451537 w 4283308"/>
              <a:gd name="connsiteY4" fmla="*/ 1510944 h 4733115"/>
              <a:gd name="connsiteX5" fmla="*/ 480565 w 4283308"/>
              <a:gd name="connsiteY5" fmla="*/ 1554486 h 4733115"/>
              <a:gd name="connsiteX6" fmla="*/ 596680 w 4283308"/>
              <a:gd name="connsiteY6" fmla="*/ 1598029 h 4733115"/>
              <a:gd name="connsiteX7" fmla="*/ 727308 w 4283308"/>
              <a:gd name="connsiteY7" fmla="*/ 1656086 h 4733115"/>
              <a:gd name="connsiteX8" fmla="*/ 770851 w 4283308"/>
              <a:gd name="connsiteY8" fmla="*/ 1670601 h 4733115"/>
              <a:gd name="connsiteX9" fmla="*/ 857937 w 4283308"/>
              <a:gd name="connsiteY9" fmla="*/ 1728658 h 4733115"/>
              <a:gd name="connsiteX10" fmla="*/ 930508 w 4283308"/>
              <a:gd name="connsiteY10" fmla="*/ 1801229 h 4733115"/>
              <a:gd name="connsiteX11" fmla="*/ 959537 w 4283308"/>
              <a:gd name="connsiteY11" fmla="*/ 1844772 h 4733115"/>
              <a:gd name="connsiteX12" fmla="*/ 1046623 w 4283308"/>
              <a:gd name="connsiteY12" fmla="*/ 1888315 h 4733115"/>
              <a:gd name="connsiteX13" fmla="*/ 1148223 w 4283308"/>
              <a:gd name="connsiteY13" fmla="*/ 1946372 h 4733115"/>
              <a:gd name="connsiteX14" fmla="*/ 1235308 w 4283308"/>
              <a:gd name="connsiteY14" fmla="*/ 1989915 h 4733115"/>
              <a:gd name="connsiteX15" fmla="*/ 1365937 w 4283308"/>
              <a:gd name="connsiteY15" fmla="*/ 2106029 h 4733115"/>
              <a:gd name="connsiteX16" fmla="*/ 1496565 w 4283308"/>
              <a:gd name="connsiteY16" fmla="*/ 2236658 h 4733115"/>
              <a:gd name="connsiteX17" fmla="*/ 1554623 w 4283308"/>
              <a:gd name="connsiteY17" fmla="*/ 2280201 h 4733115"/>
              <a:gd name="connsiteX18" fmla="*/ 1641708 w 4283308"/>
              <a:gd name="connsiteY18" fmla="*/ 2352772 h 4733115"/>
              <a:gd name="connsiteX19" fmla="*/ 1714280 w 4283308"/>
              <a:gd name="connsiteY19" fmla="*/ 2439858 h 4733115"/>
              <a:gd name="connsiteX20" fmla="*/ 1743308 w 4283308"/>
              <a:gd name="connsiteY20" fmla="*/ 2483401 h 4733115"/>
              <a:gd name="connsiteX21" fmla="*/ 1786851 w 4283308"/>
              <a:gd name="connsiteY21" fmla="*/ 2512429 h 4733115"/>
              <a:gd name="connsiteX22" fmla="*/ 1844908 w 4283308"/>
              <a:gd name="connsiteY22" fmla="*/ 2555972 h 4733115"/>
              <a:gd name="connsiteX23" fmla="*/ 1917480 w 4283308"/>
              <a:gd name="connsiteY23" fmla="*/ 2628544 h 4733115"/>
              <a:gd name="connsiteX24" fmla="*/ 1961023 w 4283308"/>
              <a:gd name="connsiteY24" fmla="*/ 2759172 h 4733115"/>
              <a:gd name="connsiteX25" fmla="*/ 1990051 w 4283308"/>
              <a:gd name="connsiteY25" fmla="*/ 2817229 h 4733115"/>
              <a:gd name="connsiteX26" fmla="*/ 2004565 w 4283308"/>
              <a:gd name="connsiteY26" fmla="*/ 2860772 h 4733115"/>
              <a:gd name="connsiteX27" fmla="*/ 2033594 w 4283308"/>
              <a:gd name="connsiteY27" fmla="*/ 2904315 h 4733115"/>
              <a:gd name="connsiteX28" fmla="*/ 2106165 w 4283308"/>
              <a:gd name="connsiteY28" fmla="*/ 3020429 h 4733115"/>
              <a:gd name="connsiteX29" fmla="*/ 2164223 w 4283308"/>
              <a:gd name="connsiteY29" fmla="*/ 3107515 h 4733115"/>
              <a:gd name="connsiteX30" fmla="*/ 2251308 w 4283308"/>
              <a:gd name="connsiteY30" fmla="*/ 3238144 h 4733115"/>
              <a:gd name="connsiteX31" fmla="*/ 2280337 w 4283308"/>
              <a:gd name="connsiteY31" fmla="*/ 3281686 h 4733115"/>
              <a:gd name="connsiteX32" fmla="*/ 2309365 w 4283308"/>
              <a:gd name="connsiteY32" fmla="*/ 3325229 h 4733115"/>
              <a:gd name="connsiteX33" fmla="*/ 2352908 w 4283308"/>
              <a:gd name="connsiteY33" fmla="*/ 3368772 h 4733115"/>
              <a:gd name="connsiteX34" fmla="*/ 2439994 w 4283308"/>
              <a:gd name="connsiteY34" fmla="*/ 3484886 h 4733115"/>
              <a:gd name="connsiteX35" fmla="*/ 2454508 w 4283308"/>
              <a:gd name="connsiteY35" fmla="*/ 3528429 h 4733115"/>
              <a:gd name="connsiteX36" fmla="*/ 2483537 w 4283308"/>
              <a:gd name="connsiteY36" fmla="*/ 3630029 h 4733115"/>
              <a:gd name="connsiteX37" fmla="*/ 2512565 w 4283308"/>
              <a:gd name="connsiteY37" fmla="*/ 3673572 h 4733115"/>
              <a:gd name="connsiteX38" fmla="*/ 2556108 w 4283308"/>
              <a:gd name="connsiteY38" fmla="*/ 3804201 h 4733115"/>
              <a:gd name="connsiteX39" fmla="*/ 2570623 w 4283308"/>
              <a:gd name="connsiteY39" fmla="*/ 3847744 h 4733115"/>
              <a:gd name="connsiteX40" fmla="*/ 2599651 w 4283308"/>
              <a:gd name="connsiteY40" fmla="*/ 3905801 h 4733115"/>
              <a:gd name="connsiteX41" fmla="*/ 2614165 w 4283308"/>
              <a:gd name="connsiteY41" fmla="*/ 3949344 h 4733115"/>
              <a:gd name="connsiteX42" fmla="*/ 2643194 w 4283308"/>
              <a:gd name="connsiteY42" fmla="*/ 3992886 h 4733115"/>
              <a:gd name="connsiteX43" fmla="*/ 2701251 w 4283308"/>
              <a:gd name="connsiteY43" fmla="*/ 4123515 h 4733115"/>
              <a:gd name="connsiteX44" fmla="*/ 2730280 w 4283308"/>
              <a:gd name="connsiteY44" fmla="*/ 4210601 h 4733115"/>
              <a:gd name="connsiteX45" fmla="*/ 2744794 w 4283308"/>
              <a:gd name="connsiteY45" fmla="*/ 4254144 h 4733115"/>
              <a:gd name="connsiteX46" fmla="*/ 2759308 w 4283308"/>
              <a:gd name="connsiteY46" fmla="*/ 4355744 h 4733115"/>
              <a:gd name="connsiteX47" fmla="*/ 2773823 w 4283308"/>
              <a:gd name="connsiteY47" fmla="*/ 4544429 h 4733115"/>
              <a:gd name="connsiteX48" fmla="*/ 2817365 w 4283308"/>
              <a:gd name="connsiteY48" fmla="*/ 4573458 h 4733115"/>
              <a:gd name="connsiteX49" fmla="*/ 2904451 w 4283308"/>
              <a:gd name="connsiteY49" fmla="*/ 4602486 h 4733115"/>
              <a:gd name="connsiteX50" fmla="*/ 2947994 w 4283308"/>
              <a:gd name="connsiteY50" fmla="*/ 4631515 h 4733115"/>
              <a:gd name="connsiteX51" fmla="*/ 3122165 w 4283308"/>
              <a:gd name="connsiteY51" fmla="*/ 4660544 h 4733115"/>
              <a:gd name="connsiteX52" fmla="*/ 3238280 w 4283308"/>
              <a:gd name="connsiteY52" fmla="*/ 4675058 h 4733115"/>
              <a:gd name="connsiteX53" fmla="*/ 3296337 w 4283308"/>
              <a:gd name="connsiteY53" fmla="*/ 4689572 h 4733115"/>
              <a:gd name="connsiteX54" fmla="*/ 3412451 w 4283308"/>
              <a:gd name="connsiteY54" fmla="*/ 4704086 h 4733115"/>
              <a:gd name="connsiteX55" fmla="*/ 3499537 w 4283308"/>
              <a:gd name="connsiteY55" fmla="*/ 4733115 h 4733115"/>
              <a:gd name="connsiteX56" fmla="*/ 3746280 w 4283308"/>
              <a:gd name="connsiteY56" fmla="*/ 4718601 h 4733115"/>
              <a:gd name="connsiteX57" fmla="*/ 3847880 w 4283308"/>
              <a:gd name="connsiteY57" fmla="*/ 4689572 h 4733115"/>
              <a:gd name="connsiteX58" fmla="*/ 4112403 w 4283308"/>
              <a:gd name="connsiteY58" fmla="*/ 4431944 h 4733115"/>
              <a:gd name="connsiteX59" fmla="*/ 3876908 w 4283308"/>
              <a:gd name="connsiteY59" fmla="*/ 3804201 h 4733115"/>
              <a:gd name="connsiteX60" fmla="*/ 3847880 w 4283308"/>
              <a:gd name="connsiteY60" fmla="*/ 3717115 h 4733115"/>
              <a:gd name="connsiteX61" fmla="*/ 3804337 w 4283308"/>
              <a:gd name="connsiteY61" fmla="*/ 3586486 h 4733115"/>
              <a:gd name="connsiteX62" fmla="*/ 3775308 w 4283308"/>
              <a:gd name="connsiteY62" fmla="*/ 3499401 h 4733115"/>
              <a:gd name="connsiteX63" fmla="*/ 3760794 w 4283308"/>
              <a:gd name="connsiteY63" fmla="*/ 3455858 h 4733115"/>
              <a:gd name="connsiteX64" fmla="*/ 3731765 w 4283308"/>
              <a:gd name="connsiteY64" fmla="*/ 3397801 h 4733115"/>
              <a:gd name="connsiteX65" fmla="*/ 3717251 w 4283308"/>
              <a:gd name="connsiteY65" fmla="*/ 3354258 h 4733115"/>
              <a:gd name="connsiteX66" fmla="*/ 3688223 w 4283308"/>
              <a:gd name="connsiteY66" fmla="*/ 3310715 h 4733115"/>
              <a:gd name="connsiteX67" fmla="*/ 3673708 w 4283308"/>
              <a:gd name="connsiteY67" fmla="*/ 3267172 h 4733115"/>
              <a:gd name="connsiteX68" fmla="*/ 3586623 w 4283308"/>
              <a:gd name="connsiteY68" fmla="*/ 3136544 h 4733115"/>
              <a:gd name="connsiteX69" fmla="*/ 3543080 w 4283308"/>
              <a:gd name="connsiteY69" fmla="*/ 3034944 h 4733115"/>
              <a:gd name="connsiteX70" fmla="*/ 3514051 w 4283308"/>
              <a:gd name="connsiteY70" fmla="*/ 2991401 h 4733115"/>
              <a:gd name="connsiteX71" fmla="*/ 3499537 w 4283308"/>
              <a:gd name="connsiteY71" fmla="*/ 2947858 h 4733115"/>
              <a:gd name="connsiteX72" fmla="*/ 3485023 w 4283308"/>
              <a:gd name="connsiteY72" fmla="*/ 2889801 h 4733115"/>
              <a:gd name="connsiteX73" fmla="*/ 3426965 w 4283308"/>
              <a:gd name="connsiteY73" fmla="*/ 2802715 h 4733115"/>
              <a:gd name="connsiteX74" fmla="*/ 3368908 w 4283308"/>
              <a:gd name="connsiteY74" fmla="*/ 2715629 h 4733115"/>
              <a:gd name="connsiteX75" fmla="*/ 3339880 w 4283308"/>
              <a:gd name="connsiteY75" fmla="*/ 2672086 h 4733115"/>
              <a:gd name="connsiteX76" fmla="*/ 3296337 w 4283308"/>
              <a:gd name="connsiteY76" fmla="*/ 2628544 h 4733115"/>
              <a:gd name="connsiteX77" fmla="*/ 3281823 w 4283308"/>
              <a:gd name="connsiteY77" fmla="*/ 2585001 h 4733115"/>
              <a:gd name="connsiteX78" fmla="*/ 3223765 w 4283308"/>
              <a:gd name="connsiteY78" fmla="*/ 2497915 h 4733115"/>
              <a:gd name="connsiteX79" fmla="*/ 3209251 w 4283308"/>
              <a:gd name="connsiteY79" fmla="*/ 2454372 h 4733115"/>
              <a:gd name="connsiteX80" fmla="*/ 3151194 w 4283308"/>
              <a:gd name="connsiteY80" fmla="*/ 2367286 h 4733115"/>
              <a:gd name="connsiteX81" fmla="*/ 3122165 w 4283308"/>
              <a:gd name="connsiteY81" fmla="*/ 2280201 h 4733115"/>
              <a:gd name="connsiteX82" fmla="*/ 3107651 w 4283308"/>
              <a:gd name="connsiteY82" fmla="*/ 2236658 h 4733115"/>
              <a:gd name="connsiteX83" fmla="*/ 3031451 w 4283308"/>
              <a:gd name="connsiteY83" fmla="*/ 1999712 h 4733115"/>
              <a:gd name="connsiteX84" fmla="*/ 3051408 w 4283308"/>
              <a:gd name="connsiteY84" fmla="*/ 1874526 h 4733115"/>
              <a:gd name="connsiteX85" fmla="*/ 3187480 w 4283308"/>
              <a:gd name="connsiteY85" fmla="*/ 1664432 h 4733115"/>
              <a:gd name="connsiteX86" fmla="*/ 3238643 w 4283308"/>
              <a:gd name="connsiteY86" fmla="*/ 1604924 h 4733115"/>
              <a:gd name="connsiteX87" fmla="*/ 3305771 w 4283308"/>
              <a:gd name="connsiteY87" fmla="*/ 1561381 h 4733115"/>
              <a:gd name="connsiteX88" fmla="*/ 3356934 w 4283308"/>
              <a:gd name="connsiteY88" fmla="*/ 1485906 h 4733115"/>
              <a:gd name="connsiteX89" fmla="*/ 3438577 w 4283308"/>
              <a:gd name="connsiteY89" fmla="*/ 1426398 h 4733115"/>
              <a:gd name="connsiteX90" fmla="*/ 3528565 w 4283308"/>
              <a:gd name="connsiteY90" fmla="*/ 1336772 h 4733115"/>
              <a:gd name="connsiteX91" fmla="*/ 3557594 w 4283308"/>
              <a:gd name="connsiteY91" fmla="*/ 1293229 h 4733115"/>
              <a:gd name="connsiteX92" fmla="*/ 3615651 w 4283308"/>
              <a:gd name="connsiteY92" fmla="*/ 1206144 h 4733115"/>
              <a:gd name="connsiteX93" fmla="*/ 3673708 w 4283308"/>
              <a:gd name="connsiteY93" fmla="*/ 1119058 h 4733115"/>
              <a:gd name="connsiteX94" fmla="*/ 3717251 w 4283308"/>
              <a:gd name="connsiteY94" fmla="*/ 1090029 h 4733115"/>
              <a:gd name="connsiteX95" fmla="*/ 3804337 w 4283308"/>
              <a:gd name="connsiteY95" fmla="*/ 1002944 h 4733115"/>
              <a:gd name="connsiteX96" fmla="*/ 3833365 w 4283308"/>
              <a:gd name="connsiteY96" fmla="*/ 959401 h 4733115"/>
              <a:gd name="connsiteX97" fmla="*/ 3920451 w 4283308"/>
              <a:gd name="connsiteY97" fmla="*/ 872315 h 4733115"/>
              <a:gd name="connsiteX98" fmla="*/ 4051080 w 4283308"/>
              <a:gd name="connsiteY98" fmla="*/ 770715 h 4733115"/>
              <a:gd name="connsiteX99" fmla="*/ 4094623 w 4283308"/>
              <a:gd name="connsiteY99" fmla="*/ 741686 h 4733115"/>
              <a:gd name="connsiteX100" fmla="*/ 4123651 w 4283308"/>
              <a:gd name="connsiteY100" fmla="*/ 698144 h 4733115"/>
              <a:gd name="connsiteX101" fmla="*/ 4167194 w 4283308"/>
              <a:gd name="connsiteY101" fmla="*/ 669115 h 4733115"/>
              <a:gd name="connsiteX102" fmla="*/ 4225251 w 4283308"/>
              <a:gd name="connsiteY102" fmla="*/ 582029 h 4733115"/>
              <a:gd name="connsiteX103" fmla="*/ 4239765 w 4283308"/>
              <a:gd name="connsiteY103" fmla="*/ 538486 h 4733115"/>
              <a:gd name="connsiteX104" fmla="*/ 4268794 w 4283308"/>
              <a:gd name="connsiteY104" fmla="*/ 494944 h 4733115"/>
              <a:gd name="connsiteX105" fmla="*/ 4283308 w 4283308"/>
              <a:gd name="connsiteY105" fmla="*/ 393344 h 4733115"/>
              <a:gd name="connsiteX106" fmla="*/ 4268794 w 4283308"/>
              <a:gd name="connsiteY106" fmla="*/ 117572 h 4733115"/>
              <a:gd name="connsiteX107" fmla="*/ 4155945 w 4283308"/>
              <a:gd name="connsiteY107" fmla="*/ 13069 h 4733115"/>
              <a:gd name="connsiteX108" fmla="*/ 3889245 w 4283308"/>
              <a:gd name="connsiteY108" fmla="*/ 4724 h 4733115"/>
              <a:gd name="connsiteX109" fmla="*/ 3702011 w 4283308"/>
              <a:gd name="connsiteY109" fmla="*/ 78021 h 4733115"/>
              <a:gd name="connsiteX110" fmla="*/ 3601137 w 4283308"/>
              <a:gd name="connsiteY110" fmla="*/ 175629 h 4733115"/>
              <a:gd name="connsiteX111" fmla="*/ 3514051 w 4283308"/>
              <a:gd name="connsiteY111" fmla="*/ 219172 h 4733115"/>
              <a:gd name="connsiteX112" fmla="*/ 3470508 w 4283308"/>
              <a:gd name="connsiteY112" fmla="*/ 248201 h 4733115"/>
              <a:gd name="connsiteX113" fmla="*/ 3383423 w 4283308"/>
              <a:gd name="connsiteY113" fmla="*/ 277229 h 4733115"/>
              <a:gd name="connsiteX114" fmla="*/ 3339880 w 4283308"/>
              <a:gd name="connsiteY114" fmla="*/ 291744 h 4733115"/>
              <a:gd name="connsiteX115" fmla="*/ 3281823 w 4283308"/>
              <a:gd name="connsiteY115" fmla="*/ 335286 h 4733115"/>
              <a:gd name="connsiteX116" fmla="*/ 3194737 w 4283308"/>
              <a:gd name="connsiteY116" fmla="*/ 393344 h 4733115"/>
              <a:gd name="connsiteX117" fmla="*/ 3165708 w 4283308"/>
              <a:gd name="connsiteY117" fmla="*/ 436886 h 4733115"/>
              <a:gd name="connsiteX118" fmla="*/ 3151194 w 4283308"/>
              <a:gd name="connsiteY118" fmla="*/ 480429 h 4733115"/>
              <a:gd name="connsiteX119" fmla="*/ 3064108 w 4283308"/>
              <a:gd name="connsiteY119" fmla="*/ 567515 h 4733115"/>
              <a:gd name="connsiteX120" fmla="*/ 3035080 w 4283308"/>
              <a:gd name="connsiteY120" fmla="*/ 611058 h 4733115"/>
              <a:gd name="connsiteX121" fmla="*/ 2991537 w 4283308"/>
              <a:gd name="connsiteY121" fmla="*/ 654601 h 4733115"/>
              <a:gd name="connsiteX122" fmla="*/ 2962508 w 4283308"/>
              <a:gd name="connsiteY122" fmla="*/ 698144 h 4733115"/>
              <a:gd name="connsiteX123" fmla="*/ 2918965 w 4283308"/>
              <a:gd name="connsiteY123" fmla="*/ 727172 h 4733115"/>
              <a:gd name="connsiteX124" fmla="*/ 2860908 w 4283308"/>
              <a:gd name="connsiteY124" fmla="*/ 770715 h 4733115"/>
              <a:gd name="connsiteX125" fmla="*/ 2788337 w 4283308"/>
              <a:gd name="connsiteY125" fmla="*/ 843286 h 4733115"/>
              <a:gd name="connsiteX126" fmla="*/ 2715765 w 4283308"/>
              <a:gd name="connsiteY126" fmla="*/ 901344 h 4733115"/>
              <a:gd name="connsiteX127" fmla="*/ 2672223 w 4283308"/>
              <a:gd name="connsiteY127" fmla="*/ 944886 h 4733115"/>
              <a:gd name="connsiteX128" fmla="*/ 2541594 w 4283308"/>
              <a:gd name="connsiteY128" fmla="*/ 1031972 h 4733115"/>
              <a:gd name="connsiteX129" fmla="*/ 2454508 w 4283308"/>
              <a:gd name="connsiteY129" fmla="*/ 1090029 h 4733115"/>
              <a:gd name="connsiteX130" fmla="*/ 2410965 w 4283308"/>
              <a:gd name="connsiteY130" fmla="*/ 1104544 h 4733115"/>
              <a:gd name="connsiteX131" fmla="*/ 2323880 w 4283308"/>
              <a:gd name="connsiteY131" fmla="*/ 1148086 h 4733115"/>
              <a:gd name="connsiteX132" fmla="*/ 2280337 w 4283308"/>
              <a:gd name="connsiteY132" fmla="*/ 1177115 h 4733115"/>
              <a:gd name="connsiteX133" fmla="*/ 2222280 w 4283308"/>
              <a:gd name="connsiteY133" fmla="*/ 1162601 h 4733115"/>
              <a:gd name="connsiteX134" fmla="*/ 2135194 w 4283308"/>
              <a:gd name="connsiteY134" fmla="*/ 1104544 h 4733115"/>
              <a:gd name="connsiteX135" fmla="*/ 2091651 w 4283308"/>
              <a:gd name="connsiteY135" fmla="*/ 1061001 h 4733115"/>
              <a:gd name="connsiteX136" fmla="*/ 2048108 w 4283308"/>
              <a:gd name="connsiteY136" fmla="*/ 1046486 h 4733115"/>
              <a:gd name="connsiteX137" fmla="*/ 1961023 w 4283308"/>
              <a:gd name="connsiteY137" fmla="*/ 988429 h 4733115"/>
              <a:gd name="connsiteX138" fmla="*/ 1851077 w 4283308"/>
              <a:gd name="connsiteY138" fmla="*/ 946338 h 4733115"/>
              <a:gd name="connsiteX139" fmla="*/ 1768708 w 4283308"/>
              <a:gd name="connsiteY139" fmla="*/ 872315 h 4733115"/>
              <a:gd name="connsiteX140" fmla="*/ 1651143 w 4283308"/>
              <a:gd name="connsiteY140" fmla="*/ 761644 h 4733115"/>
              <a:gd name="connsiteX141" fmla="*/ 1469714 w 4283308"/>
              <a:gd name="connsiteY141" fmla="*/ 664761 h 4733115"/>
              <a:gd name="connsiteX142" fmla="*/ 1201925 w 4283308"/>
              <a:gd name="connsiteY142" fmla="*/ 511272 h 4733115"/>
              <a:gd name="connsiteX143" fmla="*/ 1012514 w 4283308"/>
              <a:gd name="connsiteY143" fmla="*/ 442329 h 4733115"/>
              <a:gd name="connsiteX144" fmla="*/ 795525 w 4283308"/>
              <a:gd name="connsiteY144" fmla="*/ 325852 h 4733115"/>
              <a:gd name="connsiteX145" fmla="*/ 563428 w 4283308"/>
              <a:gd name="connsiteY145" fmla="*/ 237910 h 4733115"/>
              <a:gd name="connsiteX146" fmla="*/ 549871 w 4283308"/>
              <a:gd name="connsiteY146" fmla="*/ 273238 h 4733115"/>
              <a:gd name="connsiteX147" fmla="*/ 393480 w 4283308"/>
              <a:gd name="connsiteY147" fmla="*/ 190144 h 4733115"/>
              <a:gd name="connsiteX148" fmla="*/ 262851 w 4283308"/>
              <a:gd name="connsiteY148" fmla="*/ 175629 h 4733115"/>
              <a:gd name="connsiteX149" fmla="*/ 30623 w 4283308"/>
              <a:gd name="connsiteY149" fmla="*/ 509458 h 4733115"/>
              <a:gd name="connsiteX150" fmla="*/ 45137 w 4283308"/>
              <a:gd name="connsiteY150" fmla="*/ 567515 h 4733115"/>
              <a:gd name="connsiteX151" fmla="*/ 59651 w 4283308"/>
              <a:gd name="connsiteY151" fmla="*/ 698144 h 4733115"/>
              <a:gd name="connsiteX152" fmla="*/ 88680 w 4283308"/>
              <a:gd name="connsiteY152" fmla="*/ 828772 h 4733115"/>
              <a:gd name="connsiteX153" fmla="*/ 103194 w 4283308"/>
              <a:gd name="connsiteY153" fmla="*/ 959401 h 4733115"/>
              <a:gd name="connsiteX154" fmla="*/ 132223 w 4283308"/>
              <a:gd name="connsiteY154" fmla="*/ 1046486 h 4733115"/>
              <a:gd name="connsiteX155" fmla="*/ 161251 w 4283308"/>
              <a:gd name="connsiteY155" fmla="*/ 1133572 h 4733115"/>
              <a:gd name="connsiteX156" fmla="*/ 175765 w 4283308"/>
              <a:gd name="connsiteY156" fmla="*/ 1206144 h 4733115"/>
              <a:gd name="connsiteX157" fmla="*/ 190280 w 4283308"/>
              <a:gd name="connsiteY157" fmla="*/ 1249686 h 4733115"/>
              <a:gd name="connsiteX158" fmla="*/ 175765 w 4283308"/>
              <a:gd name="connsiteY158" fmla="*/ 1351286 h 4733115"/>
              <a:gd name="connsiteX159" fmla="*/ 161251 w 4283308"/>
              <a:gd name="connsiteY159" fmla="*/ 1394829 h 4733115"/>
              <a:gd name="connsiteX160" fmla="*/ 219308 w 4283308"/>
              <a:gd name="connsiteY160" fmla="*/ 1467401 h 4733115"/>
              <a:gd name="connsiteX161" fmla="*/ 146737 w 4283308"/>
              <a:gd name="connsiteY161" fmla="*/ 1452886 h 4733115"/>
              <a:gd name="connsiteX0" fmla="*/ 146737 w 4283308"/>
              <a:gd name="connsiteY0" fmla="*/ 1452886 h 4733115"/>
              <a:gd name="connsiteX1" fmla="*/ 146737 w 4283308"/>
              <a:gd name="connsiteY1" fmla="*/ 1452886 h 4733115"/>
              <a:gd name="connsiteX2" fmla="*/ 277365 w 4283308"/>
              <a:gd name="connsiteY2" fmla="*/ 1438372 h 4733115"/>
              <a:gd name="connsiteX3" fmla="*/ 407994 w 4283308"/>
              <a:gd name="connsiteY3" fmla="*/ 1496429 h 4733115"/>
              <a:gd name="connsiteX4" fmla="*/ 451537 w 4283308"/>
              <a:gd name="connsiteY4" fmla="*/ 1510944 h 4733115"/>
              <a:gd name="connsiteX5" fmla="*/ 480565 w 4283308"/>
              <a:gd name="connsiteY5" fmla="*/ 1554486 h 4733115"/>
              <a:gd name="connsiteX6" fmla="*/ 596680 w 4283308"/>
              <a:gd name="connsiteY6" fmla="*/ 1598029 h 4733115"/>
              <a:gd name="connsiteX7" fmla="*/ 727308 w 4283308"/>
              <a:gd name="connsiteY7" fmla="*/ 1656086 h 4733115"/>
              <a:gd name="connsiteX8" fmla="*/ 770851 w 4283308"/>
              <a:gd name="connsiteY8" fmla="*/ 1670601 h 4733115"/>
              <a:gd name="connsiteX9" fmla="*/ 857937 w 4283308"/>
              <a:gd name="connsiteY9" fmla="*/ 1728658 h 4733115"/>
              <a:gd name="connsiteX10" fmla="*/ 930508 w 4283308"/>
              <a:gd name="connsiteY10" fmla="*/ 1801229 h 4733115"/>
              <a:gd name="connsiteX11" fmla="*/ 959537 w 4283308"/>
              <a:gd name="connsiteY11" fmla="*/ 1844772 h 4733115"/>
              <a:gd name="connsiteX12" fmla="*/ 1046623 w 4283308"/>
              <a:gd name="connsiteY12" fmla="*/ 1888315 h 4733115"/>
              <a:gd name="connsiteX13" fmla="*/ 1148223 w 4283308"/>
              <a:gd name="connsiteY13" fmla="*/ 1946372 h 4733115"/>
              <a:gd name="connsiteX14" fmla="*/ 1235308 w 4283308"/>
              <a:gd name="connsiteY14" fmla="*/ 1989915 h 4733115"/>
              <a:gd name="connsiteX15" fmla="*/ 1365937 w 4283308"/>
              <a:gd name="connsiteY15" fmla="*/ 2106029 h 4733115"/>
              <a:gd name="connsiteX16" fmla="*/ 1496565 w 4283308"/>
              <a:gd name="connsiteY16" fmla="*/ 2236658 h 4733115"/>
              <a:gd name="connsiteX17" fmla="*/ 1554623 w 4283308"/>
              <a:gd name="connsiteY17" fmla="*/ 2280201 h 4733115"/>
              <a:gd name="connsiteX18" fmla="*/ 1641708 w 4283308"/>
              <a:gd name="connsiteY18" fmla="*/ 2352772 h 4733115"/>
              <a:gd name="connsiteX19" fmla="*/ 1714280 w 4283308"/>
              <a:gd name="connsiteY19" fmla="*/ 2439858 h 4733115"/>
              <a:gd name="connsiteX20" fmla="*/ 1743308 w 4283308"/>
              <a:gd name="connsiteY20" fmla="*/ 2483401 h 4733115"/>
              <a:gd name="connsiteX21" fmla="*/ 1786851 w 4283308"/>
              <a:gd name="connsiteY21" fmla="*/ 2512429 h 4733115"/>
              <a:gd name="connsiteX22" fmla="*/ 1844908 w 4283308"/>
              <a:gd name="connsiteY22" fmla="*/ 2555972 h 4733115"/>
              <a:gd name="connsiteX23" fmla="*/ 1917480 w 4283308"/>
              <a:gd name="connsiteY23" fmla="*/ 2628544 h 4733115"/>
              <a:gd name="connsiteX24" fmla="*/ 1961023 w 4283308"/>
              <a:gd name="connsiteY24" fmla="*/ 2759172 h 4733115"/>
              <a:gd name="connsiteX25" fmla="*/ 1990051 w 4283308"/>
              <a:gd name="connsiteY25" fmla="*/ 2817229 h 4733115"/>
              <a:gd name="connsiteX26" fmla="*/ 2004565 w 4283308"/>
              <a:gd name="connsiteY26" fmla="*/ 2860772 h 4733115"/>
              <a:gd name="connsiteX27" fmla="*/ 2033594 w 4283308"/>
              <a:gd name="connsiteY27" fmla="*/ 2904315 h 4733115"/>
              <a:gd name="connsiteX28" fmla="*/ 2106165 w 4283308"/>
              <a:gd name="connsiteY28" fmla="*/ 3020429 h 4733115"/>
              <a:gd name="connsiteX29" fmla="*/ 2164223 w 4283308"/>
              <a:gd name="connsiteY29" fmla="*/ 3107515 h 4733115"/>
              <a:gd name="connsiteX30" fmla="*/ 2251308 w 4283308"/>
              <a:gd name="connsiteY30" fmla="*/ 3238144 h 4733115"/>
              <a:gd name="connsiteX31" fmla="*/ 2280337 w 4283308"/>
              <a:gd name="connsiteY31" fmla="*/ 3281686 h 4733115"/>
              <a:gd name="connsiteX32" fmla="*/ 2309365 w 4283308"/>
              <a:gd name="connsiteY32" fmla="*/ 3325229 h 4733115"/>
              <a:gd name="connsiteX33" fmla="*/ 2352908 w 4283308"/>
              <a:gd name="connsiteY33" fmla="*/ 3368772 h 4733115"/>
              <a:gd name="connsiteX34" fmla="*/ 2439994 w 4283308"/>
              <a:gd name="connsiteY34" fmla="*/ 3484886 h 4733115"/>
              <a:gd name="connsiteX35" fmla="*/ 2454508 w 4283308"/>
              <a:gd name="connsiteY35" fmla="*/ 3528429 h 4733115"/>
              <a:gd name="connsiteX36" fmla="*/ 2483537 w 4283308"/>
              <a:gd name="connsiteY36" fmla="*/ 3630029 h 4733115"/>
              <a:gd name="connsiteX37" fmla="*/ 2512565 w 4283308"/>
              <a:gd name="connsiteY37" fmla="*/ 3673572 h 4733115"/>
              <a:gd name="connsiteX38" fmla="*/ 2556108 w 4283308"/>
              <a:gd name="connsiteY38" fmla="*/ 3804201 h 4733115"/>
              <a:gd name="connsiteX39" fmla="*/ 2570623 w 4283308"/>
              <a:gd name="connsiteY39" fmla="*/ 3847744 h 4733115"/>
              <a:gd name="connsiteX40" fmla="*/ 2599651 w 4283308"/>
              <a:gd name="connsiteY40" fmla="*/ 3905801 h 4733115"/>
              <a:gd name="connsiteX41" fmla="*/ 2614165 w 4283308"/>
              <a:gd name="connsiteY41" fmla="*/ 3949344 h 4733115"/>
              <a:gd name="connsiteX42" fmla="*/ 2643194 w 4283308"/>
              <a:gd name="connsiteY42" fmla="*/ 3992886 h 4733115"/>
              <a:gd name="connsiteX43" fmla="*/ 2701251 w 4283308"/>
              <a:gd name="connsiteY43" fmla="*/ 4123515 h 4733115"/>
              <a:gd name="connsiteX44" fmla="*/ 2730280 w 4283308"/>
              <a:gd name="connsiteY44" fmla="*/ 4210601 h 4733115"/>
              <a:gd name="connsiteX45" fmla="*/ 2744794 w 4283308"/>
              <a:gd name="connsiteY45" fmla="*/ 4254144 h 4733115"/>
              <a:gd name="connsiteX46" fmla="*/ 2759308 w 4283308"/>
              <a:gd name="connsiteY46" fmla="*/ 4355744 h 4733115"/>
              <a:gd name="connsiteX47" fmla="*/ 2773823 w 4283308"/>
              <a:gd name="connsiteY47" fmla="*/ 4544429 h 4733115"/>
              <a:gd name="connsiteX48" fmla="*/ 2817365 w 4283308"/>
              <a:gd name="connsiteY48" fmla="*/ 4573458 h 4733115"/>
              <a:gd name="connsiteX49" fmla="*/ 2904451 w 4283308"/>
              <a:gd name="connsiteY49" fmla="*/ 4602486 h 4733115"/>
              <a:gd name="connsiteX50" fmla="*/ 2947994 w 4283308"/>
              <a:gd name="connsiteY50" fmla="*/ 4631515 h 4733115"/>
              <a:gd name="connsiteX51" fmla="*/ 3122165 w 4283308"/>
              <a:gd name="connsiteY51" fmla="*/ 4660544 h 4733115"/>
              <a:gd name="connsiteX52" fmla="*/ 3238280 w 4283308"/>
              <a:gd name="connsiteY52" fmla="*/ 4675058 h 4733115"/>
              <a:gd name="connsiteX53" fmla="*/ 3296337 w 4283308"/>
              <a:gd name="connsiteY53" fmla="*/ 4689572 h 4733115"/>
              <a:gd name="connsiteX54" fmla="*/ 3412451 w 4283308"/>
              <a:gd name="connsiteY54" fmla="*/ 4704086 h 4733115"/>
              <a:gd name="connsiteX55" fmla="*/ 3499537 w 4283308"/>
              <a:gd name="connsiteY55" fmla="*/ 4733115 h 4733115"/>
              <a:gd name="connsiteX56" fmla="*/ 3746280 w 4283308"/>
              <a:gd name="connsiteY56" fmla="*/ 4718601 h 4733115"/>
              <a:gd name="connsiteX57" fmla="*/ 3847880 w 4283308"/>
              <a:gd name="connsiteY57" fmla="*/ 4689572 h 4733115"/>
              <a:gd name="connsiteX58" fmla="*/ 4112403 w 4283308"/>
              <a:gd name="connsiteY58" fmla="*/ 4431944 h 4733115"/>
              <a:gd name="connsiteX59" fmla="*/ 3876908 w 4283308"/>
              <a:gd name="connsiteY59" fmla="*/ 3804201 h 4733115"/>
              <a:gd name="connsiteX60" fmla="*/ 3847880 w 4283308"/>
              <a:gd name="connsiteY60" fmla="*/ 3717115 h 4733115"/>
              <a:gd name="connsiteX61" fmla="*/ 3804337 w 4283308"/>
              <a:gd name="connsiteY61" fmla="*/ 3586486 h 4733115"/>
              <a:gd name="connsiteX62" fmla="*/ 3775308 w 4283308"/>
              <a:gd name="connsiteY62" fmla="*/ 3499401 h 4733115"/>
              <a:gd name="connsiteX63" fmla="*/ 3760794 w 4283308"/>
              <a:gd name="connsiteY63" fmla="*/ 3455858 h 4733115"/>
              <a:gd name="connsiteX64" fmla="*/ 3731765 w 4283308"/>
              <a:gd name="connsiteY64" fmla="*/ 3397801 h 4733115"/>
              <a:gd name="connsiteX65" fmla="*/ 3717251 w 4283308"/>
              <a:gd name="connsiteY65" fmla="*/ 3354258 h 4733115"/>
              <a:gd name="connsiteX66" fmla="*/ 3688223 w 4283308"/>
              <a:gd name="connsiteY66" fmla="*/ 3310715 h 4733115"/>
              <a:gd name="connsiteX67" fmla="*/ 3673708 w 4283308"/>
              <a:gd name="connsiteY67" fmla="*/ 3267172 h 4733115"/>
              <a:gd name="connsiteX68" fmla="*/ 3586623 w 4283308"/>
              <a:gd name="connsiteY68" fmla="*/ 3136544 h 4733115"/>
              <a:gd name="connsiteX69" fmla="*/ 3543080 w 4283308"/>
              <a:gd name="connsiteY69" fmla="*/ 3034944 h 4733115"/>
              <a:gd name="connsiteX70" fmla="*/ 3514051 w 4283308"/>
              <a:gd name="connsiteY70" fmla="*/ 2991401 h 4733115"/>
              <a:gd name="connsiteX71" fmla="*/ 3499537 w 4283308"/>
              <a:gd name="connsiteY71" fmla="*/ 2947858 h 4733115"/>
              <a:gd name="connsiteX72" fmla="*/ 3485023 w 4283308"/>
              <a:gd name="connsiteY72" fmla="*/ 2889801 h 4733115"/>
              <a:gd name="connsiteX73" fmla="*/ 3426965 w 4283308"/>
              <a:gd name="connsiteY73" fmla="*/ 2802715 h 4733115"/>
              <a:gd name="connsiteX74" fmla="*/ 3368908 w 4283308"/>
              <a:gd name="connsiteY74" fmla="*/ 2715629 h 4733115"/>
              <a:gd name="connsiteX75" fmla="*/ 3339880 w 4283308"/>
              <a:gd name="connsiteY75" fmla="*/ 2672086 h 4733115"/>
              <a:gd name="connsiteX76" fmla="*/ 3296337 w 4283308"/>
              <a:gd name="connsiteY76" fmla="*/ 2628544 h 4733115"/>
              <a:gd name="connsiteX77" fmla="*/ 3281823 w 4283308"/>
              <a:gd name="connsiteY77" fmla="*/ 2585001 h 4733115"/>
              <a:gd name="connsiteX78" fmla="*/ 3223765 w 4283308"/>
              <a:gd name="connsiteY78" fmla="*/ 2497915 h 4733115"/>
              <a:gd name="connsiteX79" fmla="*/ 3209251 w 4283308"/>
              <a:gd name="connsiteY79" fmla="*/ 2454372 h 4733115"/>
              <a:gd name="connsiteX80" fmla="*/ 3151194 w 4283308"/>
              <a:gd name="connsiteY80" fmla="*/ 2367286 h 4733115"/>
              <a:gd name="connsiteX81" fmla="*/ 3122165 w 4283308"/>
              <a:gd name="connsiteY81" fmla="*/ 2280201 h 4733115"/>
              <a:gd name="connsiteX82" fmla="*/ 3107651 w 4283308"/>
              <a:gd name="connsiteY82" fmla="*/ 2236658 h 4733115"/>
              <a:gd name="connsiteX83" fmla="*/ 3031451 w 4283308"/>
              <a:gd name="connsiteY83" fmla="*/ 1999712 h 4733115"/>
              <a:gd name="connsiteX84" fmla="*/ 3051408 w 4283308"/>
              <a:gd name="connsiteY84" fmla="*/ 1874526 h 4733115"/>
              <a:gd name="connsiteX85" fmla="*/ 3187480 w 4283308"/>
              <a:gd name="connsiteY85" fmla="*/ 1664432 h 4733115"/>
              <a:gd name="connsiteX86" fmla="*/ 3238643 w 4283308"/>
              <a:gd name="connsiteY86" fmla="*/ 1604924 h 4733115"/>
              <a:gd name="connsiteX87" fmla="*/ 3305771 w 4283308"/>
              <a:gd name="connsiteY87" fmla="*/ 1561381 h 4733115"/>
              <a:gd name="connsiteX88" fmla="*/ 3356934 w 4283308"/>
              <a:gd name="connsiteY88" fmla="*/ 1485906 h 4733115"/>
              <a:gd name="connsiteX89" fmla="*/ 3438577 w 4283308"/>
              <a:gd name="connsiteY89" fmla="*/ 1426398 h 4733115"/>
              <a:gd name="connsiteX90" fmla="*/ 3528565 w 4283308"/>
              <a:gd name="connsiteY90" fmla="*/ 1336772 h 4733115"/>
              <a:gd name="connsiteX91" fmla="*/ 3557594 w 4283308"/>
              <a:gd name="connsiteY91" fmla="*/ 1293229 h 4733115"/>
              <a:gd name="connsiteX92" fmla="*/ 3615651 w 4283308"/>
              <a:gd name="connsiteY92" fmla="*/ 1206144 h 4733115"/>
              <a:gd name="connsiteX93" fmla="*/ 3673708 w 4283308"/>
              <a:gd name="connsiteY93" fmla="*/ 1119058 h 4733115"/>
              <a:gd name="connsiteX94" fmla="*/ 3717251 w 4283308"/>
              <a:gd name="connsiteY94" fmla="*/ 1090029 h 4733115"/>
              <a:gd name="connsiteX95" fmla="*/ 3804337 w 4283308"/>
              <a:gd name="connsiteY95" fmla="*/ 1002944 h 4733115"/>
              <a:gd name="connsiteX96" fmla="*/ 3833365 w 4283308"/>
              <a:gd name="connsiteY96" fmla="*/ 959401 h 4733115"/>
              <a:gd name="connsiteX97" fmla="*/ 3920451 w 4283308"/>
              <a:gd name="connsiteY97" fmla="*/ 872315 h 4733115"/>
              <a:gd name="connsiteX98" fmla="*/ 4051080 w 4283308"/>
              <a:gd name="connsiteY98" fmla="*/ 770715 h 4733115"/>
              <a:gd name="connsiteX99" fmla="*/ 4094623 w 4283308"/>
              <a:gd name="connsiteY99" fmla="*/ 741686 h 4733115"/>
              <a:gd name="connsiteX100" fmla="*/ 4123651 w 4283308"/>
              <a:gd name="connsiteY100" fmla="*/ 698144 h 4733115"/>
              <a:gd name="connsiteX101" fmla="*/ 4167194 w 4283308"/>
              <a:gd name="connsiteY101" fmla="*/ 669115 h 4733115"/>
              <a:gd name="connsiteX102" fmla="*/ 4225251 w 4283308"/>
              <a:gd name="connsiteY102" fmla="*/ 582029 h 4733115"/>
              <a:gd name="connsiteX103" fmla="*/ 4239765 w 4283308"/>
              <a:gd name="connsiteY103" fmla="*/ 538486 h 4733115"/>
              <a:gd name="connsiteX104" fmla="*/ 4268794 w 4283308"/>
              <a:gd name="connsiteY104" fmla="*/ 494944 h 4733115"/>
              <a:gd name="connsiteX105" fmla="*/ 4283308 w 4283308"/>
              <a:gd name="connsiteY105" fmla="*/ 393344 h 4733115"/>
              <a:gd name="connsiteX106" fmla="*/ 4268794 w 4283308"/>
              <a:gd name="connsiteY106" fmla="*/ 117572 h 4733115"/>
              <a:gd name="connsiteX107" fmla="*/ 4155945 w 4283308"/>
              <a:gd name="connsiteY107" fmla="*/ 13069 h 4733115"/>
              <a:gd name="connsiteX108" fmla="*/ 3889245 w 4283308"/>
              <a:gd name="connsiteY108" fmla="*/ 4724 h 4733115"/>
              <a:gd name="connsiteX109" fmla="*/ 3702011 w 4283308"/>
              <a:gd name="connsiteY109" fmla="*/ 78021 h 4733115"/>
              <a:gd name="connsiteX110" fmla="*/ 3601137 w 4283308"/>
              <a:gd name="connsiteY110" fmla="*/ 175629 h 4733115"/>
              <a:gd name="connsiteX111" fmla="*/ 3514051 w 4283308"/>
              <a:gd name="connsiteY111" fmla="*/ 219172 h 4733115"/>
              <a:gd name="connsiteX112" fmla="*/ 3470508 w 4283308"/>
              <a:gd name="connsiteY112" fmla="*/ 248201 h 4733115"/>
              <a:gd name="connsiteX113" fmla="*/ 3383423 w 4283308"/>
              <a:gd name="connsiteY113" fmla="*/ 277229 h 4733115"/>
              <a:gd name="connsiteX114" fmla="*/ 3339880 w 4283308"/>
              <a:gd name="connsiteY114" fmla="*/ 291744 h 4733115"/>
              <a:gd name="connsiteX115" fmla="*/ 3281823 w 4283308"/>
              <a:gd name="connsiteY115" fmla="*/ 335286 h 4733115"/>
              <a:gd name="connsiteX116" fmla="*/ 3194737 w 4283308"/>
              <a:gd name="connsiteY116" fmla="*/ 393344 h 4733115"/>
              <a:gd name="connsiteX117" fmla="*/ 3165708 w 4283308"/>
              <a:gd name="connsiteY117" fmla="*/ 436886 h 4733115"/>
              <a:gd name="connsiteX118" fmla="*/ 3151194 w 4283308"/>
              <a:gd name="connsiteY118" fmla="*/ 480429 h 4733115"/>
              <a:gd name="connsiteX119" fmla="*/ 3064108 w 4283308"/>
              <a:gd name="connsiteY119" fmla="*/ 567515 h 4733115"/>
              <a:gd name="connsiteX120" fmla="*/ 3035080 w 4283308"/>
              <a:gd name="connsiteY120" fmla="*/ 611058 h 4733115"/>
              <a:gd name="connsiteX121" fmla="*/ 2991537 w 4283308"/>
              <a:gd name="connsiteY121" fmla="*/ 654601 h 4733115"/>
              <a:gd name="connsiteX122" fmla="*/ 2962508 w 4283308"/>
              <a:gd name="connsiteY122" fmla="*/ 698144 h 4733115"/>
              <a:gd name="connsiteX123" fmla="*/ 2918965 w 4283308"/>
              <a:gd name="connsiteY123" fmla="*/ 727172 h 4733115"/>
              <a:gd name="connsiteX124" fmla="*/ 2860908 w 4283308"/>
              <a:gd name="connsiteY124" fmla="*/ 770715 h 4733115"/>
              <a:gd name="connsiteX125" fmla="*/ 2788337 w 4283308"/>
              <a:gd name="connsiteY125" fmla="*/ 843286 h 4733115"/>
              <a:gd name="connsiteX126" fmla="*/ 2715765 w 4283308"/>
              <a:gd name="connsiteY126" fmla="*/ 901344 h 4733115"/>
              <a:gd name="connsiteX127" fmla="*/ 2672223 w 4283308"/>
              <a:gd name="connsiteY127" fmla="*/ 944886 h 4733115"/>
              <a:gd name="connsiteX128" fmla="*/ 2541594 w 4283308"/>
              <a:gd name="connsiteY128" fmla="*/ 1031972 h 4733115"/>
              <a:gd name="connsiteX129" fmla="*/ 2454508 w 4283308"/>
              <a:gd name="connsiteY129" fmla="*/ 1090029 h 4733115"/>
              <a:gd name="connsiteX130" fmla="*/ 2410965 w 4283308"/>
              <a:gd name="connsiteY130" fmla="*/ 1104544 h 4733115"/>
              <a:gd name="connsiteX131" fmla="*/ 2323880 w 4283308"/>
              <a:gd name="connsiteY131" fmla="*/ 1148086 h 4733115"/>
              <a:gd name="connsiteX132" fmla="*/ 2280337 w 4283308"/>
              <a:gd name="connsiteY132" fmla="*/ 1177115 h 4733115"/>
              <a:gd name="connsiteX133" fmla="*/ 2222280 w 4283308"/>
              <a:gd name="connsiteY133" fmla="*/ 1162601 h 4733115"/>
              <a:gd name="connsiteX134" fmla="*/ 2135194 w 4283308"/>
              <a:gd name="connsiteY134" fmla="*/ 1104544 h 4733115"/>
              <a:gd name="connsiteX135" fmla="*/ 2091651 w 4283308"/>
              <a:gd name="connsiteY135" fmla="*/ 1061001 h 4733115"/>
              <a:gd name="connsiteX136" fmla="*/ 2048108 w 4283308"/>
              <a:gd name="connsiteY136" fmla="*/ 1046486 h 4733115"/>
              <a:gd name="connsiteX137" fmla="*/ 1961023 w 4283308"/>
              <a:gd name="connsiteY137" fmla="*/ 988429 h 4733115"/>
              <a:gd name="connsiteX138" fmla="*/ 1851077 w 4283308"/>
              <a:gd name="connsiteY138" fmla="*/ 946338 h 4733115"/>
              <a:gd name="connsiteX139" fmla="*/ 1768708 w 4283308"/>
              <a:gd name="connsiteY139" fmla="*/ 872315 h 4733115"/>
              <a:gd name="connsiteX140" fmla="*/ 1651143 w 4283308"/>
              <a:gd name="connsiteY140" fmla="*/ 761644 h 4733115"/>
              <a:gd name="connsiteX141" fmla="*/ 1469714 w 4283308"/>
              <a:gd name="connsiteY141" fmla="*/ 664761 h 4733115"/>
              <a:gd name="connsiteX142" fmla="*/ 1201925 w 4283308"/>
              <a:gd name="connsiteY142" fmla="*/ 511272 h 4733115"/>
              <a:gd name="connsiteX143" fmla="*/ 1020134 w 4283308"/>
              <a:gd name="connsiteY143" fmla="*/ 411849 h 4733115"/>
              <a:gd name="connsiteX144" fmla="*/ 795525 w 4283308"/>
              <a:gd name="connsiteY144" fmla="*/ 325852 h 4733115"/>
              <a:gd name="connsiteX145" fmla="*/ 563428 w 4283308"/>
              <a:gd name="connsiteY145" fmla="*/ 237910 h 4733115"/>
              <a:gd name="connsiteX146" fmla="*/ 549871 w 4283308"/>
              <a:gd name="connsiteY146" fmla="*/ 273238 h 4733115"/>
              <a:gd name="connsiteX147" fmla="*/ 393480 w 4283308"/>
              <a:gd name="connsiteY147" fmla="*/ 190144 h 4733115"/>
              <a:gd name="connsiteX148" fmla="*/ 262851 w 4283308"/>
              <a:gd name="connsiteY148" fmla="*/ 175629 h 4733115"/>
              <a:gd name="connsiteX149" fmla="*/ 30623 w 4283308"/>
              <a:gd name="connsiteY149" fmla="*/ 509458 h 4733115"/>
              <a:gd name="connsiteX150" fmla="*/ 45137 w 4283308"/>
              <a:gd name="connsiteY150" fmla="*/ 567515 h 4733115"/>
              <a:gd name="connsiteX151" fmla="*/ 59651 w 4283308"/>
              <a:gd name="connsiteY151" fmla="*/ 698144 h 4733115"/>
              <a:gd name="connsiteX152" fmla="*/ 88680 w 4283308"/>
              <a:gd name="connsiteY152" fmla="*/ 828772 h 4733115"/>
              <a:gd name="connsiteX153" fmla="*/ 103194 w 4283308"/>
              <a:gd name="connsiteY153" fmla="*/ 959401 h 4733115"/>
              <a:gd name="connsiteX154" fmla="*/ 132223 w 4283308"/>
              <a:gd name="connsiteY154" fmla="*/ 1046486 h 4733115"/>
              <a:gd name="connsiteX155" fmla="*/ 161251 w 4283308"/>
              <a:gd name="connsiteY155" fmla="*/ 1133572 h 4733115"/>
              <a:gd name="connsiteX156" fmla="*/ 175765 w 4283308"/>
              <a:gd name="connsiteY156" fmla="*/ 1206144 h 4733115"/>
              <a:gd name="connsiteX157" fmla="*/ 190280 w 4283308"/>
              <a:gd name="connsiteY157" fmla="*/ 1249686 h 4733115"/>
              <a:gd name="connsiteX158" fmla="*/ 175765 w 4283308"/>
              <a:gd name="connsiteY158" fmla="*/ 1351286 h 4733115"/>
              <a:gd name="connsiteX159" fmla="*/ 161251 w 4283308"/>
              <a:gd name="connsiteY159" fmla="*/ 1394829 h 4733115"/>
              <a:gd name="connsiteX160" fmla="*/ 219308 w 4283308"/>
              <a:gd name="connsiteY160" fmla="*/ 1467401 h 4733115"/>
              <a:gd name="connsiteX161" fmla="*/ 146737 w 4283308"/>
              <a:gd name="connsiteY161" fmla="*/ 1452886 h 4733115"/>
              <a:gd name="connsiteX0" fmla="*/ 146737 w 4283308"/>
              <a:gd name="connsiteY0" fmla="*/ 1452886 h 4733115"/>
              <a:gd name="connsiteX1" fmla="*/ 146737 w 4283308"/>
              <a:gd name="connsiteY1" fmla="*/ 1452886 h 4733115"/>
              <a:gd name="connsiteX2" fmla="*/ 277365 w 4283308"/>
              <a:gd name="connsiteY2" fmla="*/ 1438372 h 4733115"/>
              <a:gd name="connsiteX3" fmla="*/ 407994 w 4283308"/>
              <a:gd name="connsiteY3" fmla="*/ 1496429 h 4733115"/>
              <a:gd name="connsiteX4" fmla="*/ 451537 w 4283308"/>
              <a:gd name="connsiteY4" fmla="*/ 1510944 h 4733115"/>
              <a:gd name="connsiteX5" fmla="*/ 480565 w 4283308"/>
              <a:gd name="connsiteY5" fmla="*/ 1554486 h 4733115"/>
              <a:gd name="connsiteX6" fmla="*/ 596680 w 4283308"/>
              <a:gd name="connsiteY6" fmla="*/ 1598029 h 4733115"/>
              <a:gd name="connsiteX7" fmla="*/ 727308 w 4283308"/>
              <a:gd name="connsiteY7" fmla="*/ 1656086 h 4733115"/>
              <a:gd name="connsiteX8" fmla="*/ 770851 w 4283308"/>
              <a:gd name="connsiteY8" fmla="*/ 1670601 h 4733115"/>
              <a:gd name="connsiteX9" fmla="*/ 857937 w 4283308"/>
              <a:gd name="connsiteY9" fmla="*/ 1728658 h 4733115"/>
              <a:gd name="connsiteX10" fmla="*/ 930508 w 4283308"/>
              <a:gd name="connsiteY10" fmla="*/ 1801229 h 4733115"/>
              <a:gd name="connsiteX11" fmla="*/ 959537 w 4283308"/>
              <a:gd name="connsiteY11" fmla="*/ 1844772 h 4733115"/>
              <a:gd name="connsiteX12" fmla="*/ 1046623 w 4283308"/>
              <a:gd name="connsiteY12" fmla="*/ 1888315 h 4733115"/>
              <a:gd name="connsiteX13" fmla="*/ 1148223 w 4283308"/>
              <a:gd name="connsiteY13" fmla="*/ 1946372 h 4733115"/>
              <a:gd name="connsiteX14" fmla="*/ 1235308 w 4283308"/>
              <a:gd name="connsiteY14" fmla="*/ 1989915 h 4733115"/>
              <a:gd name="connsiteX15" fmla="*/ 1365937 w 4283308"/>
              <a:gd name="connsiteY15" fmla="*/ 2106029 h 4733115"/>
              <a:gd name="connsiteX16" fmla="*/ 1496565 w 4283308"/>
              <a:gd name="connsiteY16" fmla="*/ 2236658 h 4733115"/>
              <a:gd name="connsiteX17" fmla="*/ 1554623 w 4283308"/>
              <a:gd name="connsiteY17" fmla="*/ 2280201 h 4733115"/>
              <a:gd name="connsiteX18" fmla="*/ 1641708 w 4283308"/>
              <a:gd name="connsiteY18" fmla="*/ 2352772 h 4733115"/>
              <a:gd name="connsiteX19" fmla="*/ 1714280 w 4283308"/>
              <a:gd name="connsiteY19" fmla="*/ 2439858 h 4733115"/>
              <a:gd name="connsiteX20" fmla="*/ 1743308 w 4283308"/>
              <a:gd name="connsiteY20" fmla="*/ 2483401 h 4733115"/>
              <a:gd name="connsiteX21" fmla="*/ 1786851 w 4283308"/>
              <a:gd name="connsiteY21" fmla="*/ 2512429 h 4733115"/>
              <a:gd name="connsiteX22" fmla="*/ 1844908 w 4283308"/>
              <a:gd name="connsiteY22" fmla="*/ 2555972 h 4733115"/>
              <a:gd name="connsiteX23" fmla="*/ 1917480 w 4283308"/>
              <a:gd name="connsiteY23" fmla="*/ 2628544 h 4733115"/>
              <a:gd name="connsiteX24" fmla="*/ 1961023 w 4283308"/>
              <a:gd name="connsiteY24" fmla="*/ 2759172 h 4733115"/>
              <a:gd name="connsiteX25" fmla="*/ 1990051 w 4283308"/>
              <a:gd name="connsiteY25" fmla="*/ 2817229 h 4733115"/>
              <a:gd name="connsiteX26" fmla="*/ 2004565 w 4283308"/>
              <a:gd name="connsiteY26" fmla="*/ 2860772 h 4733115"/>
              <a:gd name="connsiteX27" fmla="*/ 2033594 w 4283308"/>
              <a:gd name="connsiteY27" fmla="*/ 2904315 h 4733115"/>
              <a:gd name="connsiteX28" fmla="*/ 2106165 w 4283308"/>
              <a:gd name="connsiteY28" fmla="*/ 3020429 h 4733115"/>
              <a:gd name="connsiteX29" fmla="*/ 2164223 w 4283308"/>
              <a:gd name="connsiteY29" fmla="*/ 3107515 h 4733115"/>
              <a:gd name="connsiteX30" fmla="*/ 2251308 w 4283308"/>
              <a:gd name="connsiteY30" fmla="*/ 3238144 h 4733115"/>
              <a:gd name="connsiteX31" fmla="*/ 2280337 w 4283308"/>
              <a:gd name="connsiteY31" fmla="*/ 3281686 h 4733115"/>
              <a:gd name="connsiteX32" fmla="*/ 2309365 w 4283308"/>
              <a:gd name="connsiteY32" fmla="*/ 3325229 h 4733115"/>
              <a:gd name="connsiteX33" fmla="*/ 2352908 w 4283308"/>
              <a:gd name="connsiteY33" fmla="*/ 3368772 h 4733115"/>
              <a:gd name="connsiteX34" fmla="*/ 2439994 w 4283308"/>
              <a:gd name="connsiteY34" fmla="*/ 3484886 h 4733115"/>
              <a:gd name="connsiteX35" fmla="*/ 2454508 w 4283308"/>
              <a:gd name="connsiteY35" fmla="*/ 3528429 h 4733115"/>
              <a:gd name="connsiteX36" fmla="*/ 2483537 w 4283308"/>
              <a:gd name="connsiteY36" fmla="*/ 3630029 h 4733115"/>
              <a:gd name="connsiteX37" fmla="*/ 2512565 w 4283308"/>
              <a:gd name="connsiteY37" fmla="*/ 3673572 h 4733115"/>
              <a:gd name="connsiteX38" fmla="*/ 2556108 w 4283308"/>
              <a:gd name="connsiteY38" fmla="*/ 3804201 h 4733115"/>
              <a:gd name="connsiteX39" fmla="*/ 2570623 w 4283308"/>
              <a:gd name="connsiteY39" fmla="*/ 3847744 h 4733115"/>
              <a:gd name="connsiteX40" fmla="*/ 2599651 w 4283308"/>
              <a:gd name="connsiteY40" fmla="*/ 3905801 h 4733115"/>
              <a:gd name="connsiteX41" fmla="*/ 2614165 w 4283308"/>
              <a:gd name="connsiteY41" fmla="*/ 3949344 h 4733115"/>
              <a:gd name="connsiteX42" fmla="*/ 2643194 w 4283308"/>
              <a:gd name="connsiteY42" fmla="*/ 3992886 h 4733115"/>
              <a:gd name="connsiteX43" fmla="*/ 2701251 w 4283308"/>
              <a:gd name="connsiteY43" fmla="*/ 4123515 h 4733115"/>
              <a:gd name="connsiteX44" fmla="*/ 2730280 w 4283308"/>
              <a:gd name="connsiteY44" fmla="*/ 4210601 h 4733115"/>
              <a:gd name="connsiteX45" fmla="*/ 2744794 w 4283308"/>
              <a:gd name="connsiteY45" fmla="*/ 4254144 h 4733115"/>
              <a:gd name="connsiteX46" fmla="*/ 2759308 w 4283308"/>
              <a:gd name="connsiteY46" fmla="*/ 4355744 h 4733115"/>
              <a:gd name="connsiteX47" fmla="*/ 2773823 w 4283308"/>
              <a:gd name="connsiteY47" fmla="*/ 4544429 h 4733115"/>
              <a:gd name="connsiteX48" fmla="*/ 2817365 w 4283308"/>
              <a:gd name="connsiteY48" fmla="*/ 4573458 h 4733115"/>
              <a:gd name="connsiteX49" fmla="*/ 2904451 w 4283308"/>
              <a:gd name="connsiteY49" fmla="*/ 4602486 h 4733115"/>
              <a:gd name="connsiteX50" fmla="*/ 2947994 w 4283308"/>
              <a:gd name="connsiteY50" fmla="*/ 4631515 h 4733115"/>
              <a:gd name="connsiteX51" fmla="*/ 3122165 w 4283308"/>
              <a:gd name="connsiteY51" fmla="*/ 4660544 h 4733115"/>
              <a:gd name="connsiteX52" fmla="*/ 3238280 w 4283308"/>
              <a:gd name="connsiteY52" fmla="*/ 4675058 h 4733115"/>
              <a:gd name="connsiteX53" fmla="*/ 3296337 w 4283308"/>
              <a:gd name="connsiteY53" fmla="*/ 4689572 h 4733115"/>
              <a:gd name="connsiteX54" fmla="*/ 3412451 w 4283308"/>
              <a:gd name="connsiteY54" fmla="*/ 4704086 h 4733115"/>
              <a:gd name="connsiteX55" fmla="*/ 3499537 w 4283308"/>
              <a:gd name="connsiteY55" fmla="*/ 4733115 h 4733115"/>
              <a:gd name="connsiteX56" fmla="*/ 3746280 w 4283308"/>
              <a:gd name="connsiteY56" fmla="*/ 4718601 h 4733115"/>
              <a:gd name="connsiteX57" fmla="*/ 3847880 w 4283308"/>
              <a:gd name="connsiteY57" fmla="*/ 4689572 h 4733115"/>
              <a:gd name="connsiteX58" fmla="*/ 4112403 w 4283308"/>
              <a:gd name="connsiteY58" fmla="*/ 4431944 h 4733115"/>
              <a:gd name="connsiteX59" fmla="*/ 3876908 w 4283308"/>
              <a:gd name="connsiteY59" fmla="*/ 3804201 h 4733115"/>
              <a:gd name="connsiteX60" fmla="*/ 3847880 w 4283308"/>
              <a:gd name="connsiteY60" fmla="*/ 3717115 h 4733115"/>
              <a:gd name="connsiteX61" fmla="*/ 3804337 w 4283308"/>
              <a:gd name="connsiteY61" fmla="*/ 3586486 h 4733115"/>
              <a:gd name="connsiteX62" fmla="*/ 3775308 w 4283308"/>
              <a:gd name="connsiteY62" fmla="*/ 3499401 h 4733115"/>
              <a:gd name="connsiteX63" fmla="*/ 3760794 w 4283308"/>
              <a:gd name="connsiteY63" fmla="*/ 3455858 h 4733115"/>
              <a:gd name="connsiteX64" fmla="*/ 3731765 w 4283308"/>
              <a:gd name="connsiteY64" fmla="*/ 3397801 h 4733115"/>
              <a:gd name="connsiteX65" fmla="*/ 3717251 w 4283308"/>
              <a:gd name="connsiteY65" fmla="*/ 3354258 h 4733115"/>
              <a:gd name="connsiteX66" fmla="*/ 3688223 w 4283308"/>
              <a:gd name="connsiteY66" fmla="*/ 3310715 h 4733115"/>
              <a:gd name="connsiteX67" fmla="*/ 3673708 w 4283308"/>
              <a:gd name="connsiteY67" fmla="*/ 3267172 h 4733115"/>
              <a:gd name="connsiteX68" fmla="*/ 3586623 w 4283308"/>
              <a:gd name="connsiteY68" fmla="*/ 3136544 h 4733115"/>
              <a:gd name="connsiteX69" fmla="*/ 3543080 w 4283308"/>
              <a:gd name="connsiteY69" fmla="*/ 3034944 h 4733115"/>
              <a:gd name="connsiteX70" fmla="*/ 3514051 w 4283308"/>
              <a:gd name="connsiteY70" fmla="*/ 2991401 h 4733115"/>
              <a:gd name="connsiteX71" fmla="*/ 3499537 w 4283308"/>
              <a:gd name="connsiteY71" fmla="*/ 2947858 h 4733115"/>
              <a:gd name="connsiteX72" fmla="*/ 3485023 w 4283308"/>
              <a:gd name="connsiteY72" fmla="*/ 2889801 h 4733115"/>
              <a:gd name="connsiteX73" fmla="*/ 3426965 w 4283308"/>
              <a:gd name="connsiteY73" fmla="*/ 2802715 h 4733115"/>
              <a:gd name="connsiteX74" fmla="*/ 3368908 w 4283308"/>
              <a:gd name="connsiteY74" fmla="*/ 2715629 h 4733115"/>
              <a:gd name="connsiteX75" fmla="*/ 3339880 w 4283308"/>
              <a:gd name="connsiteY75" fmla="*/ 2672086 h 4733115"/>
              <a:gd name="connsiteX76" fmla="*/ 3296337 w 4283308"/>
              <a:gd name="connsiteY76" fmla="*/ 2628544 h 4733115"/>
              <a:gd name="connsiteX77" fmla="*/ 3281823 w 4283308"/>
              <a:gd name="connsiteY77" fmla="*/ 2585001 h 4733115"/>
              <a:gd name="connsiteX78" fmla="*/ 3223765 w 4283308"/>
              <a:gd name="connsiteY78" fmla="*/ 2497915 h 4733115"/>
              <a:gd name="connsiteX79" fmla="*/ 3209251 w 4283308"/>
              <a:gd name="connsiteY79" fmla="*/ 2454372 h 4733115"/>
              <a:gd name="connsiteX80" fmla="*/ 3151194 w 4283308"/>
              <a:gd name="connsiteY80" fmla="*/ 2367286 h 4733115"/>
              <a:gd name="connsiteX81" fmla="*/ 3122165 w 4283308"/>
              <a:gd name="connsiteY81" fmla="*/ 2280201 h 4733115"/>
              <a:gd name="connsiteX82" fmla="*/ 3107651 w 4283308"/>
              <a:gd name="connsiteY82" fmla="*/ 2236658 h 4733115"/>
              <a:gd name="connsiteX83" fmla="*/ 3031451 w 4283308"/>
              <a:gd name="connsiteY83" fmla="*/ 1999712 h 4733115"/>
              <a:gd name="connsiteX84" fmla="*/ 3051408 w 4283308"/>
              <a:gd name="connsiteY84" fmla="*/ 1874526 h 4733115"/>
              <a:gd name="connsiteX85" fmla="*/ 3187480 w 4283308"/>
              <a:gd name="connsiteY85" fmla="*/ 1664432 h 4733115"/>
              <a:gd name="connsiteX86" fmla="*/ 3238643 w 4283308"/>
              <a:gd name="connsiteY86" fmla="*/ 1604924 h 4733115"/>
              <a:gd name="connsiteX87" fmla="*/ 3305771 w 4283308"/>
              <a:gd name="connsiteY87" fmla="*/ 1561381 h 4733115"/>
              <a:gd name="connsiteX88" fmla="*/ 3356934 w 4283308"/>
              <a:gd name="connsiteY88" fmla="*/ 1485906 h 4733115"/>
              <a:gd name="connsiteX89" fmla="*/ 3438577 w 4283308"/>
              <a:gd name="connsiteY89" fmla="*/ 1426398 h 4733115"/>
              <a:gd name="connsiteX90" fmla="*/ 3528565 w 4283308"/>
              <a:gd name="connsiteY90" fmla="*/ 1336772 h 4733115"/>
              <a:gd name="connsiteX91" fmla="*/ 3557594 w 4283308"/>
              <a:gd name="connsiteY91" fmla="*/ 1293229 h 4733115"/>
              <a:gd name="connsiteX92" fmla="*/ 3615651 w 4283308"/>
              <a:gd name="connsiteY92" fmla="*/ 1206144 h 4733115"/>
              <a:gd name="connsiteX93" fmla="*/ 3673708 w 4283308"/>
              <a:gd name="connsiteY93" fmla="*/ 1119058 h 4733115"/>
              <a:gd name="connsiteX94" fmla="*/ 3717251 w 4283308"/>
              <a:gd name="connsiteY94" fmla="*/ 1090029 h 4733115"/>
              <a:gd name="connsiteX95" fmla="*/ 3804337 w 4283308"/>
              <a:gd name="connsiteY95" fmla="*/ 1002944 h 4733115"/>
              <a:gd name="connsiteX96" fmla="*/ 3833365 w 4283308"/>
              <a:gd name="connsiteY96" fmla="*/ 959401 h 4733115"/>
              <a:gd name="connsiteX97" fmla="*/ 3920451 w 4283308"/>
              <a:gd name="connsiteY97" fmla="*/ 872315 h 4733115"/>
              <a:gd name="connsiteX98" fmla="*/ 4051080 w 4283308"/>
              <a:gd name="connsiteY98" fmla="*/ 770715 h 4733115"/>
              <a:gd name="connsiteX99" fmla="*/ 4094623 w 4283308"/>
              <a:gd name="connsiteY99" fmla="*/ 741686 h 4733115"/>
              <a:gd name="connsiteX100" fmla="*/ 4123651 w 4283308"/>
              <a:gd name="connsiteY100" fmla="*/ 698144 h 4733115"/>
              <a:gd name="connsiteX101" fmla="*/ 4167194 w 4283308"/>
              <a:gd name="connsiteY101" fmla="*/ 669115 h 4733115"/>
              <a:gd name="connsiteX102" fmla="*/ 4225251 w 4283308"/>
              <a:gd name="connsiteY102" fmla="*/ 582029 h 4733115"/>
              <a:gd name="connsiteX103" fmla="*/ 4239765 w 4283308"/>
              <a:gd name="connsiteY103" fmla="*/ 538486 h 4733115"/>
              <a:gd name="connsiteX104" fmla="*/ 4268794 w 4283308"/>
              <a:gd name="connsiteY104" fmla="*/ 494944 h 4733115"/>
              <a:gd name="connsiteX105" fmla="*/ 4283308 w 4283308"/>
              <a:gd name="connsiteY105" fmla="*/ 393344 h 4733115"/>
              <a:gd name="connsiteX106" fmla="*/ 4268794 w 4283308"/>
              <a:gd name="connsiteY106" fmla="*/ 117572 h 4733115"/>
              <a:gd name="connsiteX107" fmla="*/ 4155945 w 4283308"/>
              <a:gd name="connsiteY107" fmla="*/ 13069 h 4733115"/>
              <a:gd name="connsiteX108" fmla="*/ 3889245 w 4283308"/>
              <a:gd name="connsiteY108" fmla="*/ 4724 h 4733115"/>
              <a:gd name="connsiteX109" fmla="*/ 3702011 w 4283308"/>
              <a:gd name="connsiteY109" fmla="*/ 78021 h 4733115"/>
              <a:gd name="connsiteX110" fmla="*/ 3601137 w 4283308"/>
              <a:gd name="connsiteY110" fmla="*/ 175629 h 4733115"/>
              <a:gd name="connsiteX111" fmla="*/ 3514051 w 4283308"/>
              <a:gd name="connsiteY111" fmla="*/ 219172 h 4733115"/>
              <a:gd name="connsiteX112" fmla="*/ 3470508 w 4283308"/>
              <a:gd name="connsiteY112" fmla="*/ 248201 h 4733115"/>
              <a:gd name="connsiteX113" fmla="*/ 3383423 w 4283308"/>
              <a:gd name="connsiteY113" fmla="*/ 277229 h 4733115"/>
              <a:gd name="connsiteX114" fmla="*/ 3339880 w 4283308"/>
              <a:gd name="connsiteY114" fmla="*/ 291744 h 4733115"/>
              <a:gd name="connsiteX115" fmla="*/ 3281823 w 4283308"/>
              <a:gd name="connsiteY115" fmla="*/ 335286 h 4733115"/>
              <a:gd name="connsiteX116" fmla="*/ 3194737 w 4283308"/>
              <a:gd name="connsiteY116" fmla="*/ 393344 h 4733115"/>
              <a:gd name="connsiteX117" fmla="*/ 3165708 w 4283308"/>
              <a:gd name="connsiteY117" fmla="*/ 436886 h 4733115"/>
              <a:gd name="connsiteX118" fmla="*/ 3151194 w 4283308"/>
              <a:gd name="connsiteY118" fmla="*/ 480429 h 4733115"/>
              <a:gd name="connsiteX119" fmla="*/ 3064108 w 4283308"/>
              <a:gd name="connsiteY119" fmla="*/ 567515 h 4733115"/>
              <a:gd name="connsiteX120" fmla="*/ 3035080 w 4283308"/>
              <a:gd name="connsiteY120" fmla="*/ 611058 h 4733115"/>
              <a:gd name="connsiteX121" fmla="*/ 2991537 w 4283308"/>
              <a:gd name="connsiteY121" fmla="*/ 654601 h 4733115"/>
              <a:gd name="connsiteX122" fmla="*/ 2962508 w 4283308"/>
              <a:gd name="connsiteY122" fmla="*/ 698144 h 4733115"/>
              <a:gd name="connsiteX123" fmla="*/ 2918965 w 4283308"/>
              <a:gd name="connsiteY123" fmla="*/ 727172 h 4733115"/>
              <a:gd name="connsiteX124" fmla="*/ 2860908 w 4283308"/>
              <a:gd name="connsiteY124" fmla="*/ 770715 h 4733115"/>
              <a:gd name="connsiteX125" fmla="*/ 2788337 w 4283308"/>
              <a:gd name="connsiteY125" fmla="*/ 843286 h 4733115"/>
              <a:gd name="connsiteX126" fmla="*/ 2715765 w 4283308"/>
              <a:gd name="connsiteY126" fmla="*/ 901344 h 4733115"/>
              <a:gd name="connsiteX127" fmla="*/ 2672223 w 4283308"/>
              <a:gd name="connsiteY127" fmla="*/ 944886 h 4733115"/>
              <a:gd name="connsiteX128" fmla="*/ 2541594 w 4283308"/>
              <a:gd name="connsiteY128" fmla="*/ 1031972 h 4733115"/>
              <a:gd name="connsiteX129" fmla="*/ 2454508 w 4283308"/>
              <a:gd name="connsiteY129" fmla="*/ 1090029 h 4733115"/>
              <a:gd name="connsiteX130" fmla="*/ 2410965 w 4283308"/>
              <a:gd name="connsiteY130" fmla="*/ 1104544 h 4733115"/>
              <a:gd name="connsiteX131" fmla="*/ 2323880 w 4283308"/>
              <a:gd name="connsiteY131" fmla="*/ 1148086 h 4733115"/>
              <a:gd name="connsiteX132" fmla="*/ 2280337 w 4283308"/>
              <a:gd name="connsiteY132" fmla="*/ 1177115 h 4733115"/>
              <a:gd name="connsiteX133" fmla="*/ 2222280 w 4283308"/>
              <a:gd name="connsiteY133" fmla="*/ 1162601 h 4733115"/>
              <a:gd name="connsiteX134" fmla="*/ 2135194 w 4283308"/>
              <a:gd name="connsiteY134" fmla="*/ 1104544 h 4733115"/>
              <a:gd name="connsiteX135" fmla="*/ 2091651 w 4283308"/>
              <a:gd name="connsiteY135" fmla="*/ 1061001 h 4733115"/>
              <a:gd name="connsiteX136" fmla="*/ 2048108 w 4283308"/>
              <a:gd name="connsiteY136" fmla="*/ 1046486 h 4733115"/>
              <a:gd name="connsiteX137" fmla="*/ 1961023 w 4283308"/>
              <a:gd name="connsiteY137" fmla="*/ 988429 h 4733115"/>
              <a:gd name="connsiteX138" fmla="*/ 1851077 w 4283308"/>
              <a:gd name="connsiteY138" fmla="*/ 946338 h 4733115"/>
              <a:gd name="connsiteX139" fmla="*/ 1768708 w 4283308"/>
              <a:gd name="connsiteY139" fmla="*/ 872315 h 4733115"/>
              <a:gd name="connsiteX140" fmla="*/ 1651143 w 4283308"/>
              <a:gd name="connsiteY140" fmla="*/ 761644 h 4733115"/>
              <a:gd name="connsiteX141" fmla="*/ 1469714 w 4283308"/>
              <a:gd name="connsiteY141" fmla="*/ 664761 h 4733115"/>
              <a:gd name="connsiteX142" fmla="*/ 1232405 w 4283308"/>
              <a:gd name="connsiteY142" fmla="*/ 496032 h 4733115"/>
              <a:gd name="connsiteX143" fmla="*/ 1020134 w 4283308"/>
              <a:gd name="connsiteY143" fmla="*/ 411849 h 4733115"/>
              <a:gd name="connsiteX144" fmla="*/ 795525 w 4283308"/>
              <a:gd name="connsiteY144" fmla="*/ 325852 h 4733115"/>
              <a:gd name="connsiteX145" fmla="*/ 563428 w 4283308"/>
              <a:gd name="connsiteY145" fmla="*/ 237910 h 4733115"/>
              <a:gd name="connsiteX146" fmla="*/ 549871 w 4283308"/>
              <a:gd name="connsiteY146" fmla="*/ 273238 h 4733115"/>
              <a:gd name="connsiteX147" fmla="*/ 393480 w 4283308"/>
              <a:gd name="connsiteY147" fmla="*/ 190144 h 4733115"/>
              <a:gd name="connsiteX148" fmla="*/ 262851 w 4283308"/>
              <a:gd name="connsiteY148" fmla="*/ 175629 h 4733115"/>
              <a:gd name="connsiteX149" fmla="*/ 30623 w 4283308"/>
              <a:gd name="connsiteY149" fmla="*/ 509458 h 4733115"/>
              <a:gd name="connsiteX150" fmla="*/ 45137 w 4283308"/>
              <a:gd name="connsiteY150" fmla="*/ 567515 h 4733115"/>
              <a:gd name="connsiteX151" fmla="*/ 59651 w 4283308"/>
              <a:gd name="connsiteY151" fmla="*/ 698144 h 4733115"/>
              <a:gd name="connsiteX152" fmla="*/ 88680 w 4283308"/>
              <a:gd name="connsiteY152" fmla="*/ 828772 h 4733115"/>
              <a:gd name="connsiteX153" fmla="*/ 103194 w 4283308"/>
              <a:gd name="connsiteY153" fmla="*/ 959401 h 4733115"/>
              <a:gd name="connsiteX154" fmla="*/ 132223 w 4283308"/>
              <a:gd name="connsiteY154" fmla="*/ 1046486 h 4733115"/>
              <a:gd name="connsiteX155" fmla="*/ 161251 w 4283308"/>
              <a:gd name="connsiteY155" fmla="*/ 1133572 h 4733115"/>
              <a:gd name="connsiteX156" fmla="*/ 175765 w 4283308"/>
              <a:gd name="connsiteY156" fmla="*/ 1206144 h 4733115"/>
              <a:gd name="connsiteX157" fmla="*/ 190280 w 4283308"/>
              <a:gd name="connsiteY157" fmla="*/ 1249686 h 4733115"/>
              <a:gd name="connsiteX158" fmla="*/ 175765 w 4283308"/>
              <a:gd name="connsiteY158" fmla="*/ 1351286 h 4733115"/>
              <a:gd name="connsiteX159" fmla="*/ 161251 w 4283308"/>
              <a:gd name="connsiteY159" fmla="*/ 1394829 h 4733115"/>
              <a:gd name="connsiteX160" fmla="*/ 219308 w 4283308"/>
              <a:gd name="connsiteY160" fmla="*/ 1467401 h 4733115"/>
              <a:gd name="connsiteX161" fmla="*/ 146737 w 4283308"/>
              <a:gd name="connsiteY161" fmla="*/ 1452886 h 4733115"/>
              <a:gd name="connsiteX0" fmla="*/ 146737 w 4283308"/>
              <a:gd name="connsiteY0" fmla="*/ 1452886 h 4733115"/>
              <a:gd name="connsiteX1" fmla="*/ 146737 w 4283308"/>
              <a:gd name="connsiteY1" fmla="*/ 1452886 h 4733115"/>
              <a:gd name="connsiteX2" fmla="*/ 277365 w 4283308"/>
              <a:gd name="connsiteY2" fmla="*/ 1438372 h 4733115"/>
              <a:gd name="connsiteX3" fmla="*/ 407994 w 4283308"/>
              <a:gd name="connsiteY3" fmla="*/ 1496429 h 4733115"/>
              <a:gd name="connsiteX4" fmla="*/ 451537 w 4283308"/>
              <a:gd name="connsiteY4" fmla="*/ 1510944 h 4733115"/>
              <a:gd name="connsiteX5" fmla="*/ 480565 w 4283308"/>
              <a:gd name="connsiteY5" fmla="*/ 1554486 h 4733115"/>
              <a:gd name="connsiteX6" fmla="*/ 596680 w 4283308"/>
              <a:gd name="connsiteY6" fmla="*/ 1598029 h 4733115"/>
              <a:gd name="connsiteX7" fmla="*/ 727308 w 4283308"/>
              <a:gd name="connsiteY7" fmla="*/ 1656086 h 4733115"/>
              <a:gd name="connsiteX8" fmla="*/ 770851 w 4283308"/>
              <a:gd name="connsiteY8" fmla="*/ 1670601 h 4733115"/>
              <a:gd name="connsiteX9" fmla="*/ 857937 w 4283308"/>
              <a:gd name="connsiteY9" fmla="*/ 1728658 h 4733115"/>
              <a:gd name="connsiteX10" fmla="*/ 930508 w 4283308"/>
              <a:gd name="connsiteY10" fmla="*/ 1801229 h 4733115"/>
              <a:gd name="connsiteX11" fmla="*/ 959537 w 4283308"/>
              <a:gd name="connsiteY11" fmla="*/ 1844772 h 4733115"/>
              <a:gd name="connsiteX12" fmla="*/ 1046623 w 4283308"/>
              <a:gd name="connsiteY12" fmla="*/ 1888315 h 4733115"/>
              <a:gd name="connsiteX13" fmla="*/ 1148223 w 4283308"/>
              <a:gd name="connsiteY13" fmla="*/ 1946372 h 4733115"/>
              <a:gd name="connsiteX14" fmla="*/ 1235308 w 4283308"/>
              <a:gd name="connsiteY14" fmla="*/ 1989915 h 4733115"/>
              <a:gd name="connsiteX15" fmla="*/ 1365937 w 4283308"/>
              <a:gd name="connsiteY15" fmla="*/ 2106029 h 4733115"/>
              <a:gd name="connsiteX16" fmla="*/ 1496565 w 4283308"/>
              <a:gd name="connsiteY16" fmla="*/ 2236658 h 4733115"/>
              <a:gd name="connsiteX17" fmla="*/ 1554623 w 4283308"/>
              <a:gd name="connsiteY17" fmla="*/ 2280201 h 4733115"/>
              <a:gd name="connsiteX18" fmla="*/ 1641708 w 4283308"/>
              <a:gd name="connsiteY18" fmla="*/ 2352772 h 4733115"/>
              <a:gd name="connsiteX19" fmla="*/ 1714280 w 4283308"/>
              <a:gd name="connsiteY19" fmla="*/ 2439858 h 4733115"/>
              <a:gd name="connsiteX20" fmla="*/ 1743308 w 4283308"/>
              <a:gd name="connsiteY20" fmla="*/ 2483401 h 4733115"/>
              <a:gd name="connsiteX21" fmla="*/ 1786851 w 4283308"/>
              <a:gd name="connsiteY21" fmla="*/ 2512429 h 4733115"/>
              <a:gd name="connsiteX22" fmla="*/ 1844908 w 4283308"/>
              <a:gd name="connsiteY22" fmla="*/ 2555972 h 4733115"/>
              <a:gd name="connsiteX23" fmla="*/ 1917480 w 4283308"/>
              <a:gd name="connsiteY23" fmla="*/ 2628544 h 4733115"/>
              <a:gd name="connsiteX24" fmla="*/ 1961023 w 4283308"/>
              <a:gd name="connsiteY24" fmla="*/ 2759172 h 4733115"/>
              <a:gd name="connsiteX25" fmla="*/ 1990051 w 4283308"/>
              <a:gd name="connsiteY25" fmla="*/ 2817229 h 4733115"/>
              <a:gd name="connsiteX26" fmla="*/ 2004565 w 4283308"/>
              <a:gd name="connsiteY26" fmla="*/ 2860772 h 4733115"/>
              <a:gd name="connsiteX27" fmla="*/ 2033594 w 4283308"/>
              <a:gd name="connsiteY27" fmla="*/ 2904315 h 4733115"/>
              <a:gd name="connsiteX28" fmla="*/ 2106165 w 4283308"/>
              <a:gd name="connsiteY28" fmla="*/ 3020429 h 4733115"/>
              <a:gd name="connsiteX29" fmla="*/ 2164223 w 4283308"/>
              <a:gd name="connsiteY29" fmla="*/ 3107515 h 4733115"/>
              <a:gd name="connsiteX30" fmla="*/ 2251308 w 4283308"/>
              <a:gd name="connsiteY30" fmla="*/ 3238144 h 4733115"/>
              <a:gd name="connsiteX31" fmla="*/ 2280337 w 4283308"/>
              <a:gd name="connsiteY31" fmla="*/ 3281686 h 4733115"/>
              <a:gd name="connsiteX32" fmla="*/ 2309365 w 4283308"/>
              <a:gd name="connsiteY32" fmla="*/ 3325229 h 4733115"/>
              <a:gd name="connsiteX33" fmla="*/ 2352908 w 4283308"/>
              <a:gd name="connsiteY33" fmla="*/ 3368772 h 4733115"/>
              <a:gd name="connsiteX34" fmla="*/ 2439994 w 4283308"/>
              <a:gd name="connsiteY34" fmla="*/ 3484886 h 4733115"/>
              <a:gd name="connsiteX35" fmla="*/ 2454508 w 4283308"/>
              <a:gd name="connsiteY35" fmla="*/ 3528429 h 4733115"/>
              <a:gd name="connsiteX36" fmla="*/ 2483537 w 4283308"/>
              <a:gd name="connsiteY36" fmla="*/ 3630029 h 4733115"/>
              <a:gd name="connsiteX37" fmla="*/ 2512565 w 4283308"/>
              <a:gd name="connsiteY37" fmla="*/ 3673572 h 4733115"/>
              <a:gd name="connsiteX38" fmla="*/ 2556108 w 4283308"/>
              <a:gd name="connsiteY38" fmla="*/ 3804201 h 4733115"/>
              <a:gd name="connsiteX39" fmla="*/ 2570623 w 4283308"/>
              <a:gd name="connsiteY39" fmla="*/ 3847744 h 4733115"/>
              <a:gd name="connsiteX40" fmla="*/ 2599651 w 4283308"/>
              <a:gd name="connsiteY40" fmla="*/ 3905801 h 4733115"/>
              <a:gd name="connsiteX41" fmla="*/ 2614165 w 4283308"/>
              <a:gd name="connsiteY41" fmla="*/ 3949344 h 4733115"/>
              <a:gd name="connsiteX42" fmla="*/ 2643194 w 4283308"/>
              <a:gd name="connsiteY42" fmla="*/ 3992886 h 4733115"/>
              <a:gd name="connsiteX43" fmla="*/ 2701251 w 4283308"/>
              <a:gd name="connsiteY43" fmla="*/ 4123515 h 4733115"/>
              <a:gd name="connsiteX44" fmla="*/ 2730280 w 4283308"/>
              <a:gd name="connsiteY44" fmla="*/ 4210601 h 4733115"/>
              <a:gd name="connsiteX45" fmla="*/ 2744794 w 4283308"/>
              <a:gd name="connsiteY45" fmla="*/ 4254144 h 4733115"/>
              <a:gd name="connsiteX46" fmla="*/ 2759308 w 4283308"/>
              <a:gd name="connsiteY46" fmla="*/ 4355744 h 4733115"/>
              <a:gd name="connsiteX47" fmla="*/ 2773823 w 4283308"/>
              <a:gd name="connsiteY47" fmla="*/ 4544429 h 4733115"/>
              <a:gd name="connsiteX48" fmla="*/ 2817365 w 4283308"/>
              <a:gd name="connsiteY48" fmla="*/ 4573458 h 4733115"/>
              <a:gd name="connsiteX49" fmla="*/ 2904451 w 4283308"/>
              <a:gd name="connsiteY49" fmla="*/ 4602486 h 4733115"/>
              <a:gd name="connsiteX50" fmla="*/ 2947994 w 4283308"/>
              <a:gd name="connsiteY50" fmla="*/ 4631515 h 4733115"/>
              <a:gd name="connsiteX51" fmla="*/ 3122165 w 4283308"/>
              <a:gd name="connsiteY51" fmla="*/ 4660544 h 4733115"/>
              <a:gd name="connsiteX52" fmla="*/ 3238280 w 4283308"/>
              <a:gd name="connsiteY52" fmla="*/ 4675058 h 4733115"/>
              <a:gd name="connsiteX53" fmla="*/ 3296337 w 4283308"/>
              <a:gd name="connsiteY53" fmla="*/ 4689572 h 4733115"/>
              <a:gd name="connsiteX54" fmla="*/ 3412451 w 4283308"/>
              <a:gd name="connsiteY54" fmla="*/ 4704086 h 4733115"/>
              <a:gd name="connsiteX55" fmla="*/ 3499537 w 4283308"/>
              <a:gd name="connsiteY55" fmla="*/ 4733115 h 4733115"/>
              <a:gd name="connsiteX56" fmla="*/ 3746280 w 4283308"/>
              <a:gd name="connsiteY56" fmla="*/ 4718601 h 4733115"/>
              <a:gd name="connsiteX57" fmla="*/ 3847880 w 4283308"/>
              <a:gd name="connsiteY57" fmla="*/ 4689572 h 4733115"/>
              <a:gd name="connsiteX58" fmla="*/ 4112403 w 4283308"/>
              <a:gd name="connsiteY58" fmla="*/ 4431944 h 4733115"/>
              <a:gd name="connsiteX59" fmla="*/ 3876908 w 4283308"/>
              <a:gd name="connsiteY59" fmla="*/ 3804201 h 4733115"/>
              <a:gd name="connsiteX60" fmla="*/ 3847880 w 4283308"/>
              <a:gd name="connsiteY60" fmla="*/ 3717115 h 4733115"/>
              <a:gd name="connsiteX61" fmla="*/ 3804337 w 4283308"/>
              <a:gd name="connsiteY61" fmla="*/ 3586486 h 4733115"/>
              <a:gd name="connsiteX62" fmla="*/ 3775308 w 4283308"/>
              <a:gd name="connsiteY62" fmla="*/ 3499401 h 4733115"/>
              <a:gd name="connsiteX63" fmla="*/ 3760794 w 4283308"/>
              <a:gd name="connsiteY63" fmla="*/ 3455858 h 4733115"/>
              <a:gd name="connsiteX64" fmla="*/ 3731765 w 4283308"/>
              <a:gd name="connsiteY64" fmla="*/ 3397801 h 4733115"/>
              <a:gd name="connsiteX65" fmla="*/ 3717251 w 4283308"/>
              <a:gd name="connsiteY65" fmla="*/ 3354258 h 4733115"/>
              <a:gd name="connsiteX66" fmla="*/ 3688223 w 4283308"/>
              <a:gd name="connsiteY66" fmla="*/ 3310715 h 4733115"/>
              <a:gd name="connsiteX67" fmla="*/ 3673708 w 4283308"/>
              <a:gd name="connsiteY67" fmla="*/ 3267172 h 4733115"/>
              <a:gd name="connsiteX68" fmla="*/ 3586623 w 4283308"/>
              <a:gd name="connsiteY68" fmla="*/ 3136544 h 4733115"/>
              <a:gd name="connsiteX69" fmla="*/ 3543080 w 4283308"/>
              <a:gd name="connsiteY69" fmla="*/ 3034944 h 4733115"/>
              <a:gd name="connsiteX70" fmla="*/ 3514051 w 4283308"/>
              <a:gd name="connsiteY70" fmla="*/ 2991401 h 4733115"/>
              <a:gd name="connsiteX71" fmla="*/ 3499537 w 4283308"/>
              <a:gd name="connsiteY71" fmla="*/ 2947858 h 4733115"/>
              <a:gd name="connsiteX72" fmla="*/ 3485023 w 4283308"/>
              <a:gd name="connsiteY72" fmla="*/ 2889801 h 4733115"/>
              <a:gd name="connsiteX73" fmla="*/ 3426965 w 4283308"/>
              <a:gd name="connsiteY73" fmla="*/ 2802715 h 4733115"/>
              <a:gd name="connsiteX74" fmla="*/ 3368908 w 4283308"/>
              <a:gd name="connsiteY74" fmla="*/ 2715629 h 4733115"/>
              <a:gd name="connsiteX75" fmla="*/ 3339880 w 4283308"/>
              <a:gd name="connsiteY75" fmla="*/ 2672086 h 4733115"/>
              <a:gd name="connsiteX76" fmla="*/ 3296337 w 4283308"/>
              <a:gd name="connsiteY76" fmla="*/ 2628544 h 4733115"/>
              <a:gd name="connsiteX77" fmla="*/ 3281823 w 4283308"/>
              <a:gd name="connsiteY77" fmla="*/ 2585001 h 4733115"/>
              <a:gd name="connsiteX78" fmla="*/ 3223765 w 4283308"/>
              <a:gd name="connsiteY78" fmla="*/ 2497915 h 4733115"/>
              <a:gd name="connsiteX79" fmla="*/ 3209251 w 4283308"/>
              <a:gd name="connsiteY79" fmla="*/ 2454372 h 4733115"/>
              <a:gd name="connsiteX80" fmla="*/ 3151194 w 4283308"/>
              <a:gd name="connsiteY80" fmla="*/ 2367286 h 4733115"/>
              <a:gd name="connsiteX81" fmla="*/ 3122165 w 4283308"/>
              <a:gd name="connsiteY81" fmla="*/ 2280201 h 4733115"/>
              <a:gd name="connsiteX82" fmla="*/ 3107651 w 4283308"/>
              <a:gd name="connsiteY82" fmla="*/ 2236658 h 4733115"/>
              <a:gd name="connsiteX83" fmla="*/ 3031451 w 4283308"/>
              <a:gd name="connsiteY83" fmla="*/ 1999712 h 4733115"/>
              <a:gd name="connsiteX84" fmla="*/ 3051408 w 4283308"/>
              <a:gd name="connsiteY84" fmla="*/ 1874526 h 4733115"/>
              <a:gd name="connsiteX85" fmla="*/ 3187480 w 4283308"/>
              <a:gd name="connsiteY85" fmla="*/ 1664432 h 4733115"/>
              <a:gd name="connsiteX86" fmla="*/ 3238643 w 4283308"/>
              <a:gd name="connsiteY86" fmla="*/ 1604924 h 4733115"/>
              <a:gd name="connsiteX87" fmla="*/ 3305771 w 4283308"/>
              <a:gd name="connsiteY87" fmla="*/ 1561381 h 4733115"/>
              <a:gd name="connsiteX88" fmla="*/ 3356934 w 4283308"/>
              <a:gd name="connsiteY88" fmla="*/ 1485906 h 4733115"/>
              <a:gd name="connsiteX89" fmla="*/ 3438577 w 4283308"/>
              <a:gd name="connsiteY89" fmla="*/ 1426398 h 4733115"/>
              <a:gd name="connsiteX90" fmla="*/ 3528565 w 4283308"/>
              <a:gd name="connsiteY90" fmla="*/ 1336772 h 4733115"/>
              <a:gd name="connsiteX91" fmla="*/ 3557594 w 4283308"/>
              <a:gd name="connsiteY91" fmla="*/ 1293229 h 4733115"/>
              <a:gd name="connsiteX92" fmla="*/ 3615651 w 4283308"/>
              <a:gd name="connsiteY92" fmla="*/ 1206144 h 4733115"/>
              <a:gd name="connsiteX93" fmla="*/ 3673708 w 4283308"/>
              <a:gd name="connsiteY93" fmla="*/ 1119058 h 4733115"/>
              <a:gd name="connsiteX94" fmla="*/ 3717251 w 4283308"/>
              <a:gd name="connsiteY94" fmla="*/ 1090029 h 4733115"/>
              <a:gd name="connsiteX95" fmla="*/ 3804337 w 4283308"/>
              <a:gd name="connsiteY95" fmla="*/ 1002944 h 4733115"/>
              <a:gd name="connsiteX96" fmla="*/ 3833365 w 4283308"/>
              <a:gd name="connsiteY96" fmla="*/ 959401 h 4733115"/>
              <a:gd name="connsiteX97" fmla="*/ 3920451 w 4283308"/>
              <a:gd name="connsiteY97" fmla="*/ 872315 h 4733115"/>
              <a:gd name="connsiteX98" fmla="*/ 4051080 w 4283308"/>
              <a:gd name="connsiteY98" fmla="*/ 770715 h 4733115"/>
              <a:gd name="connsiteX99" fmla="*/ 4094623 w 4283308"/>
              <a:gd name="connsiteY99" fmla="*/ 741686 h 4733115"/>
              <a:gd name="connsiteX100" fmla="*/ 4123651 w 4283308"/>
              <a:gd name="connsiteY100" fmla="*/ 698144 h 4733115"/>
              <a:gd name="connsiteX101" fmla="*/ 4167194 w 4283308"/>
              <a:gd name="connsiteY101" fmla="*/ 669115 h 4733115"/>
              <a:gd name="connsiteX102" fmla="*/ 4225251 w 4283308"/>
              <a:gd name="connsiteY102" fmla="*/ 582029 h 4733115"/>
              <a:gd name="connsiteX103" fmla="*/ 4239765 w 4283308"/>
              <a:gd name="connsiteY103" fmla="*/ 538486 h 4733115"/>
              <a:gd name="connsiteX104" fmla="*/ 4268794 w 4283308"/>
              <a:gd name="connsiteY104" fmla="*/ 494944 h 4733115"/>
              <a:gd name="connsiteX105" fmla="*/ 4283308 w 4283308"/>
              <a:gd name="connsiteY105" fmla="*/ 393344 h 4733115"/>
              <a:gd name="connsiteX106" fmla="*/ 4268794 w 4283308"/>
              <a:gd name="connsiteY106" fmla="*/ 117572 h 4733115"/>
              <a:gd name="connsiteX107" fmla="*/ 4155945 w 4283308"/>
              <a:gd name="connsiteY107" fmla="*/ 13069 h 4733115"/>
              <a:gd name="connsiteX108" fmla="*/ 3889245 w 4283308"/>
              <a:gd name="connsiteY108" fmla="*/ 4724 h 4733115"/>
              <a:gd name="connsiteX109" fmla="*/ 3702011 w 4283308"/>
              <a:gd name="connsiteY109" fmla="*/ 78021 h 4733115"/>
              <a:gd name="connsiteX110" fmla="*/ 3601137 w 4283308"/>
              <a:gd name="connsiteY110" fmla="*/ 175629 h 4733115"/>
              <a:gd name="connsiteX111" fmla="*/ 3514051 w 4283308"/>
              <a:gd name="connsiteY111" fmla="*/ 219172 h 4733115"/>
              <a:gd name="connsiteX112" fmla="*/ 3470508 w 4283308"/>
              <a:gd name="connsiteY112" fmla="*/ 248201 h 4733115"/>
              <a:gd name="connsiteX113" fmla="*/ 3383423 w 4283308"/>
              <a:gd name="connsiteY113" fmla="*/ 277229 h 4733115"/>
              <a:gd name="connsiteX114" fmla="*/ 3339880 w 4283308"/>
              <a:gd name="connsiteY114" fmla="*/ 291744 h 4733115"/>
              <a:gd name="connsiteX115" fmla="*/ 3281823 w 4283308"/>
              <a:gd name="connsiteY115" fmla="*/ 335286 h 4733115"/>
              <a:gd name="connsiteX116" fmla="*/ 3194737 w 4283308"/>
              <a:gd name="connsiteY116" fmla="*/ 393344 h 4733115"/>
              <a:gd name="connsiteX117" fmla="*/ 3165708 w 4283308"/>
              <a:gd name="connsiteY117" fmla="*/ 436886 h 4733115"/>
              <a:gd name="connsiteX118" fmla="*/ 3151194 w 4283308"/>
              <a:gd name="connsiteY118" fmla="*/ 480429 h 4733115"/>
              <a:gd name="connsiteX119" fmla="*/ 3064108 w 4283308"/>
              <a:gd name="connsiteY119" fmla="*/ 567515 h 4733115"/>
              <a:gd name="connsiteX120" fmla="*/ 3035080 w 4283308"/>
              <a:gd name="connsiteY120" fmla="*/ 611058 h 4733115"/>
              <a:gd name="connsiteX121" fmla="*/ 2991537 w 4283308"/>
              <a:gd name="connsiteY121" fmla="*/ 654601 h 4733115"/>
              <a:gd name="connsiteX122" fmla="*/ 2962508 w 4283308"/>
              <a:gd name="connsiteY122" fmla="*/ 698144 h 4733115"/>
              <a:gd name="connsiteX123" fmla="*/ 2918965 w 4283308"/>
              <a:gd name="connsiteY123" fmla="*/ 727172 h 4733115"/>
              <a:gd name="connsiteX124" fmla="*/ 2860908 w 4283308"/>
              <a:gd name="connsiteY124" fmla="*/ 770715 h 4733115"/>
              <a:gd name="connsiteX125" fmla="*/ 2788337 w 4283308"/>
              <a:gd name="connsiteY125" fmla="*/ 843286 h 4733115"/>
              <a:gd name="connsiteX126" fmla="*/ 2715765 w 4283308"/>
              <a:gd name="connsiteY126" fmla="*/ 901344 h 4733115"/>
              <a:gd name="connsiteX127" fmla="*/ 2672223 w 4283308"/>
              <a:gd name="connsiteY127" fmla="*/ 944886 h 4733115"/>
              <a:gd name="connsiteX128" fmla="*/ 2541594 w 4283308"/>
              <a:gd name="connsiteY128" fmla="*/ 1031972 h 4733115"/>
              <a:gd name="connsiteX129" fmla="*/ 2454508 w 4283308"/>
              <a:gd name="connsiteY129" fmla="*/ 1090029 h 4733115"/>
              <a:gd name="connsiteX130" fmla="*/ 2410965 w 4283308"/>
              <a:gd name="connsiteY130" fmla="*/ 1104544 h 4733115"/>
              <a:gd name="connsiteX131" fmla="*/ 2323880 w 4283308"/>
              <a:gd name="connsiteY131" fmla="*/ 1148086 h 4733115"/>
              <a:gd name="connsiteX132" fmla="*/ 2280337 w 4283308"/>
              <a:gd name="connsiteY132" fmla="*/ 1177115 h 4733115"/>
              <a:gd name="connsiteX133" fmla="*/ 2222280 w 4283308"/>
              <a:gd name="connsiteY133" fmla="*/ 1162601 h 4733115"/>
              <a:gd name="connsiteX134" fmla="*/ 2135194 w 4283308"/>
              <a:gd name="connsiteY134" fmla="*/ 1104544 h 4733115"/>
              <a:gd name="connsiteX135" fmla="*/ 2091651 w 4283308"/>
              <a:gd name="connsiteY135" fmla="*/ 1061001 h 4733115"/>
              <a:gd name="connsiteX136" fmla="*/ 2048108 w 4283308"/>
              <a:gd name="connsiteY136" fmla="*/ 1046486 h 4733115"/>
              <a:gd name="connsiteX137" fmla="*/ 1961023 w 4283308"/>
              <a:gd name="connsiteY137" fmla="*/ 988429 h 4733115"/>
              <a:gd name="connsiteX138" fmla="*/ 1851077 w 4283308"/>
              <a:gd name="connsiteY138" fmla="*/ 946338 h 4733115"/>
              <a:gd name="connsiteX139" fmla="*/ 1768708 w 4283308"/>
              <a:gd name="connsiteY139" fmla="*/ 872315 h 4733115"/>
              <a:gd name="connsiteX140" fmla="*/ 1651143 w 4283308"/>
              <a:gd name="connsiteY140" fmla="*/ 761644 h 4733115"/>
              <a:gd name="connsiteX141" fmla="*/ 1393514 w 4283308"/>
              <a:gd name="connsiteY141" fmla="*/ 588561 h 4733115"/>
              <a:gd name="connsiteX142" fmla="*/ 1232405 w 4283308"/>
              <a:gd name="connsiteY142" fmla="*/ 496032 h 4733115"/>
              <a:gd name="connsiteX143" fmla="*/ 1020134 w 4283308"/>
              <a:gd name="connsiteY143" fmla="*/ 411849 h 4733115"/>
              <a:gd name="connsiteX144" fmla="*/ 795525 w 4283308"/>
              <a:gd name="connsiteY144" fmla="*/ 325852 h 4733115"/>
              <a:gd name="connsiteX145" fmla="*/ 563428 w 4283308"/>
              <a:gd name="connsiteY145" fmla="*/ 237910 h 4733115"/>
              <a:gd name="connsiteX146" fmla="*/ 549871 w 4283308"/>
              <a:gd name="connsiteY146" fmla="*/ 273238 h 4733115"/>
              <a:gd name="connsiteX147" fmla="*/ 393480 w 4283308"/>
              <a:gd name="connsiteY147" fmla="*/ 190144 h 4733115"/>
              <a:gd name="connsiteX148" fmla="*/ 262851 w 4283308"/>
              <a:gd name="connsiteY148" fmla="*/ 175629 h 4733115"/>
              <a:gd name="connsiteX149" fmla="*/ 30623 w 4283308"/>
              <a:gd name="connsiteY149" fmla="*/ 509458 h 4733115"/>
              <a:gd name="connsiteX150" fmla="*/ 45137 w 4283308"/>
              <a:gd name="connsiteY150" fmla="*/ 567515 h 4733115"/>
              <a:gd name="connsiteX151" fmla="*/ 59651 w 4283308"/>
              <a:gd name="connsiteY151" fmla="*/ 698144 h 4733115"/>
              <a:gd name="connsiteX152" fmla="*/ 88680 w 4283308"/>
              <a:gd name="connsiteY152" fmla="*/ 828772 h 4733115"/>
              <a:gd name="connsiteX153" fmla="*/ 103194 w 4283308"/>
              <a:gd name="connsiteY153" fmla="*/ 959401 h 4733115"/>
              <a:gd name="connsiteX154" fmla="*/ 132223 w 4283308"/>
              <a:gd name="connsiteY154" fmla="*/ 1046486 h 4733115"/>
              <a:gd name="connsiteX155" fmla="*/ 161251 w 4283308"/>
              <a:gd name="connsiteY155" fmla="*/ 1133572 h 4733115"/>
              <a:gd name="connsiteX156" fmla="*/ 175765 w 4283308"/>
              <a:gd name="connsiteY156" fmla="*/ 1206144 h 4733115"/>
              <a:gd name="connsiteX157" fmla="*/ 190280 w 4283308"/>
              <a:gd name="connsiteY157" fmla="*/ 1249686 h 4733115"/>
              <a:gd name="connsiteX158" fmla="*/ 175765 w 4283308"/>
              <a:gd name="connsiteY158" fmla="*/ 1351286 h 4733115"/>
              <a:gd name="connsiteX159" fmla="*/ 161251 w 4283308"/>
              <a:gd name="connsiteY159" fmla="*/ 1394829 h 4733115"/>
              <a:gd name="connsiteX160" fmla="*/ 219308 w 4283308"/>
              <a:gd name="connsiteY160" fmla="*/ 1467401 h 4733115"/>
              <a:gd name="connsiteX161" fmla="*/ 146737 w 4283308"/>
              <a:gd name="connsiteY161" fmla="*/ 1452886 h 4733115"/>
              <a:gd name="connsiteX0" fmla="*/ 146737 w 4283308"/>
              <a:gd name="connsiteY0" fmla="*/ 1452886 h 4733115"/>
              <a:gd name="connsiteX1" fmla="*/ 146737 w 4283308"/>
              <a:gd name="connsiteY1" fmla="*/ 1452886 h 4733115"/>
              <a:gd name="connsiteX2" fmla="*/ 277365 w 4283308"/>
              <a:gd name="connsiteY2" fmla="*/ 1438372 h 4733115"/>
              <a:gd name="connsiteX3" fmla="*/ 407994 w 4283308"/>
              <a:gd name="connsiteY3" fmla="*/ 1496429 h 4733115"/>
              <a:gd name="connsiteX4" fmla="*/ 451537 w 4283308"/>
              <a:gd name="connsiteY4" fmla="*/ 1510944 h 4733115"/>
              <a:gd name="connsiteX5" fmla="*/ 480565 w 4283308"/>
              <a:gd name="connsiteY5" fmla="*/ 1554486 h 4733115"/>
              <a:gd name="connsiteX6" fmla="*/ 596680 w 4283308"/>
              <a:gd name="connsiteY6" fmla="*/ 1598029 h 4733115"/>
              <a:gd name="connsiteX7" fmla="*/ 727308 w 4283308"/>
              <a:gd name="connsiteY7" fmla="*/ 1656086 h 4733115"/>
              <a:gd name="connsiteX8" fmla="*/ 770851 w 4283308"/>
              <a:gd name="connsiteY8" fmla="*/ 1670601 h 4733115"/>
              <a:gd name="connsiteX9" fmla="*/ 857937 w 4283308"/>
              <a:gd name="connsiteY9" fmla="*/ 1728658 h 4733115"/>
              <a:gd name="connsiteX10" fmla="*/ 930508 w 4283308"/>
              <a:gd name="connsiteY10" fmla="*/ 1801229 h 4733115"/>
              <a:gd name="connsiteX11" fmla="*/ 959537 w 4283308"/>
              <a:gd name="connsiteY11" fmla="*/ 1844772 h 4733115"/>
              <a:gd name="connsiteX12" fmla="*/ 1046623 w 4283308"/>
              <a:gd name="connsiteY12" fmla="*/ 1888315 h 4733115"/>
              <a:gd name="connsiteX13" fmla="*/ 1148223 w 4283308"/>
              <a:gd name="connsiteY13" fmla="*/ 1946372 h 4733115"/>
              <a:gd name="connsiteX14" fmla="*/ 1235308 w 4283308"/>
              <a:gd name="connsiteY14" fmla="*/ 1989915 h 4733115"/>
              <a:gd name="connsiteX15" fmla="*/ 1365937 w 4283308"/>
              <a:gd name="connsiteY15" fmla="*/ 2106029 h 4733115"/>
              <a:gd name="connsiteX16" fmla="*/ 1496565 w 4283308"/>
              <a:gd name="connsiteY16" fmla="*/ 2236658 h 4733115"/>
              <a:gd name="connsiteX17" fmla="*/ 1554623 w 4283308"/>
              <a:gd name="connsiteY17" fmla="*/ 2280201 h 4733115"/>
              <a:gd name="connsiteX18" fmla="*/ 1641708 w 4283308"/>
              <a:gd name="connsiteY18" fmla="*/ 2352772 h 4733115"/>
              <a:gd name="connsiteX19" fmla="*/ 1714280 w 4283308"/>
              <a:gd name="connsiteY19" fmla="*/ 2439858 h 4733115"/>
              <a:gd name="connsiteX20" fmla="*/ 1743308 w 4283308"/>
              <a:gd name="connsiteY20" fmla="*/ 2483401 h 4733115"/>
              <a:gd name="connsiteX21" fmla="*/ 1786851 w 4283308"/>
              <a:gd name="connsiteY21" fmla="*/ 2512429 h 4733115"/>
              <a:gd name="connsiteX22" fmla="*/ 1844908 w 4283308"/>
              <a:gd name="connsiteY22" fmla="*/ 2555972 h 4733115"/>
              <a:gd name="connsiteX23" fmla="*/ 1917480 w 4283308"/>
              <a:gd name="connsiteY23" fmla="*/ 2628544 h 4733115"/>
              <a:gd name="connsiteX24" fmla="*/ 1961023 w 4283308"/>
              <a:gd name="connsiteY24" fmla="*/ 2759172 h 4733115"/>
              <a:gd name="connsiteX25" fmla="*/ 1990051 w 4283308"/>
              <a:gd name="connsiteY25" fmla="*/ 2817229 h 4733115"/>
              <a:gd name="connsiteX26" fmla="*/ 2004565 w 4283308"/>
              <a:gd name="connsiteY26" fmla="*/ 2860772 h 4733115"/>
              <a:gd name="connsiteX27" fmla="*/ 2033594 w 4283308"/>
              <a:gd name="connsiteY27" fmla="*/ 2904315 h 4733115"/>
              <a:gd name="connsiteX28" fmla="*/ 2106165 w 4283308"/>
              <a:gd name="connsiteY28" fmla="*/ 3020429 h 4733115"/>
              <a:gd name="connsiteX29" fmla="*/ 2164223 w 4283308"/>
              <a:gd name="connsiteY29" fmla="*/ 3107515 h 4733115"/>
              <a:gd name="connsiteX30" fmla="*/ 2251308 w 4283308"/>
              <a:gd name="connsiteY30" fmla="*/ 3238144 h 4733115"/>
              <a:gd name="connsiteX31" fmla="*/ 2280337 w 4283308"/>
              <a:gd name="connsiteY31" fmla="*/ 3281686 h 4733115"/>
              <a:gd name="connsiteX32" fmla="*/ 2309365 w 4283308"/>
              <a:gd name="connsiteY32" fmla="*/ 3325229 h 4733115"/>
              <a:gd name="connsiteX33" fmla="*/ 2352908 w 4283308"/>
              <a:gd name="connsiteY33" fmla="*/ 3368772 h 4733115"/>
              <a:gd name="connsiteX34" fmla="*/ 2439994 w 4283308"/>
              <a:gd name="connsiteY34" fmla="*/ 3484886 h 4733115"/>
              <a:gd name="connsiteX35" fmla="*/ 2454508 w 4283308"/>
              <a:gd name="connsiteY35" fmla="*/ 3528429 h 4733115"/>
              <a:gd name="connsiteX36" fmla="*/ 2483537 w 4283308"/>
              <a:gd name="connsiteY36" fmla="*/ 3630029 h 4733115"/>
              <a:gd name="connsiteX37" fmla="*/ 2512565 w 4283308"/>
              <a:gd name="connsiteY37" fmla="*/ 3673572 h 4733115"/>
              <a:gd name="connsiteX38" fmla="*/ 2556108 w 4283308"/>
              <a:gd name="connsiteY38" fmla="*/ 3804201 h 4733115"/>
              <a:gd name="connsiteX39" fmla="*/ 2570623 w 4283308"/>
              <a:gd name="connsiteY39" fmla="*/ 3847744 h 4733115"/>
              <a:gd name="connsiteX40" fmla="*/ 2599651 w 4283308"/>
              <a:gd name="connsiteY40" fmla="*/ 3905801 h 4733115"/>
              <a:gd name="connsiteX41" fmla="*/ 2614165 w 4283308"/>
              <a:gd name="connsiteY41" fmla="*/ 3949344 h 4733115"/>
              <a:gd name="connsiteX42" fmla="*/ 2643194 w 4283308"/>
              <a:gd name="connsiteY42" fmla="*/ 3992886 h 4733115"/>
              <a:gd name="connsiteX43" fmla="*/ 2701251 w 4283308"/>
              <a:gd name="connsiteY43" fmla="*/ 4123515 h 4733115"/>
              <a:gd name="connsiteX44" fmla="*/ 2730280 w 4283308"/>
              <a:gd name="connsiteY44" fmla="*/ 4210601 h 4733115"/>
              <a:gd name="connsiteX45" fmla="*/ 2744794 w 4283308"/>
              <a:gd name="connsiteY45" fmla="*/ 4254144 h 4733115"/>
              <a:gd name="connsiteX46" fmla="*/ 2759308 w 4283308"/>
              <a:gd name="connsiteY46" fmla="*/ 4355744 h 4733115"/>
              <a:gd name="connsiteX47" fmla="*/ 2773823 w 4283308"/>
              <a:gd name="connsiteY47" fmla="*/ 4544429 h 4733115"/>
              <a:gd name="connsiteX48" fmla="*/ 2817365 w 4283308"/>
              <a:gd name="connsiteY48" fmla="*/ 4573458 h 4733115"/>
              <a:gd name="connsiteX49" fmla="*/ 2904451 w 4283308"/>
              <a:gd name="connsiteY49" fmla="*/ 4602486 h 4733115"/>
              <a:gd name="connsiteX50" fmla="*/ 2947994 w 4283308"/>
              <a:gd name="connsiteY50" fmla="*/ 4631515 h 4733115"/>
              <a:gd name="connsiteX51" fmla="*/ 3122165 w 4283308"/>
              <a:gd name="connsiteY51" fmla="*/ 4660544 h 4733115"/>
              <a:gd name="connsiteX52" fmla="*/ 3238280 w 4283308"/>
              <a:gd name="connsiteY52" fmla="*/ 4675058 h 4733115"/>
              <a:gd name="connsiteX53" fmla="*/ 3296337 w 4283308"/>
              <a:gd name="connsiteY53" fmla="*/ 4689572 h 4733115"/>
              <a:gd name="connsiteX54" fmla="*/ 3412451 w 4283308"/>
              <a:gd name="connsiteY54" fmla="*/ 4704086 h 4733115"/>
              <a:gd name="connsiteX55" fmla="*/ 3499537 w 4283308"/>
              <a:gd name="connsiteY55" fmla="*/ 4733115 h 4733115"/>
              <a:gd name="connsiteX56" fmla="*/ 3746280 w 4283308"/>
              <a:gd name="connsiteY56" fmla="*/ 4718601 h 4733115"/>
              <a:gd name="connsiteX57" fmla="*/ 3847880 w 4283308"/>
              <a:gd name="connsiteY57" fmla="*/ 4689572 h 4733115"/>
              <a:gd name="connsiteX58" fmla="*/ 4112403 w 4283308"/>
              <a:gd name="connsiteY58" fmla="*/ 4431944 h 4733115"/>
              <a:gd name="connsiteX59" fmla="*/ 3876908 w 4283308"/>
              <a:gd name="connsiteY59" fmla="*/ 3804201 h 4733115"/>
              <a:gd name="connsiteX60" fmla="*/ 3847880 w 4283308"/>
              <a:gd name="connsiteY60" fmla="*/ 3717115 h 4733115"/>
              <a:gd name="connsiteX61" fmla="*/ 3804337 w 4283308"/>
              <a:gd name="connsiteY61" fmla="*/ 3586486 h 4733115"/>
              <a:gd name="connsiteX62" fmla="*/ 3775308 w 4283308"/>
              <a:gd name="connsiteY62" fmla="*/ 3499401 h 4733115"/>
              <a:gd name="connsiteX63" fmla="*/ 3760794 w 4283308"/>
              <a:gd name="connsiteY63" fmla="*/ 3455858 h 4733115"/>
              <a:gd name="connsiteX64" fmla="*/ 3731765 w 4283308"/>
              <a:gd name="connsiteY64" fmla="*/ 3397801 h 4733115"/>
              <a:gd name="connsiteX65" fmla="*/ 3717251 w 4283308"/>
              <a:gd name="connsiteY65" fmla="*/ 3354258 h 4733115"/>
              <a:gd name="connsiteX66" fmla="*/ 3688223 w 4283308"/>
              <a:gd name="connsiteY66" fmla="*/ 3310715 h 4733115"/>
              <a:gd name="connsiteX67" fmla="*/ 3673708 w 4283308"/>
              <a:gd name="connsiteY67" fmla="*/ 3267172 h 4733115"/>
              <a:gd name="connsiteX68" fmla="*/ 3586623 w 4283308"/>
              <a:gd name="connsiteY68" fmla="*/ 3136544 h 4733115"/>
              <a:gd name="connsiteX69" fmla="*/ 3543080 w 4283308"/>
              <a:gd name="connsiteY69" fmla="*/ 3034944 h 4733115"/>
              <a:gd name="connsiteX70" fmla="*/ 3514051 w 4283308"/>
              <a:gd name="connsiteY70" fmla="*/ 2991401 h 4733115"/>
              <a:gd name="connsiteX71" fmla="*/ 3499537 w 4283308"/>
              <a:gd name="connsiteY71" fmla="*/ 2947858 h 4733115"/>
              <a:gd name="connsiteX72" fmla="*/ 3485023 w 4283308"/>
              <a:gd name="connsiteY72" fmla="*/ 2889801 h 4733115"/>
              <a:gd name="connsiteX73" fmla="*/ 3426965 w 4283308"/>
              <a:gd name="connsiteY73" fmla="*/ 2802715 h 4733115"/>
              <a:gd name="connsiteX74" fmla="*/ 3368908 w 4283308"/>
              <a:gd name="connsiteY74" fmla="*/ 2715629 h 4733115"/>
              <a:gd name="connsiteX75" fmla="*/ 3339880 w 4283308"/>
              <a:gd name="connsiteY75" fmla="*/ 2672086 h 4733115"/>
              <a:gd name="connsiteX76" fmla="*/ 3296337 w 4283308"/>
              <a:gd name="connsiteY76" fmla="*/ 2628544 h 4733115"/>
              <a:gd name="connsiteX77" fmla="*/ 3281823 w 4283308"/>
              <a:gd name="connsiteY77" fmla="*/ 2585001 h 4733115"/>
              <a:gd name="connsiteX78" fmla="*/ 3223765 w 4283308"/>
              <a:gd name="connsiteY78" fmla="*/ 2497915 h 4733115"/>
              <a:gd name="connsiteX79" fmla="*/ 3209251 w 4283308"/>
              <a:gd name="connsiteY79" fmla="*/ 2454372 h 4733115"/>
              <a:gd name="connsiteX80" fmla="*/ 3151194 w 4283308"/>
              <a:gd name="connsiteY80" fmla="*/ 2367286 h 4733115"/>
              <a:gd name="connsiteX81" fmla="*/ 3122165 w 4283308"/>
              <a:gd name="connsiteY81" fmla="*/ 2280201 h 4733115"/>
              <a:gd name="connsiteX82" fmla="*/ 3107651 w 4283308"/>
              <a:gd name="connsiteY82" fmla="*/ 2236658 h 4733115"/>
              <a:gd name="connsiteX83" fmla="*/ 3031451 w 4283308"/>
              <a:gd name="connsiteY83" fmla="*/ 1999712 h 4733115"/>
              <a:gd name="connsiteX84" fmla="*/ 3051408 w 4283308"/>
              <a:gd name="connsiteY84" fmla="*/ 1874526 h 4733115"/>
              <a:gd name="connsiteX85" fmla="*/ 3187480 w 4283308"/>
              <a:gd name="connsiteY85" fmla="*/ 1664432 h 4733115"/>
              <a:gd name="connsiteX86" fmla="*/ 3238643 w 4283308"/>
              <a:gd name="connsiteY86" fmla="*/ 1604924 h 4733115"/>
              <a:gd name="connsiteX87" fmla="*/ 3305771 w 4283308"/>
              <a:gd name="connsiteY87" fmla="*/ 1561381 h 4733115"/>
              <a:gd name="connsiteX88" fmla="*/ 3356934 w 4283308"/>
              <a:gd name="connsiteY88" fmla="*/ 1485906 h 4733115"/>
              <a:gd name="connsiteX89" fmla="*/ 3438577 w 4283308"/>
              <a:gd name="connsiteY89" fmla="*/ 1426398 h 4733115"/>
              <a:gd name="connsiteX90" fmla="*/ 3528565 w 4283308"/>
              <a:gd name="connsiteY90" fmla="*/ 1336772 h 4733115"/>
              <a:gd name="connsiteX91" fmla="*/ 3557594 w 4283308"/>
              <a:gd name="connsiteY91" fmla="*/ 1293229 h 4733115"/>
              <a:gd name="connsiteX92" fmla="*/ 3615651 w 4283308"/>
              <a:gd name="connsiteY92" fmla="*/ 1206144 h 4733115"/>
              <a:gd name="connsiteX93" fmla="*/ 3673708 w 4283308"/>
              <a:gd name="connsiteY93" fmla="*/ 1119058 h 4733115"/>
              <a:gd name="connsiteX94" fmla="*/ 3717251 w 4283308"/>
              <a:gd name="connsiteY94" fmla="*/ 1090029 h 4733115"/>
              <a:gd name="connsiteX95" fmla="*/ 3804337 w 4283308"/>
              <a:gd name="connsiteY95" fmla="*/ 1002944 h 4733115"/>
              <a:gd name="connsiteX96" fmla="*/ 3833365 w 4283308"/>
              <a:gd name="connsiteY96" fmla="*/ 959401 h 4733115"/>
              <a:gd name="connsiteX97" fmla="*/ 3920451 w 4283308"/>
              <a:gd name="connsiteY97" fmla="*/ 872315 h 4733115"/>
              <a:gd name="connsiteX98" fmla="*/ 4051080 w 4283308"/>
              <a:gd name="connsiteY98" fmla="*/ 770715 h 4733115"/>
              <a:gd name="connsiteX99" fmla="*/ 4094623 w 4283308"/>
              <a:gd name="connsiteY99" fmla="*/ 741686 h 4733115"/>
              <a:gd name="connsiteX100" fmla="*/ 4123651 w 4283308"/>
              <a:gd name="connsiteY100" fmla="*/ 698144 h 4733115"/>
              <a:gd name="connsiteX101" fmla="*/ 4167194 w 4283308"/>
              <a:gd name="connsiteY101" fmla="*/ 669115 h 4733115"/>
              <a:gd name="connsiteX102" fmla="*/ 4225251 w 4283308"/>
              <a:gd name="connsiteY102" fmla="*/ 582029 h 4733115"/>
              <a:gd name="connsiteX103" fmla="*/ 4239765 w 4283308"/>
              <a:gd name="connsiteY103" fmla="*/ 538486 h 4733115"/>
              <a:gd name="connsiteX104" fmla="*/ 4268794 w 4283308"/>
              <a:gd name="connsiteY104" fmla="*/ 494944 h 4733115"/>
              <a:gd name="connsiteX105" fmla="*/ 4283308 w 4283308"/>
              <a:gd name="connsiteY105" fmla="*/ 393344 h 4733115"/>
              <a:gd name="connsiteX106" fmla="*/ 4268794 w 4283308"/>
              <a:gd name="connsiteY106" fmla="*/ 117572 h 4733115"/>
              <a:gd name="connsiteX107" fmla="*/ 4155945 w 4283308"/>
              <a:gd name="connsiteY107" fmla="*/ 13069 h 4733115"/>
              <a:gd name="connsiteX108" fmla="*/ 3889245 w 4283308"/>
              <a:gd name="connsiteY108" fmla="*/ 4724 h 4733115"/>
              <a:gd name="connsiteX109" fmla="*/ 3702011 w 4283308"/>
              <a:gd name="connsiteY109" fmla="*/ 78021 h 4733115"/>
              <a:gd name="connsiteX110" fmla="*/ 3601137 w 4283308"/>
              <a:gd name="connsiteY110" fmla="*/ 175629 h 4733115"/>
              <a:gd name="connsiteX111" fmla="*/ 3514051 w 4283308"/>
              <a:gd name="connsiteY111" fmla="*/ 219172 h 4733115"/>
              <a:gd name="connsiteX112" fmla="*/ 3470508 w 4283308"/>
              <a:gd name="connsiteY112" fmla="*/ 248201 h 4733115"/>
              <a:gd name="connsiteX113" fmla="*/ 3383423 w 4283308"/>
              <a:gd name="connsiteY113" fmla="*/ 277229 h 4733115"/>
              <a:gd name="connsiteX114" fmla="*/ 3339880 w 4283308"/>
              <a:gd name="connsiteY114" fmla="*/ 291744 h 4733115"/>
              <a:gd name="connsiteX115" fmla="*/ 3281823 w 4283308"/>
              <a:gd name="connsiteY115" fmla="*/ 335286 h 4733115"/>
              <a:gd name="connsiteX116" fmla="*/ 3194737 w 4283308"/>
              <a:gd name="connsiteY116" fmla="*/ 393344 h 4733115"/>
              <a:gd name="connsiteX117" fmla="*/ 3165708 w 4283308"/>
              <a:gd name="connsiteY117" fmla="*/ 436886 h 4733115"/>
              <a:gd name="connsiteX118" fmla="*/ 3151194 w 4283308"/>
              <a:gd name="connsiteY118" fmla="*/ 480429 h 4733115"/>
              <a:gd name="connsiteX119" fmla="*/ 3064108 w 4283308"/>
              <a:gd name="connsiteY119" fmla="*/ 567515 h 4733115"/>
              <a:gd name="connsiteX120" fmla="*/ 3035080 w 4283308"/>
              <a:gd name="connsiteY120" fmla="*/ 611058 h 4733115"/>
              <a:gd name="connsiteX121" fmla="*/ 2991537 w 4283308"/>
              <a:gd name="connsiteY121" fmla="*/ 654601 h 4733115"/>
              <a:gd name="connsiteX122" fmla="*/ 2962508 w 4283308"/>
              <a:gd name="connsiteY122" fmla="*/ 698144 h 4733115"/>
              <a:gd name="connsiteX123" fmla="*/ 2918965 w 4283308"/>
              <a:gd name="connsiteY123" fmla="*/ 727172 h 4733115"/>
              <a:gd name="connsiteX124" fmla="*/ 2860908 w 4283308"/>
              <a:gd name="connsiteY124" fmla="*/ 770715 h 4733115"/>
              <a:gd name="connsiteX125" fmla="*/ 2788337 w 4283308"/>
              <a:gd name="connsiteY125" fmla="*/ 843286 h 4733115"/>
              <a:gd name="connsiteX126" fmla="*/ 2715765 w 4283308"/>
              <a:gd name="connsiteY126" fmla="*/ 901344 h 4733115"/>
              <a:gd name="connsiteX127" fmla="*/ 2672223 w 4283308"/>
              <a:gd name="connsiteY127" fmla="*/ 944886 h 4733115"/>
              <a:gd name="connsiteX128" fmla="*/ 2541594 w 4283308"/>
              <a:gd name="connsiteY128" fmla="*/ 1031972 h 4733115"/>
              <a:gd name="connsiteX129" fmla="*/ 2454508 w 4283308"/>
              <a:gd name="connsiteY129" fmla="*/ 1090029 h 4733115"/>
              <a:gd name="connsiteX130" fmla="*/ 2410965 w 4283308"/>
              <a:gd name="connsiteY130" fmla="*/ 1104544 h 4733115"/>
              <a:gd name="connsiteX131" fmla="*/ 2323880 w 4283308"/>
              <a:gd name="connsiteY131" fmla="*/ 1148086 h 4733115"/>
              <a:gd name="connsiteX132" fmla="*/ 2280337 w 4283308"/>
              <a:gd name="connsiteY132" fmla="*/ 1177115 h 4733115"/>
              <a:gd name="connsiteX133" fmla="*/ 2222280 w 4283308"/>
              <a:gd name="connsiteY133" fmla="*/ 1162601 h 4733115"/>
              <a:gd name="connsiteX134" fmla="*/ 2135194 w 4283308"/>
              <a:gd name="connsiteY134" fmla="*/ 1104544 h 4733115"/>
              <a:gd name="connsiteX135" fmla="*/ 2091651 w 4283308"/>
              <a:gd name="connsiteY135" fmla="*/ 1061001 h 4733115"/>
              <a:gd name="connsiteX136" fmla="*/ 2048108 w 4283308"/>
              <a:gd name="connsiteY136" fmla="*/ 1046486 h 4733115"/>
              <a:gd name="connsiteX137" fmla="*/ 1961023 w 4283308"/>
              <a:gd name="connsiteY137" fmla="*/ 988429 h 4733115"/>
              <a:gd name="connsiteX138" fmla="*/ 1851077 w 4283308"/>
              <a:gd name="connsiteY138" fmla="*/ 946338 h 4733115"/>
              <a:gd name="connsiteX139" fmla="*/ 1768708 w 4283308"/>
              <a:gd name="connsiteY139" fmla="*/ 872315 h 4733115"/>
              <a:gd name="connsiteX140" fmla="*/ 1552083 w 4283308"/>
              <a:gd name="connsiteY140" fmla="*/ 662584 h 4733115"/>
              <a:gd name="connsiteX141" fmla="*/ 1393514 w 4283308"/>
              <a:gd name="connsiteY141" fmla="*/ 588561 h 4733115"/>
              <a:gd name="connsiteX142" fmla="*/ 1232405 w 4283308"/>
              <a:gd name="connsiteY142" fmla="*/ 496032 h 4733115"/>
              <a:gd name="connsiteX143" fmla="*/ 1020134 w 4283308"/>
              <a:gd name="connsiteY143" fmla="*/ 411849 h 4733115"/>
              <a:gd name="connsiteX144" fmla="*/ 795525 w 4283308"/>
              <a:gd name="connsiteY144" fmla="*/ 325852 h 4733115"/>
              <a:gd name="connsiteX145" fmla="*/ 563428 w 4283308"/>
              <a:gd name="connsiteY145" fmla="*/ 237910 h 4733115"/>
              <a:gd name="connsiteX146" fmla="*/ 549871 w 4283308"/>
              <a:gd name="connsiteY146" fmla="*/ 273238 h 4733115"/>
              <a:gd name="connsiteX147" fmla="*/ 393480 w 4283308"/>
              <a:gd name="connsiteY147" fmla="*/ 190144 h 4733115"/>
              <a:gd name="connsiteX148" fmla="*/ 262851 w 4283308"/>
              <a:gd name="connsiteY148" fmla="*/ 175629 h 4733115"/>
              <a:gd name="connsiteX149" fmla="*/ 30623 w 4283308"/>
              <a:gd name="connsiteY149" fmla="*/ 509458 h 4733115"/>
              <a:gd name="connsiteX150" fmla="*/ 45137 w 4283308"/>
              <a:gd name="connsiteY150" fmla="*/ 567515 h 4733115"/>
              <a:gd name="connsiteX151" fmla="*/ 59651 w 4283308"/>
              <a:gd name="connsiteY151" fmla="*/ 698144 h 4733115"/>
              <a:gd name="connsiteX152" fmla="*/ 88680 w 4283308"/>
              <a:gd name="connsiteY152" fmla="*/ 828772 h 4733115"/>
              <a:gd name="connsiteX153" fmla="*/ 103194 w 4283308"/>
              <a:gd name="connsiteY153" fmla="*/ 959401 h 4733115"/>
              <a:gd name="connsiteX154" fmla="*/ 132223 w 4283308"/>
              <a:gd name="connsiteY154" fmla="*/ 1046486 h 4733115"/>
              <a:gd name="connsiteX155" fmla="*/ 161251 w 4283308"/>
              <a:gd name="connsiteY155" fmla="*/ 1133572 h 4733115"/>
              <a:gd name="connsiteX156" fmla="*/ 175765 w 4283308"/>
              <a:gd name="connsiteY156" fmla="*/ 1206144 h 4733115"/>
              <a:gd name="connsiteX157" fmla="*/ 190280 w 4283308"/>
              <a:gd name="connsiteY157" fmla="*/ 1249686 h 4733115"/>
              <a:gd name="connsiteX158" fmla="*/ 175765 w 4283308"/>
              <a:gd name="connsiteY158" fmla="*/ 1351286 h 4733115"/>
              <a:gd name="connsiteX159" fmla="*/ 161251 w 4283308"/>
              <a:gd name="connsiteY159" fmla="*/ 1394829 h 4733115"/>
              <a:gd name="connsiteX160" fmla="*/ 219308 w 4283308"/>
              <a:gd name="connsiteY160" fmla="*/ 1467401 h 4733115"/>
              <a:gd name="connsiteX161" fmla="*/ 146737 w 4283308"/>
              <a:gd name="connsiteY161" fmla="*/ 1452886 h 4733115"/>
              <a:gd name="connsiteX0" fmla="*/ 146737 w 4283308"/>
              <a:gd name="connsiteY0" fmla="*/ 1452886 h 4733115"/>
              <a:gd name="connsiteX1" fmla="*/ 146737 w 4283308"/>
              <a:gd name="connsiteY1" fmla="*/ 1452886 h 4733115"/>
              <a:gd name="connsiteX2" fmla="*/ 277365 w 4283308"/>
              <a:gd name="connsiteY2" fmla="*/ 1438372 h 4733115"/>
              <a:gd name="connsiteX3" fmla="*/ 407994 w 4283308"/>
              <a:gd name="connsiteY3" fmla="*/ 1496429 h 4733115"/>
              <a:gd name="connsiteX4" fmla="*/ 451537 w 4283308"/>
              <a:gd name="connsiteY4" fmla="*/ 1510944 h 4733115"/>
              <a:gd name="connsiteX5" fmla="*/ 480565 w 4283308"/>
              <a:gd name="connsiteY5" fmla="*/ 1554486 h 4733115"/>
              <a:gd name="connsiteX6" fmla="*/ 596680 w 4283308"/>
              <a:gd name="connsiteY6" fmla="*/ 1598029 h 4733115"/>
              <a:gd name="connsiteX7" fmla="*/ 727308 w 4283308"/>
              <a:gd name="connsiteY7" fmla="*/ 1656086 h 4733115"/>
              <a:gd name="connsiteX8" fmla="*/ 770851 w 4283308"/>
              <a:gd name="connsiteY8" fmla="*/ 1670601 h 4733115"/>
              <a:gd name="connsiteX9" fmla="*/ 857937 w 4283308"/>
              <a:gd name="connsiteY9" fmla="*/ 1728658 h 4733115"/>
              <a:gd name="connsiteX10" fmla="*/ 930508 w 4283308"/>
              <a:gd name="connsiteY10" fmla="*/ 1801229 h 4733115"/>
              <a:gd name="connsiteX11" fmla="*/ 959537 w 4283308"/>
              <a:gd name="connsiteY11" fmla="*/ 1844772 h 4733115"/>
              <a:gd name="connsiteX12" fmla="*/ 1046623 w 4283308"/>
              <a:gd name="connsiteY12" fmla="*/ 1888315 h 4733115"/>
              <a:gd name="connsiteX13" fmla="*/ 1148223 w 4283308"/>
              <a:gd name="connsiteY13" fmla="*/ 1946372 h 4733115"/>
              <a:gd name="connsiteX14" fmla="*/ 1235308 w 4283308"/>
              <a:gd name="connsiteY14" fmla="*/ 1989915 h 4733115"/>
              <a:gd name="connsiteX15" fmla="*/ 1365937 w 4283308"/>
              <a:gd name="connsiteY15" fmla="*/ 2106029 h 4733115"/>
              <a:gd name="connsiteX16" fmla="*/ 1496565 w 4283308"/>
              <a:gd name="connsiteY16" fmla="*/ 2236658 h 4733115"/>
              <a:gd name="connsiteX17" fmla="*/ 1554623 w 4283308"/>
              <a:gd name="connsiteY17" fmla="*/ 2280201 h 4733115"/>
              <a:gd name="connsiteX18" fmla="*/ 1641708 w 4283308"/>
              <a:gd name="connsiteY18" fmla="*/ 2352772 h 4733115"/>
              <a:gd name="connsiteX19" fmla="*/ 1714280 w 4283308"/>
              <a:gd name="connsiteY19" fmla="*/ 2439858 h 4733115"/>
              <a:gd name="connsiteX20" fmla="*/ 1743308 w 4283308"/>
              <a:gd name="connsiteY20" fmla="*/ 2483401 h 4733115"/>
              <a:gd name="connsiteX21" fmla="*/ 1786851 w 4283308"/>
              <a:gd name="connsiteY21" fmla="*/ 2512429 h 4733115"/>
              <a:gd name="connsiteX22" fmla="*/ 1844908 w 4283308"/>
              <a:gd name="connsiteY22" fmla="*/ 2555972 h 4733115"/>
              <a:gd name="connsiteX23" fmla="*/ 1917480 w 4283308"/>
              <a:gd name="connsiteY23" fmla="*/ 2628544 h 4733115"/>
              <a:gd name="connsiteX24" fmla="*/ 1961023 w 4283308"/>
              <a:gd name="connsiteY24" fmla="*/ 2759172 h 4733115"/>
              <a:gd name="connsiteX25" fmla="*/ 1990051 w 4283308"/>
              <a:gd name="connsiteY25" fmla="*/ 2817229 h 4733115"/>
              <a:gd name="connsiteX26" fmla="*/ 2004565 w 4283308"/>
              <a:gd name="connsiteY26" fmla="*/ 2860772 h 4733115"/>
              <a:gd name="connsiteX27" fmla="*/ 2033594 w 4283308"/>
              <a:gd name="connsiteY27" fmla="*/ 2904315 h 4733115"/>
              <a:gd name="connsiteX28" fmla="*/ 2106165 w 4283308"/>
              <a:gd name="connsiteY28" fmla="*/ 3020429 h 4733115"/>
              <a:gd name="connsiteX29" fmla="*/ 2164223 w 4283308"/>
              <a:gd name="connsiteY29" fmla="*/ 3107515 h 4733115"/>
              <a:gd name="connsiteX30" fmla="*/ 2251308 w 4283308"/>
              <a:gd name="connsiteY30" fmla="*/ 3238144 h 4733115"/>
              <a:gd name="connsiteX31" fmla="*/ 2280337 w 4283308"/>
              <a:gd name="connsiteY31" fmla="*/ 3281686 h 4733115"/>
              <a:gd name="connsiteX32" fmla="*/ 2309365 w 4283308"/>
              <a:gd name="connsiteY32" fmla="*/ 3325229 h 4733115"/>
              <a:gd name="connsiteX33" fmla="*/ 2352908 w 4283308"/>
              <a:gd name="connsiteY33" fmla="*/ 3368772 h 4733115"/>
              <a:gd name="connsiteX34" fmla="*/ 2439994 w 4283308"/>
              <a:gd name="connsiteY34" fmla="*/ 3484886 h 4733115"/>
              <a:gd name="connsiteX35" fmla="*/ 2454508 w 4283308"/>
              <a:gd name="connsiteY35" fmla="*/ 3528429 h 4733115"/>
              <a:gd name="connsiteX36" fmla="*/ 2483537 w 4283308"/>
              <a:gd name="connsiteY36" fmla="*/ 3630029 h 4733115"/>
              <a:gd name="connsiteX37" fmla="*/ 2512565 w 4283308"/>
              <a:gd name="connsiteY37" fmla="*/ 3673572 h 4733115"/>
              <a:gd name="connsiteX38" fmla="*/ 2556108 w 4283308"/>
              <a:gd name="connsiteY38" fmla="*/ 3804201 h 4733115"/>
              <a:gd name="connsiteX39" fmla="*/ 2570623 w 4283308"/>
              <a:gd name="connsiteY39" fmla="*/ 3847744 h 4733115"/>
              <a:gd name="connsiteX40" fmla="*/ 2599651 w 4283308"/>
              <a:gd name="connsiteY40" fmla="*/ 3905801 h 4733115"/>
              <a:gd name="connsiteX41" fmla="*/ 2614165 w 4283308"/>
              <a:gd name="connsiteY41" fmla="*/ 3949344 h 4733115"/>
              <a:gd name="connsiteX42" fmla="*/ 2643194 w 4283308"/>
              <a:gd name="connsiteY42" fmla="*/ 3992886 h 4733115"/>
              <a:gd name="connsiteX43" fmla="*/ 2701251 w 4283308"/>
              <a:gd name="connsiteY43" fmla="*/ 4123515 h 4733115"/>
              <a:gd name="connsiteX44" fmla="*/ 2730280 w 4283308"/>
              <a:gd name="connsiteY44" fmla="*/ 4210601 h 4733115"/>
              <a:gd name="connsiteX45" fmla="*/ 2744794 w 4283308"/>
              <a:gd name="connsiteY45" fmla="*/ 4254144 h 4733115"/>
              <a:gd name="connsiteX46" fmla="*/ 2759308 w 4283308"/>
              <a:gd name="connsiteY46" fmla="*/ 4355744 h 4733115"/>
              <a:gd name="connsiteX47" fmla="*/ 2773823 w 4283308"/>
              <a:gd name="connsiteY47" fmla="*/ 4544429 h 4733115"/>
              <a:gd name="connsiteX48" fmla="*/ 2817365 w 4283308"/>
              <a:gd name="connsiteY48" fmla="*/ 4573458 h 4733115"/>
              <a:gd name="connsiteX49" fmla="*/ 2904451 w 4283308"/>
              <a:gd name="connsiteY49" fmla="*/ 4602486 h 4733115"/>
              <a:gd name="connsiteX50" fmla="*/ 2947994 w 4283308"/>
              <a:gd name="connsiteY50" fmla="*/ 4631515 h 4733115"/>
              <a:gd name="connsiteX51" fmla="*/ 3122165 w 4283308"/>
              <a:gd name="connsiteY51" fmla="*/ 4660544 h 4733115"/>
              <a:gd name="connsiteX52" fmla="*/ 3238280 w 4283308"/>
              <a:gd name="connsiteY52" fmla="*/ 4675058 h 4733115"/>
              <a:gd name="connsiteX53" fmla="*/ 3296337 w 4283308"/>
              <a:gd name="connsiteY53" fmla="*/ 4689572 h 4733115"/>
              <a:gd name="connsiteX54" fmla="*/ 3412451 w 4283308"/>
              <a:gd name="connsiteY54" fmla="*/ 4704086 h 4733115"/>
              <a:gd name="connsiteX55" fmla="*/ 3499537 w 4283308"/>
              <a:gd name="connsiteY55" fmla="*/ 4733115 h 4733115"/>
              <a:gd name="connsiteX56" fmla="*/ 3746280 w 4283308"/>
              <a:gd name="connsiteY56" fmla="*/ 4718601 h 4733115"/>
              <a:gd name="connsiteX57" fmla="*/ 3847880 w 4283308"/>
              <a:gd name="connsiteY57" fmla="*/ 4689572 h 4733115"/>
              <a:gd name="connsiteX58" fmla="*/ 4112403 w 4283308"/>
              <a:gd name="connsiteY58" fmla="*/ 4431944 h 4733115"/>
              <a:gd name="connsiteX59" fmla="*/ 3876908 w 4283308"/>
              <a:gd name="connsiteY59" fmla="*/ 3804201 h 4733115"/>
              <a:gd name="connsiteX60" fmla="*/ 3847880 w 4283308"/>
              <a:gd name="connsiteY60" fmla="*/ 3717115 h 4733115"/>
              <a:gd name="connsiteX61" fmla="*/ 3804337 w 4283308"/>
              <a:gd name="connsiteY61" fmla="*/ 3586486 h 4733115"/>
              <a:gd name="connsiteX62" fmla="*/ 3775308 w 4283308"/>
              <a:gd name="connsiteY62" fmla="*/ 3499401 h 4733115"/>
              <a:gd name="connsiteX63" fmla="*/ 3760794 w 4283308"/>
              <a:gd name="connsiteY63" fmla="*/ 3455858 h 4733115"/>
              <a:gd name="connsiteX64" fmla="*/ 3731765 w 4283308"/>
              <a:gd name="connsiteY64" fmla="*/ 3397801 h 4733115"/>
              <a:gd name="connsiteX65" fmla="*/ 3717251 w 4283308"/>
              <a:gd name="connsiteY65" fmla="*/ 3354258 h 4733115"/>
              <a:gd name="connsiteX66" fmla="*/ 3688223 w 4283308"/>
              <a:gd name="connsiteY66" fmla="*/ 3310715 h 4733115"/>
              <a:gd name="connsiteX67" fmla="*/ 3673708 w 4283308"/>
              <a:gd name="connsiteY67" fmla="*/ 3267172 h 4733115"/>
              <a:gd name="connsiteX68" fmla="*/ 3586623 w 4283308"/>
              <a:gd name="connsiteY68" fmla="*/ 3136544 h 4733115"/>
              <a:gd name="connsiteX69" fmla="*/ 3543080 w 4283308"/>
              <a:gd name="connsiteY69" fmla="*/ 3034944 h 4733115"/>
              <a:gd name="connsiteX70" fmla="*/ 3514051 w 4283308"/>
              <a:gd name="connsiteY70" fmla="*/ 2991401 h 4733115"/>
              <a:gd name="connsiteX71" fmla="*/ 3499537 w 4283308"/>
              <a:gd name="connsiteY71" fmla="*/ 2947858 h 4733115"/>
              <a:gd name="connsiteX72" fmla="*/ 3485023 w 4283308"/>
              <a:gd name="connsiteY72" fmla="*/ 2889801 h 4733115"/>
              <a:gd name="connsiteX73" fmla="*/ 3426965 w 4283308"/>
              <a:gd name="connsiteY73" fmla="*/ 2802715 h 4733115"/>
              <a:gd name="connsiteX74" fmla="*/ 3368908 w 4283308"/>
              <a:gd name="connsiteY74" fmla="*/ 2715629 h 4733115"/>
              <a:gd name="connsiteX75" fmla="*/ 3339880 w 4283308"/>
              <a:gd name="connsiteY75" fmla="*/ 2672086 h 4733115"/>
              <a:gd name="connsiteX76" fmla="*/ 3296337 w 4283308"/>
              <a:gd name="connsiteY76" fmla="*/ 2628544 h 4733115"/>
              <a:gd name="connsiteX77" fmla="*/ 3281823 w 4283308"/>
              <a:gd name="connsiteY77" fmla="*/ 2585001 h 4733115"/>
              <a:gd name="connsiteX78" fmla="*/ 3223765 w 4283308"/>
              <a:gd name="connsiteY78" fmla="*/ 2497915 h 4733115"/>
              <a:gd name="connsiteX79" fmla="*/ 3209251 w 4283308"/>
              <a:gd name="connsiteY79" fmla="*/ 2454372 h 4733115"/>
              <a:gd name="connsiteX80" fmla="*/ 3151194 w 4283308"/>
              <a:gd name="connsiteY80" fmla="*/ 2367286 h 4733115"/>
              <a:gd name="connsiteX81" fmla="*/ 3122165 w 4283308"/>
              <a:gd name="connsiteY81" fmla="*/ 2280201 h 4733115"/>
              <a:gd name="connsiteX82" fmla="*/ 3107651 w 4283308"/>
              <a:gd name="connsiteY82" fmla="*/ 2236658 h 4733115"/>
              <a:gd name="connsiteX83" fmla="*/ 3031451 w 4283308"/>
              <a:gd name="connsiteY83" fmla="*/ 1999712 h 4733115"/>
              <a:gd name="connsiteX84" fmla="*/ 3051408 w 4283308"/>
              <a:gd name="connsiteY84" fmla="*/ 1874526 h 4733115"/>
              <a:gd name="connsiteX85" fmla="*/ 3187480 w 4283308"/>
              <a:gd name="connsiteY85" fmla="*/ 1664432 h 4733115"/>
              <a:gd name="connsiteX86" fmla="*/ 3238643 w 4283308"/>
              <a:gd name="connsiteY86" fmla="*/ 1604924 h 4733115"/>
              <a:gd name="connsiteX87" fmla="*/ 3305771 w 4283308"/>
              <a:gd name="connsiteY87" fmla="*/ 1561381 h 4733115"/>
              <a:gd name="connsiteX88" fmla="*/ 3356934 w 4283308"/>
              <a:gd name="connsiteY88" fmla="*/ 1485906 h 4733115"/>
              <a:gd name="connsiteX89" fmla="*/ 3438577 w 4283308"/>
              <a:gd name="connsiteY89" fmla="*/ 1426398 h 4733115"/>
              <a:gd name="connsiteX90" fmla="*/ 3528565 w 4283308"/>
              <a:gd name="connsiteY90" fmla="*/ 1336772 h 4733115"/>
              <a:gd name="connsiteX91" fmla="*/ 3557594 w 4283308"/>
              <a:gd name="connsiteY91" fmla="*/ 1293229 h 4733115"/>
              <a:gd name="connsiteX92" fmla="*/ 3615651 w 4283308"/>
              <a:gd name="connsiteY92" fmla="*/ 1206144 h 4733115"/>
              <a:gd name="connsiteX93" fmla="*/ 3673708 w 4283308"/>
              <a:gd name="connsiteY93" fmla="*/ 1119058 h 4733115"/>
              <a:gd name="connsiteX94" fmla="*/ 3717251 w 4283308"/>
              <a:gd name="connsiteY94" fmla="*/ 1090029 h 4733115"/>
              <a:gd name="connsiteX95" fmla="*/ 3804337 w 4283308"/>
              <a:gd name="connsiteY95" fmla="*/ 1002944 h 4733115"/>
              <a:gd name="connsiteX96" fmla="*/ 3833365 w 4283308"/>
              <a:gd name="connsiteY96" fmla="*/ 959401 h 4733115"/>
              <a:gd name="connsiteX97" fmla="*/ 3920451 w 4283308"/>
              <a:gd name="connsiteY97" fmla="*/ 872315 h 4733115"/>
              <a:gd name="connsiteX98" fmla="*/ 4051080 w 4283308"/>
              <a:gd name="connsiteY98" fmla="*/ 770715 h 4733115"/>
              <a:gd name="connsiteX99" fmla="*/ 4094623 w 4283308"/>
              <a:gd name="connsiteY99" fmla="*/ 741686 h 4733115"/>
              <a:gd name="connsiteX100" fmla="*/ 4123651 w 4283308"/>
              <a:gd name="connsiteY100" fmla="*/ 698144 h 4733115"/>
              <a:gd name="connsiteX101" fmla="*/ 4167194 w 4283308"/>
              <a:gd name="connsiteY101" fmla="*/ 669115 h 4733115"/>
              <a:gd name="connsiteX102" fmla="*/ 4225251 w 4283308"/>
              <a:gd name="connsiteY102" fmla="*/ 582029 h 4733115"/>
              <a:gd name="connsiteX103" fmla="*/ 4239765 w 4283308"/>
              <a:gd name="connsiteY103" fmla="*/ 538486 h 4733115"/>
              <a:gd name="connsiteX104" fmla="*/ 4268794 w 4283308"/>
              <a:gd name="connsiteY104" fmla="*/ 494944 h 4733115"/>
              <a:gd name="connsiteX105" fmla="*/ 4283308 w 4283308"/>
              <a:gd name="connsiteY105" fmla="*/ 393344 h 4733115"/>
              <a:gd name="connsiteX106" fmla="*/ 4268794 w 4283308"/>
              <a:gd name="connsiteY106" fmla="*/ 117572 h 4733115"/>
              <a:gd name="connsiteX107" fmla="*/ 4155945 w 4283308"/>
              <a:gd name="connsiteY107" fmla="*/ 13069 h 4733115"/>
              <a:gd name="connsiteX108" fmla="*/ 3889245 w 4283308"/>
              <a:gd name="connsiteY108" fmla="*/ 4724 h 4733115"/>
              <a:gd name="connsiteX109" fmla="*/ 3702011 w 4283308"/>
              <a:gd name="connsiteY109" fmla="*/ 78021 h 4733115"/>
              <a:gd name="connsiteX110" fmla="*/ 3601137 w 4283308"/>
              <a:gd name="connsiteY110" fmla="*/ 175629 h 4733115"/>
              <a:gd name="connsiteX111" fmla="*/ 3514051 w 4283308"/>
              <a:gd name="connsiteY111" fmla="*/ 219172 h 4733115"/>
              <a:gd name="connsiteX112" fmla="*/ 3470508 w 4283308"/>
              <a:gd name="connsiteY112" fmla="*/ 248201 h 4733115"/>
              <a:gd name="connsiteX113" fmla="*/ 3383423 w 4283308"/>
              <a:gd name="connsiteY113" fmla="*/ 277229 h 4733115"/>
              <a:gd name="connsiteX114" fmla="*/ 3339880 w 4283308"/>
              <a:gd name="connsiteY114" fmla="*/ 291744 h 4733115"/>
              <a:gd name="connsiteX115" fmla="*/ 3281823 w 4283308"/>
              <a:gd name="connsiteY115" fmla="*/ 335286 h 4733115"/>
              <a:gd name="connsiteX116" fmla="*/ 3194737 w 4283308"/>
              <a:gd name="connsiteY116" fmla="*/ 393344 h 4733115"/>
              <a:gd name="connsiteX117" fmla="*/ 3165708 w 4283308"/>
              <a:gd name="connsiteY117" fmla="*/ 436886 h 4733115"/>
              <a:gd name="connsiteX118" fmla="*/ 3151194 w 4283308"/>
              <a:gd name="connsiteY118" fmla="*/ 480429 h 4733115"/>
              <a:gd name="connsiteX119" fmla="*/ 3064108 w 4283308"/>
              <a:gd name="connsiteY119" fmla="*/ 567515 h 4733115"/>
              <a:gd name="connsiteX120" fmla="*/ 3035080 w 4283308"/>
              <a:gd name="connsiteY120" fmla="*/ 611058 h 4733115"/>
              <a:gd name="connsiteX121" fmla="*/ 2991537 w 4283308"/>
              <a:gd name="connsiteY121" fmla="*/ 654601 h 4733115"/>
              <a:gd name="connsiteX122" fmla="*/ 2962508 w 4283308"/>
              <a:gd name="connsiteY122" fmla="*/ 698144 h 4733115"/>
              <a:gd name="connsiteX123" fmla="*/ 2918965 w 4283308"/>
              <a:gd name="connsiteY123" fmla="*/ 727172 h 4733115"/>
              <a:gd name="connsiteX124" fmla="*/ 2860908 w 4283308"/>
              <a:gd name="connsiteY124" fmla="*/ 770715 h 4733115"/>
              <a:gd name="connsiteX125" fmla="*/ 2788337 w 4283308"/>
              <a:gd name="connsiteY125" fmla="*/ 843286 h 4733115"/>
              <a:gd name="connsiteX126" fmla="*/ 2715765 w 4283308"/>
              <a:gd name="connsiteY126" fmla="*/ 901344 h 4733115"/>
              <a:gd name="connsiteX127" fmla="*/ 2672223 w 4283308"/>
              <a:gd name="connsiteY127" fmla="*/ 944886 h 4733115"/>
              <a:gd name="connsiteX128" fmla="*/ 2541594 w 4283308"/>
              <a:gd name="connsiteY128" fmla="*/ 1031972 h 4733115"/>
              <a:gd name="connsiteX129" fmla="*/ 2454508 w 4283308"/>
              <a:gd name="connsiteY129" fmla="*/ 1090029 h 4733115"/>
              <a:gd name="connsiteX130" fmla="*/ 2410965 w 4283308"/>
              <a:gd name="connsiteY130" fmla="*/ 1104544 h 4733115"/>
              <a:gd name="connsiteX131" fmla="*/ 2323880 w 4283308"/>
              <a:gd name="connsiteY131" fmla="*/ 1148086 h 4733115"/>
              <a:gd name="connsiteX132" fmla="*/ 2280337 w 4283308"/>
              <a:gd name="connsiteY132" fmla="*/ 1177115 h 4733115"/>
              <a:gd name="connsiteX133" fmla="*/ 2222280 w 4283308"/>
              <a:gd name="connsiteY133" fmla="*/ 1162601 h 4733115"/>
              <a:gd name="connsiteX134" fmla="*/ 2135194 w 4283308"/>
              <a:gd name="connsiteY134" fmla="*/ 1104544 h 4733115"/>
              <a:gd name="connsiteX135" fmla="*/ 2091651 w 4283308"/>
              <a:gd name="connsiteY135" fmla="*/ 1061001 h 4733115"/>
              <a:gd name="connsiteX136" fmla="*/ 2048108 w 4283308"/>
              <a:gd name="connsiteY136" fmla="*/ 1046486 h 4733115"/>
              <a:gd name="connsiteX137" fmla="*/ 1961023 w 4283308"/>
              <a:gd name="connsiteY137" fmla="*/ 988429 h 4733115"/>
              <a:gd name="connsiteX138" fmla="*/ 1851077 w 4283308"/>
              <a:gd name="connsiteY138" fmla="*/ 946338 h 4733115"/>
              <a:gd name="connsiteX139" fmla="*/ 1715368 w 4283308"/>
              <a:gd name="connsiteY139" fmla="*/ 788495 h 4733115"/>
              <a:gd name="connsiteX140" fmla="*/ 1552083 w 4283308"/>
              <a:gd name="connsiteY140" fmla="*/ 662584 h 4733115"/>
              <a:gd name="connsiteX141" fmla="*/ 1393514 w 4283308"/>
              <a:gd name="connsiteY141" fmla="*/ 588561 h 4733115"/>
              <a:gd name="connsiteX142" fmla="*/ 1232405 w 4283308"/>
              <a:gd name="connsiteY142" fmla="*/ 496032 h 4733115"/>
              <a:gd name="connsiteX143" fmla="*/ 1020134 w 4283308"/>
              <a:gd name="connsiteY143" fmla="*/ 411849 h 4733115"/>
              <a:gd name="connsiteX144" fmla="*/ 795525 w 4283308"/>
              <a:gd name="connsiteY144" fmla="*/ 325852 h 4733115"/>
              <a:gd name="connsiteX145" fmla="*/ 563428 w 4283308"/>
              <a:gd name="connsiteY145" fmla="*/ 237910 h 4733115"/>
              <a:gd name="connsiteX146" fmla="*/ 549871 w 4283308"/>
              <a:gd name="connsiteY146" fmla="*/ 273238 h 4733115"/>
              <a:gd name="connsiteX147" fmla="*/ 393480 w 4283308"/>
              <a:gd name="connsiteY147" fmla="*/ 190144 h 4733115"/>
              <a:gd name="connsiteX148" fmla="*/ 262851 w 4283308"/>
              <a:gd name="connsiteY148" fmla="*/ 175629 h 4733115"/>
              <a:gd name="connsiteX149" fmla="*/ 30623 w 4283308"/>
              <a:gd name="connsiteY149" fmla="*/ 509458 h 4733115"/>
              <a:gd name="connsiteX150" fmla="*/ 45137 w 4283308"/>
              <a:gd name="connsiteY150" fmla="*/ 567515 h 4733115"/>
              <a:gd name="connsiteX151" fmla="*/ 59651 w 4283308"/>
              <a:gd name="connsiteY151" fmla="*/ 698144 h 4733115"/>
              <a:gd name="connsiteX152" fmla="*/ 88680 w 4283308"/>
              <a:gd name="connsiteY152" fmla="*/ 828772 h 4733115"/>
              <a:gd name="connsiteX153" fmla="*/ 103194 w 4283308"/>
              <a:gd name="connsiteY153" fmla="*/ 959401 h 4733115"/>
              <a:gd name="connsiteX154" fmla="*/ 132223 w 4283308"/>
              <a:gd name="connsiteY154" fmla="*/ 1046486 h 4733115"/>
              <a:gd name="connsiteX155" fmla="*/ 161251 w 4283308"/>
              <a:gd name="connsiteY155" fmla="*/ 1133572 h 4733115"/>
              <a:gd name="connsiteX156" fmla="*/ 175765 w 4283308"/>
              <a:gd name="connsiteY156" fmla="*/ 1206144 h 4733115"/>
              <a:gd name="connsiteX157" fmla="*/ 190280 w 4283308"/>
              <a:gd name="connsiteY157" fmla="*/ 1249686 h 4733115"/>
              <a:gd name="connsiteX158" fmla="*/ 175765 w 4283308"/>
              <a:gd name="connsiteY158" fmla="*/ 1351286 h 4733115"/>
              <a:gd name="connsiteX159" fmla="*/ 161251 w 4283308"/>
              <a:gd name="connsiteY159" fmla="*/ 1394829 h 4733115"/>
              <a:gd name="connsiteX160" fmla="*/ 219308 w 4283308"/>
              <a:gd name="connsiteY160" fmla="*/ 1467401 h 4733115"/>
              <a:gd name="connsiteX161" fmla="*/ 146737 w 4283308"/>
              <a:gd name="connsiteY161" fmla="*/ 1452886 h 4733115"/>
              <a:gd name="connsiteX0" fmla="*/ 146737 w 4283308"/>
              <a:gd name="connsiteY0" fmla="*/ 1452886 h 4733115"/>
              <a:gd name="connsiteX1" fmla="*/ 146737 w 4283308"/>
              <a:gd name="connsiteY1" fmla="*/ 1452886 h 4733115"/>
              <a:gd name="connsiteX2" fmla="*/ 277365 w 4283308"/>
              <a:gd name="connsiteY2" fmla="*/ 1438372 h 4733115"/>
              <a:gd name="connsiteX3" fmla="*/ 407994 w 4283308"/>
              <a:gd name="connsiteY3" fmla="*/ 1496429 h 4733115"/>
              <a:gd name="connsiteX4" fmla="*/ 451537 w 4283308"/>
              <a:gd name="connsiteY4" fmla="*/ 1510944 h 4733115"/>
              <a:gd name="connsiteX5" fmla="*/ 480565 w 4283308"/>
              <a:gd name="connsiteY5" fmla="*/ 1554486 h 4733115"/>
              <a:gd name="connsiteX6" fmla="*/ 596680 w 4283308"/>
              <a:gd name="connsiteY6" fmla="*/ 1598029 h 4733115"/>
              <a:gd name="connsiteX7" fmla="*/ 727308 w 4283308"/>
              <a:gd name="connsiteY7" fmla="*/ 1656086 h 4733115"/>
              <a:gd name="connsiteX8" fmla="*/ 770851 w 4283308"/>
              <a:gd name="connsiteY8" fmla="*/ 1670601 h 4733115"/>
              <a:gd name="connsiteX9" fmla="*/ 857937 w 4283308"/>
              <a:gd name="connsiteY9" fmla="*/ 1728658 h 4733115"/>
              <a:gd name="connsiteX10" fmla="*/ 930508 w 4283308"/>
              <a:gd name="connsiteY10" fmla="*/ 1801229 h 4733115"/>
              <a:gd name="connsiteX11" fmla="*/ 959537 w 4283308"/>
              <a:gd name="connsiteY11" fmla="*/ 1844772 h 4733115"/>
              <a:gd name="connsiteX12" fmla="*/ 1046623 w 4283308"/>
              <a:gd name="connsiteY12" fmla="*/ 1888315 h 4733115"/>
              <a:gd name="connsiteX13" fmla="*/ 1148223 w 4283308"/>
              <a:gd name="connsiteY13" fmla="*/ 1946372 h 4733115"/>
              <a:gd name="connsiteX14" fmla="*/ 1235308 w 4283308"/>
              <a:gd name="connsiteY14" fmla="*/ 1989915 h 4733115"/>
              <a:gd name="connsiteX15" fmla="*/ 1365937 w 4283308"/>
              <a:gd name="connsiteY15" fmla="*/ 2106029 h 4733115"/>
              <a:gd name="connsiteX16" fmla="*/ 1496565 w 4283308"/>
              <a:gd name="connsiteY16" fmla="*/ 2236658 h 4733115"/>
              <a:gd name="connsiteX17" fmla="*/ 1554623 w 4283308"/>
              <a:gd name="connsiteY17" fmla="*/ 2280201 h 4733115"/>
              <a:gd name="connsiteX18" fmla="*/ 1641708 w 4283308"/>
              <a:gd name="connsiteY18" fmla="*/ 2352772 h 4733115"/>
              <a:gd name="connsiteX19" fmla="*/ 1714280 w 4283308"/>
              <a:gd name="connsiteY19" fmla="*/ 2439858 h 4733115"/>
              <a:gd name="connsiteX20" fmla="*/ 1743308 w 4283308"/>
              <a:gd name="connsiteY20" fmla="*/ 2483401 h 4733115"/>
              <a:gd name="connsiteX21" fmla="*/ 1786851 w 4283308"/>
              <a:gd name="connsiteY21" fmla="*/ 2512429 h 4733115"/>
              <a:gd name="connsiteX22" fmla="*/ 1844908 w 4283308"/>
              <a:gd name="connsiteY22" fmla="*/ 2555972 h 4733115"/>
              <a:gd name="connsiteX23" fmla="*/ 1917480 w 4283308"/>
              <a:gd name="connsiteY23" fmla="*/ 2628544 h 4733115"/>
              <a:gd name="connsiteX24" fmla="*/ 1961023 w 4283308"/>
              <a:gd name="connsiteY24" fmla="*/ 2759172 h 4733115"/>
              <a:gd name="connsiteX25" fmla="*/ 1990051 w 4283308"/>
              <a:gd name="connsiteY25" fmla="*/ 2817229 h 4733115"/>
              <a:gd name="connsiteX26" fmla="*/ 2004565 w 4283308"/>
              <a:gd name="connsiteY26" fmla="*/ 2860772 h 4733115"/>
              <a:gd name="connsiteX27" fmla="*/ 2033594 w 4283308"/>
              <a:gd name="connsiteY27" fmla="*/ 2904315 h 4733115"/>
              <a:gd name="connsiteX28" fmla="*/ 2106165 w 4283308"/>
              <a:gd name="connsiteY28" fmla="*/ 3020429 h 4733115"/>
              <a:gd name="connsiteX29" fmla="*/ 2164223 w 4283308"/>
              <a:gd name="connsiteY29" fmla="*/ 3107515 h 4733115"/>
              <a:gd name="connsiteX30" fmla="*/ 2251308 w 4283308"/>
              <a:gd name="connsiteY30" fmla="*/ 3238144 h 4733115"/>
              <a:gd name="connsiteX31" fmla="*/ 2280337 w 4283308"/>
              <a:gd name="connsiteY31" fmla="*/ 3281686 h 4733115"/>
              <a:gd name="connsiteX32" fmla="*/ 2309365 w 4283308"/>
              <a:gd name="connsiteY32" fmla="*/ 3325229 h 4733115"/>
              <a:gd name="connsiteX33" fmla="*/ 2352908 w 4283308"/>
              <a:gd name="connsiteY33" fmla="*/ 3368772 h 4733115"/>
              <a:gd name="connsiteX34" fmla="*/ 2439994 w 4283308"/>
              <a:gd name="connsiteY34" fmla="*/ 3484886 h 4733115"/>
              <a:gd name="connsiteX35" fmla="*/ 2454508 w 4283308"/>
              <a:gd name="connsiteY35" fmla="*/ 3528429 h 4733115"/>
              <a:gd name="connsiteX36" fmla="*/ 2483537 w 4283308"/>
              <a:gd name="connsiteY36" fmla="*/ 3630029 h 4733115"/>
              <a:gd name="connsiteX37" fmla="*/ 2512565 w 4283308"/>
              <a:gd name="connsiteY37" fmla="*/ 3673572 h 4733115"/>
              <a:gd name="connsiteX38" fmla="*/ 2556108 w 4283308"/>
              <a:gd name="connsiteY38" fmla="*/ 3804201 h 4733115"/>
              <a:gd name="connsiteX39" fmla="*/ 2570623 w 4283308"/>
              <a:gd name="connsiteY39" fmla="*/ 3847744 h 4733115"/>
              <a:gd name="connsiteX40" fmla="*/ 2599651 w 4283308"/>
              <a:gd name="connsiteY40" fmla="*/ 3905801 h 4733115"/>
              <a:gd name="connsiteX41" fmla="*/ 2614165 w 4283308"/>
              <a:gd name="connsiteY41" fmla="*/ 3949344 h 4733115"/>
              <a:gd name="connsiteX42" fmla="*/ 2643194 w 4283308"/>
              <a:gd name="connsiteY42" fmla="*/ 3992886 h 4733115"/>
              <a:gd name="connsiteX43" fmla="*/ 2701251 w 4283308"/>
              <a:gd name="connsiteY43" fmla="*/ 4123515 h 4733115"/>
              <a:gd name="connsiteX44" fmla="*/ 2730280 w 4283308"/>
              <a:gd name="connsiteY44" fmla="*/ 4210601 h 4733115"/>
              <a:gd name="connsiteX45" fmla="*/ 2744794 w 4283308"/>
              <a:gd name="connsiteY45" fmla="*/ 4254144 h 4733115"/>
              <a:gd name="connsiteX46" fmla="*/ 2759308 w 4283308"/>
              <a:gd name="connsiteY46" fmla="*/ 4355744 h 4733115"/>
              <a:gd name="connsiteX47" fmla="*/ 2773823 w 4283308"/>
              <a:gd name="connsiteY47" fmla="*/ 4544429 h 4733115"/>
              <a:gd name="connsiteX48" fmla="*/ 2817365 w 4283308"/>
              <a:gd name="connsiteY48" fmla="*/ 4573458 h 4733115"/>
              <a:gd name="connsiteX49" fmla="*/ 2904451 w 4283308"/>
              <a:gd name="connsiteY49" fmla="*/ 4602486 h 4733115"/>
              <a:gd name="connsiteX50" fmla="*/ 2947994 w 4283308"/>
              <a:gd name="connsiteY50" fmla="*/ 4631515 h 4733115"/>
              <a:gd name="connsiteX51" fmla="*/ 3122165 w 4283308"/>
              <a:gd name="connsiteY51" fmla="*/ 4660544 h 4733115"/>
              <a:gd name="connsiteX52" fmla="*/ 3238280 w 4283308"/>
              <a:gd name="connsiteY52" fmla="*/ 4675058 h 4733115"/>
              <a:gd name="connsiteX53" fmla="*/ 3296337 w 4283308"/>
              <a:gd name="connsiteY53" fmla="*/ 4689572 h 4733115"/>
              <a:gd name="connsiteX54" fmla="*/ 3412451 w 4283308"/>
              <a:gd name="connsiteY54" fmla="*/ 4704086 h 4733115"/>
              <a:gd name="connsiteX55" fmla="*/ 3499537 w 4283308"/>
              <a:gd name="connsiteY55" fmla="*/ 4733115 h 4733115"/>
              <a:gd name="connsiteX56" fmla="*/ 3746280 w 4283308"/>
              <a:gd name="connsiteY56" fmla="*/ 4718601 h 4733115"/>
              <a:gd name="connsiteX57" fmla="*/ 3847880 w 4283308"/>
              <a:gd name="connsiteY57" fmla="*/ 4689572 h 4733115"/>
              <a:gd name="connsiteX58" fmla="*/ 4112403 w 4283308"/>
              <a:gd name="connsiteY58" fmla="*/ 4431944 h 4733115"/>
              <a:gd name="connsiteX59" fmla="*/ 3876908 w 4283308"/>
              <a:gd name="connsiteY59" fmla="*/ 3804201 h 4733115"/>
              <a:gd name="connsiteX60" fmla="*/ 3847880 w 4283308"/>
              <a:gd name="connsiteY60" fmla="*/ 3717115 h 4733115"/>
              <a:gd name="connsiteX61" fmla="*/ 3804337 w 4283308"/>
              <a:gd name="connsiteY61" fmla="*/ 3586486 h 4733115"/>
              <a:gd name="connsiteX62" fmla="*/ 3775308 w 4283308"/>
              <a:gd name="connsiteY62" fmla="*/ 3499401 h 4733115"/>
              <a:gd name="connsiteX63" fmla="*/ 3760794 w 4283308"/>
              <a:gd name="connsiteY63" fmla="*/ 3455858 h 4733115"/>
              <a:gd name="connsiteX64" fmla="*/ 3731765 w 4283308"/>
              <a:gd name="connsiteY64" fmla="*/ 3397801 h 4733115"/>
              <a:gd name="connsiteX65" fmla="*/ 3717251 w 4283308"/>
              <a:gd name="connsiteY65" fmla="*/ 3354258 h 4733115"/>
              <a:gd name="connsiteX66" fmla="*/ 3688223 w 4283308"/>
              <a:gd name="connsiteY66" fmla="*/ 3310715 h 4733115"/>
              <a:gd name="connsiteX67" fmla="*/ 3673708 w 4283308"/>
              <a:gd name="connsiteY67" fmla="*/ 3267172 h 4733115"/>
              <a:gd name="connsiteX68" fmla="*/ 3586623 w 4283308"/>
              <a:gd name="connsiteY68" fmla="*/ 3136544 h 4733115"/>
              <a:gd name="connsiteX69" fmla="*/ 3543080 w 4283308"/>
              <a:gd name="connsiteY69" fmla="*/ 3034944 h 4733115"/>
              <a:gd name="connsiteX70" fmla="*/ 3514051 w 4283308"/>
              <a:gd name="connsiteY70" fmla="*/ 2991401 h 4733115"/>
              <a:gd name="connsiteX71" fmla="*/ 3499537 w 4283308"/>
              <a:gd name="connsiteY71" fmla="*/ 2947858 h 4733115"/>
              <a:gd name="connsiteX72" fmla="*/ 3485023 w 4283308"/>
              <a:gd name="connsiteY72" fmla="*/ 2889801 h 4733115"/>
              <a:gd name="connsiteX73" fmla="*/ 3426965 w 4283308"/>
              <a:gd name="connsiteY73" fmla="*/ 2802715 h 4733115"/>
              <a:gd name="connsiteX74" fmla="*/ 3368908 w 4283308"/>
              <a:gd name="connsiteY74" fmla="*/ 2715629 h 4733115"/>
              <a:gd name="connsiteX75" fmla="*/ 3339880 w 4283308"/>
              <a:gd name="connsiteY75" fmla="*/ 2672086 h 4733115"/>
              <a:gd name="connsiteX76" fmla="*/ 3296337 w 4283308"/>
              <a:gd name="connsiteY76" fmla="*/ 2628544 h 4733115"/>
              <a:gd name="connsiteX77" fmla="*/ 3281823 w 4283308"/>
              <a:gd name="connsiteY77" fmla="*/ 2585001 h 4733115"/>
              <a:gd name="connsiteX78" fmla="*/ 3223765 w 4283308"/>
              <a:gd name="connsiteY78" fmla="*/ 2497915 h 4733115"/>
              <a:gd name="connsiteX79" fmla="*/ 3209251 w 4283308"/>
              <a:gd name="connsiteY79" fmla="*/ 2454372 h 4733115"/>
              <a:gd name="connsiteX80" fmla="*/ 3151194 w 4283308"/>
              <a:gd name="connsiteY80" fmla="*/ 2367286 h 4733115"/>
              <a:gd name="connsiteX81" fmla="*/ 3122165 w 4283308"/>
              <a:gd name="connsiteY81" fmla="*/ 2280201 h 4733115"/>
              <a:gd name="connsiteX82" fmla="*/ 3107651 w 4283308"/>
              <a:gd name="connsiteY82" fmla="*/ 2236658 h 4733115"/>
              <a:gd name="connsiteX83" fmla="*/ 3031451 w 4283308"/>
              <a:gd name="connsiteY83" fmla="*/ 1999712 h 4733115"/>
              <a:gd name="connsiteX84" fmla="*/ 3051408 w 4283308"/>
              <a:gd name="connsiteY84" fmla="*/ 1874526 h 4733115"/>
              <a:gd name="connsiteX85" fmla="*/ 3187480 w 4283308"/>
              <a:gd name="connsiteY85" fmla="*/ 1664432 h 4733115"/>
              <a:gd name="connsiteX86" fmla="*/ 3238643 w 4283308"/>
              <a:gd name="connsiteY86" fmla="*/ 1604924 h 4733115"/>
              <a:gd name="connsiteX87" fmla="*/ 3305771 w 4283308"/>
              <a:gd name="connsiteY87" fmla="*/ 1561381 h 4733115"/>
              <a:gd name="connsiteX88" fmla="*/ 3356934 w 4283308"/>
              <a:gd name="connsiteY88" fmla="*/ 1485906 h 4733115"/>
              <a:gd name="connsiteX89" fmla="*/ 3438577 w 4283308"/>
              <a:gd name="connsiteY89" fmla="*/ 1426398 h 4733115"/>
              <a:gd name="connsiteX90" fmla="*/ 3528565 w 4283308"/>
              <a:gd name="connsiteY90" fmla="*/ 1336772 h 4733115"/>
              <a:gd name="connsiteX91" fmla="*/ 3557594 w 4283308"/>
              <a:gd name="connsiteY91" fmla="*/ 1293229 h 4733115"/>
              <a:gd name="connsiteX92" fmla="*/ 3615651 w 4283308"/>
              <a:gd name="connsiteY92" fmla="*/ 1206144 h 4733115"/>
              <a:gd name="connsiteX93" fmla="*/ 3673708 w 4283308"/>
              <a:gd name="connsiteY93" fmla="*/ 1119058 h 4733115"/>
              <a:gd name="connsiteX94" fmla="*/ 3717251 w 4283308"/>
              <a:gd name="connsiteY94" fmla="*/ 1090029 h 4733115"/>
              <a:gd name="connsiteX95" fmla="*/ 3804337 w 4283308"/>
              <a:gd name="connsiteY95" fmla="*/ 1002944 h 4733115"/>
              <a:gd name="connsiteX96" fmla="*/ 3833365 w 4283308"/>
              <a:gd name="connsiteY96" fmla="*/ 959401 h 4733115"/>
              <a:gd name="connsiteX97" fmla="*/ 3920451 w 4283308"/>
              <a:gd name="connsiteY97" fmla="*/ 872315 h 4733115"/>
              <a:gd name="connsiteX98" fmla="*/ 4051080 w 4283308"/>
              <a:gd name="connsiteY98" fmla="*/ 770715 h 4733115"/>
              <a:gd name="connsiteX99" fmla="*/ 4094623 w 4283308"/>
              <a:gd name="connsiteY99" fmla="*/ 741686 h 4733115"/>
              <a:gd name="connsiteX100" fmla="*/ 4123651 w 4283308"/>
              <a:gd name="connsiteY100" fmla="*/ 698144 h 4733115"/>
              <a:gd name="connsiteX101" fmla="*/ 4167194 w 4283308"/>
              <a:gd name="connsiteY101" fmla="*/ 669115 h 4733115"/>
              <a:gd name="connsiteX102" fmla="*/ 4225251 w 4283308"/>
              <a:gd name="connsiteY102" fmla="*/ 582029 h 4733115"/>
              <a:gd name="connsiteX103" fmla="*/ 4239765 w 4283308"/>
              <a:gd name="connsiteY103" fmla="*/ 538486 h 4733115"/>
              <a:gd name="connsiteX104" fmla="*/ 4268794 w 4283308"/>
              <a:gd name="connsiteY104" fmla="*/ 494944 h 4733115"/>
              <a:gd name="connsiteX105" fmla="*/ 4283308 w 4283308"/>
              <a:gd name="connsiteY105" fmla="*/ 393344 h 4733115"/>
              <a:gd name="connsiteX106" fmla="*/ 4268794 w 4283308"/>
              <a:gd name="connsiteY106" fmla="*/ 117572 h 4733115"/>
              <a:gd name="connsiteX107" fmla="*/ 4155945 w 4283308"/>
              <a:gd name="connsiteY107" fmla="*/ 13069 h 4733115"/>
              <a:gd name="connsiteX108" fmla="*/ 3889245 w 4283308"/>
              <a:gd name="connsiteY108" fmla="*/ 4724 h 4733115"/>
              <a:gd name="connsiteX109" fmla="*/ 3702011 w 4283308"/>
              <a:gd name="connsiteY109" fmla="*/ 78021 h 4733115"/>
              <a:gd name="connsiteX110" fmla="*/ 3601137 w 4283308"/>
              <a:gd name="connsiteY110" fmla="*/ 175629 h 4733115"/>
              <a:gd name="connsiteX111" fmla="*/ 3514051 w 4283308"/>
              <a:gd name="connsiteY111" fmla="*/ 219172 h 4733115"/>
              <a:gd name="connsiteX112" fmla="*/ 3470508 w 4283308"/>
              <a:gd name="connsiteY112" fmla="*/ 248201 h 4733115"/>
              <a:gd name="connsiteX113" fmla="*/ 3383423 w 4283308"/>
              <a:gd name="connsiteY113" fmla="*/ 277229 h 4733115"/>
              <a:gd name="connsiteX114" fmla="*/ 3339880 w 4283308"/>
              <a:gd name="connsiteY114" fmla="*/ 291744 h 4733115"/>
              <a:gd name="connsiteX115" fmla="*/ 3281823 w 4283308"/>
              <a:gd name="connsiteY115" fmla="*/ 335286 h 4733115"/>
              <a:gd name="connsiteX116" fmla="*/ 3194737 w 4283308"/>
              <a:gd name="connsiteY116" fmla="*/ 393344 h 4733115"/>
              <a:gd name="connsiteX117" fmla="*/ 3165708 w 4283308"/>
              <a:gd name="connsiteY117" fmla="*/ 436886 h 4733115"/>
              <a:gd name="connsiteX118" fmla="*/ 3151194 w 4283308"/>
              <a:gd name="connsiteY118" fmla="*/ 480429 h 4733115"/>
              <a:gd name="connsiteX119" fmla="*/ 3064108 w 4283308"/>
              <a:gd name="connsiteY119" fmla="*/ 567515 h 4733115"/>
              <a:gd name="connsiteX120" fmla="*/ 3035080 w 4283308"/>
              <a:gd name="connsiteY120" fmla="*/ 611058 h 4733115"/>
              <a:gd name="connsiteX121" fmla="*/ 2991537 w 4283308"/>
              <a:gd name="connsiteY121" fmla="*/ 654601 h 4733115"/>
              <a:gd name="connsiteX122" fmla="*/ 2962508 w 4283308"/>
              <a:gd name="connsiteY122" fmla="*/ 698144 h 4733115"/>
              <a:gd name="connsiteX123" fmla="*/ 2918965 w 4283308"/>
              <a:gd name="connsiteY123" fmla="*/ 727172 h 4733115"/>
              <a:gd name="connsiteX124" fmla="*/ 2860908 w 4283308"/>
              <a:gd name="connsiteY124" fmla="*/ 770715 h 4733115"/>
              <a:gd name="connsiteX125" fmla="*/ 2788337 w 4283308"/>
              <a:gd name="connsiteY125" fmla="*/ 843286 h 4733115"/>
              <a:gd name="connsiteX126" fmla="*/ 2715765 w 4283308"/>
              <a:gd name="connsiteY126" fmla="*/ 901344 h 4733115"/>
              <a:gd name="connsiteX127" fmla="*/ 2672223 w 4283308"/>
              <a:gd name="connsiteY127" fmla="*/ 944886 h 4733115"/>
              <a:gd name="connsiteX128" fmla="*/ 2541594 w 4283308"/>
              <a:gd name="connsiteY128" fmla="*/ 1031972 h 4733115"/>
              <a:gd name="connsiteX129" fmla="*/ 2454508 w 4283308"/>
              <a:gd name="connsiteY129" fmla="*/ 1090029 h 4733115"/>
              <a:gd name="connsiteX130" fmla="*/ 2410965 w 4283308"/>
              <a:gd name="connsiteY130" fmla="*/ 1104544 h 4733115"/>
              <a:gd name="connsiteX131" fmla="*/ 2323880 w 4283308"/>
              <a:gd name="connsiteY131" fmla="*/ 1148086 h 4733115"/>
              <a:gd name="connsiteX132" fmla="*/ 2280337 w 4283308"/>
              <a:gd name="connsiteY132" fmla="*/ 1177115 h 4733115"/>
              <a:gd name="connsiteX133" fmla="*/ 2222280 w 4283308"/>
              <a:gd name="connsiteY133" fmla="*/ 1162601 h 4733115"/>
              <a:gd name="connsiteX134" fmla="*/ 2135194 w 4283308"/>
              <a:gd name="connsiteY134" fmla="*/ 1104544 h 4733115"/>
              <a:gd name="connsiteX135" fmla="*/ 2091651 w 4283308"/>
              <a:gd name="connsiteY135" fmla="*/ 1061001 h 4733115"/>
              <a:gd name="connsiteX136" fmla="*/ 2048108 w 4283308"/>
              <a:gd name="connsiteY136" fmla="*/ 1046486 h 4733115"/>
              <a:gd name="connsiteX137" fmla="*/ 1961023 w 4283308"/>
              <a:gd name="connsiteY137" fmla="*/ 988429 h 4733115"/>
              <a:gd name="connsiteX138" fmla="*/ 1858697 w 4283308"/>
              <a:gd name="connsiteY138" fmla="*/ 870138 h 4733115"/>
              <a:gd name="connsiteX139" fmla="*/ 1715368 w 4283308"/>
              <a:gd name="connsiteY139" fmla="*/ 788495 h 4733115"/>
              <a:gd name="connsiteX140" fmla="*/ 1552083 w 4283308"/>
              <a:gd name="connsiteY140" fmla="*/ 662584 h 4733115"/>
              <a:gd name="connsiteX141" fmla="*/ 1393514 w 4283308"/>
              <a:gd name="connsiteY141" fmla="*/ 588561 h 4733115"/>
              <a:gd name="connsiteX142" fmla="*/ 1232405 w 4283308"/>
              <a:gd name="connsiteY142" fmla="*/ 496032 h 4733115"/>
              <a:gd name="connsiteX143" fmla="*/ 1020134 w 4283308"/>
              <a:gd name="connsiteY143" fmla="*/ 411849 h 4733115"/>
              <a:gd name="connsiteX144" fmla="*/ 795525 w 4283308"/>
              <a:gd name="connsiteY144" fmla="*/ 325852 h 4733115"/>
              <a:gd name="connsiteX145" fmla="*/ 563428 w 4283308"/>
              <a:gd name="connsiteY145" fmla="*/ 237910 h 4733115"/>
              <a:gd name="connsiteX146" fmla="*/ 549871 w 4283308"/>
              <a:gd name="connsiteY146" fmla="*/ 273238 h 4733115"/>
              <a:gd name="connsiteX147" fmla="*/ 393480 w 4283308"/>
              <a:gd name="connsiteY147" fmla="*/ 190144 h 4733115"/>
              <a:gd name="connsiteX148" fmla="*/ 262851 w 4283308"/>
              <a:gd name="connsiteY148" fmla="*/ 175629 h 4733115"/>
              <a:gd name="connsiteX149" fmla="*/ 30623 w 4283308"/>
              <a:gd name="connsiteY149" fmla="*/ 509458 h 4733115"/>
              <a:gd name="connsiteX150" fmla="*/ 45137 w 4283308"/>
              <a:gd name="connsiteY150" fmla="*/ 567515 h 4733115"/>
              <a:gd name="connsiteX151" fmla="*/ 59651 w 4283308"/>
              <a:gd name="connsiteY151" fmla="*/ 698144 h 4733115"/>
              <a:gd name="connsiteX152" fmla="*/ 88680 w 4283308"/>
              <a:gd name="connsiteY152" fmla="*/ 828772 h 4733115"/>
              <a:gd name="connsiteX153" fmla="*/ 103194 w 4283308"/>
              <a:gd name="connsiteY153" fmla="*/ 959401 h 4733115"/>
              <a:gd name="connsiteX154" fmla="*/ 132223 w 4283308"/>
              <a:gd name="connsiteY154" fmla="*/ 1046486 h 4733115"/>
              <a:gd name="connsiteX155" fmla="*/ 161251 w 4283308"/>
              <a:gd name="connsiteY155" fmla="*/ 1133572 h 4733115"/>
              <a:gd name="connsiteX156" fmla="*/ 175765 w 4283308"/>
              <a:gd name="connsiteY156" fmla="*/ 1206144 h 4733115"/>
              <a:gd name="connsiteX157" fmla="*/ 190280 w 4283308"/>
              <a:gd name="connsiteY157" fmla="*/ 1249686 h 4733115"/>
              <a:gd name="connsiteX158" fmla="*/ 175765 w 4283308"/>
              <a:gd name="connsiteY158" fmla="*/ 1351286 h 4733115"/>
              <a:gd name="connsiteX159" fmla="*/ 161251 w 4283308"/>
              <a:gd name="connsiteY159" fmla="*/ 1394829 h 4733115"/>
              <a:gd name="connsiteX160" fmla="*/ 219308 w 4283308"/>
              <a:gd name="connsiteY160" fmla="*/ 1467401 h 4733115"/>
              <a:gd name="connsiteX161" fmla="*/ 146737 w 4283308"/>
              <a:gd name="connsiteY161" fmla="*/ 1452886 h 4733115"/>
              <a:gd name="connsiteX0" fmla="*/ 146737 w 4283308"/>
              <a:gd name="connsiteY0" fmla="*/ 1452886 h 4733115"/>
              <a:gd name="connsiteX1" fmla="*/ 146737 w 4283308"/>
              <a:gd name="connsiteY1" fmla="*/ 1452886 h 4733115"/>
              <a:gd name="connsiteX2" fmla="*/ 277365 w 4283308"/>
              <a:gd name="connsiteY2" fmla="*/ 1438372 h 4733115"/>
              <a:gd name="connsiteX3" fmla="*/ 407994 w 4283308"/>
              <a:gd name="connsiteY3" fmla="*/ 1496429 h 4733115"/>
              <a:gd name="connsiteX4" fmla="*/ 451537 w 4283308"/>
              <a:gd name="connsiteY4" fmla="*/ 1510944 h 4733115"/>
              <a:gd name="connsiteX5" fmla="*/ 480565 w 4283308"/>
              <a:gd name="connsiteY5" fmla="*/ 1554486 h 4733115"/>
              <a:gd name="connsiteX6" fmla="*/ 596680 w 4283308"/>
              <a:gd name="connsiteY6" fmla="*/ 1598029 h 4733115"/>
              <a:gd name="connsiteX7" fmla="*/ 727308 w 4283308"/>
              <a:gd name="connsiteY7" fmla="*/ 1656086 h 4733115"/>
              <a:gd name="connsiteX8" fmla="*/ 770851 w 4283308"/>
              <a:gd name="connsiteY8" fmla="*/ 1670601 h 4733115"/>
              <a:gd name="connsiteX9" fmla="*/ 857937 w 4283308"/>
              <a:gd name="connsiteY9" fmla="*/ 1728658 h 4733115"/>
              <a:gd name="connsiteX10" fmla="*/ 930508 w 4283308"/>
              <a:gd name="connsiteY10" fmla="*/ 1801229 h 4733115"/>
              <a:gd name="connsiteX11" fmla="*/ 959537 w 4283308"/>
              <a:gd name="connsiteY11" fmla="*/ 1844772 h 4733115"/>
              <a:gd name="connsiteX12" fmla="*/ 1046623 w 4283308"/>
              <a:gd name="connsiteY12" fmla="*/ 1888315 h 4733115"/>
              <a:gd name="connsiteX13" fmla="*/ 1148223 w 4283308"/>
              <a:gd name="connsiteY13" fmla="*/ 1946372 h 4733115"/>
              <a:gd name="connsiteX14" fmla="*/ 1235308 w 4283308"/>
              <a:gd name="connsiteY14" fmla="*/ 1989915 h 4733115"/>
              <a:gd name="connsiteX15" fmla="*/ 1365937 w 4283308"/>
              <a:gd name="connsiteY15" fmla="*/ 2106029 h 4733115"/>
              <a:gd name="connsiteX16" fmla="*/ 1496565 w 4283308"/>
              <a:gd name="connsiteY16" fmla="*/ 2236658 h 4733115"/>
              <a:gd name="connsiteX17" fmla="*/ 1554623 w 4283308"/>
              <a:gd name="connsiteY17" fmla="*/ 2280201 h 4733115"/>
              <a:gd name="connsiteX18" fmla="*/ 1641708 w 4283308"/>
              <a:gd name="connsiteY18" fmla="*/ 2352772 h 4733115"/>
              <a:gd name="connsiteX19" fmla="*/ 1714280 w 4283308"/>
              <a:gd name="connsiteY19" fmla="*/ 2439858 h 4733115"/>
              <a:gd name="connsiteX20" fmla="*/ 1743308 w 4283308"/>
              <a:gd name="connsiteY20" fmla="*/ 2483401 h 4733115"/>
              <a:gd name="connsiteX21" fmla="*/ 1786851 w 4283308"/>
              <a:gd name="connsiteY21" fmla="*/ 2512429 h 4733115"/>
              <a:gd name="connsiteX22" fmla="*/ 1844908 w 4283308"/>
              <a:gd name="connsiteY22" fmla="*/ 2555972 h 4733115"/>
              <a:gd name="connsiteX23" fmla="*/ 1917480 w 4283308"/>
              <a:gd name="connsiteY23" fmla="*/ 2628544 h 4733115"/>
              <a:gd name="connsiteX24" fmla="*/ 1961023 w 4283308"/>
              <a:gd name="connsiteY24" fmla="*/ 2759172 h 4733115"/>
              <a:gd name="connsiteX25" fmla="*/ 1990051 w 4283308"/>
              <a:gd name="connsiteY25" fmla="*/ 2817229 h 4733115"/>
              <a:gd name="connsiteX26" fmla="*/ 2004565 w 4283308"/>
              <a:gd name="connsiteY26" fmla="*/ 2860772 h 4733115"/>
              <a:gd name="connsiteX27" fmla="*/ 2033594 w 4283308"/>
              <a:gd name="connsiteY27" fmla="*/ 2904315 h 4733115"/>
              <a:gd name="connsiteX28" fmla="*/ 2106165 w 4283308"/>
              <a:gd name="connsiteY28" fmla="*/ 3020429 h 4733115"/>
              <a:gd name="connsiteX29" fmla="*/ 2164223 w 4283308"/>
              <a:gd name="connsiteY29" fmla="*/ 3107515 h 4733115"/>
              <a:gd name="connsiteX30" fmla="*/ 2251308 w 4283308"/>
              <a:gd name="connsiteY30" fmla="*/ 3238144 h 4733115"/>
              <a:gd name="connsiteX31" fmla="*/ 2280337 w 4283308"/>
              <a:gd name="connsiteY31" fmla="*/ 3281686 h 4733115"/>
              <a:gd name="connsiteX32" fmla="*/ 2309365 w 4283308"/>
              <a:gd name="connsiteY32" fmla="*/ 3325229 h 4733115"/>
              <a:gd name="connsiteX33" fmla="*/ 2352908 w 4283308"/>
              <a:gd name="connsiteY33" fmla="*/ 3368772 h 4733115"/>
              <a:gd name="connsiteX34" fmla="*/ 2439994 w 4283308"/>
              <a:gd name="connsiteY34" fmla="*/ 3484886 h 4733115"/>
              <a:gd name="connsiteX35" fmla="*/ 2454508 w 4283308"/>
              <a:gd name="connsiteY35" fmla="*/ 3528429 h 4733115"/>
              <a:gd name="connsiteX36" fmla="*/ 2483537 w 4283308"/>
              <a:gd name="connsiteY36" fmla="*/ 3630029 h 4733115"/>
              <a:gd name="connsiteX37" fmla="*/ 2512565 w 4283308"/>
              <a:gd name="connsiteY37" fmla="*/ 3673572 h 4733115"/>
              <a:gd name="connsiteX38" fmla="*/ 2556108 w 4283308"/>
              <a:gd name="connsiteY38" fmla="*/ 3804201 h 4733115"/>
              <a:gd name="connsiteX39" fmla="*/ 2570623 w 4283308"/>
              <a:gd name="connsiteY39" fmla="*/ 3847744 h 4733115"/>
              <a:gd name="connsiteX40" fmla="*/ 2599651 w 4283308"/>
              <a:gd name="connsiteY40" fmla="*/ 3905801 h 4733115"/>
              <a:gd name="connsiteX41" fmla="*/ 2614165 w 4283308"/>
              <a:gd name="connsiteY41" fmla="*/ 3949344 h 4733115"/>
              <a:gd name="connsiteX42" fmla="*/ 2643194 w 4283308"/>
              <a:gd name="connsiteY42" fmla="*/ 3992886 h 4733115"/>
              <a:gd name="connsiteX43" fmla="*/ 2701251 w 4283308"/>
              <a:gd name="connsiteY43" fmla="*/ 4123515 h 4733115"/>
              <a:gd name="connsiteX44" fmla="*/ 2730280 w 4283308"/>
              <a:gd name="connsiteY44" fmla="*/ 4210601 h 4733115"/>
              <a:gd name="connsiteX45" fmla="*/ 2744794 w 4283308"/>
              <a:gd name="connsiteY45" fmla="*/ 4254144 h 4733115"/>
              <a:gd name="connsiteX46" fmla="*/ 2759308 w 4283308"/>
              <a:gd name="connsiteY46" fmla="*/ 4355744 h 4733115"/>
              <a:gd name="connsiteX47" fmla="*/ 2773823 w 4283308"/>
              <a:gd name="connsiteY47" fmla="*/ 4544429 h 4733115"/>
              <a:gd name="connsiteX48" fmla="*/ 2817365 w 4283308"/>
              <a:gd name="connsiteY48" fmla="*/ 4573458 h 4733115"/>
              <a:gd name="connsiteX49" fmla="*/ 2904451 w 4283308"/>
              <a:gd name="connsiteY49" fmla="*/ 4602486 h 4733115"/>
              <a:gd name="connsiteX50" fmla="*/ 2947994 w 4283308"/>
              <a:gd name="connsiteY50" fmla="*/ 4631515 h 4733115"/>
              <a:gd name="connsiteX51" fmla="*/ 3122165 w 4283308"/>
              <a:gd name="connsiteY51" fmla="*/ 4660544 h 4733115"/>
              <a:gd name="connsiteX52" fmla="*/ 3238280 w 4283308"/>
              <a:gd name="connsiteY52" fmla="*/ 4675058 h 4733115"/>
              <a:gd name="connsiteX53" fmla="*/ 3296337 w 4283308"/>
              <a:gd name="connsiteY53" fmla="*/ 4689572 h 4733115"/>
              <a:gd name="connsiteX54" fmla="*/ 3412451 w 4283308"/>
              <a:gd name="connsiteY54" fmla="*/ 4704086 h 4733115"/>
              <a:gd name="connsiteX55" fmla="*/ 3499537 w 4283308"/>
              <a:gd name="connsiteY55" fmla="*/ 4733115 h 4733115"/>
              <a:gd name="connsiteX56" fmla="*/ 3746280 w 4283308"/>
              <a:gd name="connsiteY56" fmla="*/ 4718601 h 4733115"/>
              <a:gd name="connsiteX57" fmla="*/ 3847880 w 4283308"/>
              <a:gd name="connsiteY57" fmla="*/ 4689572 h 4733115"/>
              <a:gd name="connsiteX58" fmla="*/ 4112403 w 4283308"/>
              <a:gd name="connsiteY58" fmla="*/ 4431944 h 4733115"/>
              <a:gd name="connsiteX59" fmla="*/ 3876908 w 4283308"/>
              <a:gd name="connsiteY59" fmla="*/ 3804201 h 4733115"/>
              <a:gd name="connsiteX60" fmla="*/ 3847880 w 4283308"/>
              <a:gd name="connsiteY60" fmla="*/ 3717115 h 4733115"/>
              <a:gd name="connsiteX61" fmla="*/ 3804337 w 4283308"/>
              <a:gd name="connsiteY61" fmla="*/ 3586486 h 4733115"/>
              <a:gd name="connsiteX62" fmla="*/ 3775308 w 4283308"/>
              <a:gd name="connsiteY62" fmla="*/ 3499401 h 4733115"/>
              <a:gd name="connsiteX63" fmla="*/ 3760794 w 4283308"/>
              <a:gd name="connsiteY63" fmla="*/ 3455858 h 4733115"/>
              <a:gd name="connsiteX64" fmla="*/ 3731765 w 4283308"/>
              <a:gd name="connsiteY64" fmla="*/ 3397801 h 4733115"/>
              <a:gd name="connsiteX65" fmla="*/ 3717251 w 4283308"/>
              <a:gd name="connsiteY65" fmla="*/ 3354258 h 4733115"/>
              <a:gd name="connsiteX66" fmla="*/ 3688223 w 4283308"/>
              <a:gd name="connsiteY66" fmla="*/ 3310715 h 4733115"/>
              <a:gd name="connsiteX67" fmla="*/ 3673708 w 4283308"/>
              <a:gd name="connsiteY67" fmla="*/ 3267172 h 4733115"/>
              <a:gd name="connsiteX68" fmla="*/ 3586623 w 4283308"/>
              <a:gd name="connsiteY68" fmla="*/ 3136544 h 4733115"/>
              <a:gd name="connsiteX69" fmla="*/ 3543080 w 4283308"/>
              <a:gd name="connsiteY69" fmla="*/ 3034944 h 4733115"/>
              <a:gd name="connsiteX70" fmla="*/ 3514051 w 4283308"/>
              <a:gd name="connsiteY70" fmla="*/ 2991401 h 4733115"/>
              <a:gd name="connsiteX71" fmla="*/ 3499537 w 4283308"/>
              <a:gd name="connsiteY71" fmla="*/ 2947858 h 4733115"/>
              <a:gd name="connsiteX72" fmla="*/ 3485023 w 4283308"/>
              <a:gd name="connsiteY72" fmla="*/ 2889801 h 4733115"/>
              <a:gd name="connsiteX73" fmla="*/ 3426965 w 4283308"/>
              <a:gd name="connsiteY73" fmla="*/ 2802715 h 4733115"/>
              <a:gd name="connsiteX74" fmla="*/ 3368908 w 4283308"/>
              <a:gd name="connsiteY74" fmla="*/ 2715629 h 4733115"/>
              <a:gd name="connsiteX75" fmla="*/ 3339880 w 4283308"/>
              <a:gd name="connsiteY75" fmla="*/ 2672086 h 4733115"/>
              <a:gd name="connsiteX76" fmla="*/ 3296337 w 4283308"/>
              <a:gd name="connsiteY76" fmla="*/ 2628544 h 4733115"/>
              <a:gd name="connsiteX77" fmla="*/ 3281823 w 4283308"/>
              <a:gd name="connsiteY77" fmla="*/ 2585001 h 4733115"/>
              <a:gd name="connsiteX78" fmla="*/ 3223765 w 4283308"/>
              <a:gd name="connsiteY78" fmla="*/ 2497915 h 4733115"/>
              <a:gd name="connsiteX79" fmla="*/ 3209251 w 4283308"/>
              <a:gd name="connsiteY79" fmla="*/ 2454372 h 4733115"/>
              <a:gd name="connsiteX80" fmla="*/ 3151194 w 4283308"/>
              <a:gd name="connsiteY80" fmla="*/ 2367286 h 4733115"/>
              <a:gd name="connsiteX81" fmla="*/ 3122165 w 4283308"/>
              <a:gd name="connsiteY81" fmla="*/ 2280201 h 4733115"/>
              <a:gd name="connsiteX82" fmla="*/ 3107651 w 4283308"/>
              <a:gd name="connsiteY82" fmla="*/ 2236658 h 4733115"/>
              <a:gd name="connsiteX83" fmla="*/ 3031451 w 4283308"/>
              <a:gd name="connsiteY83" fmla="*/ 1999712 h 4733115"/>
              <a:gd name="connsiteX84" fmla="*/ 3051408 w 4283308"/>
              <a:gd name="connsiteY84" fmla="*/ 1874526 h 4733115"/>
              <a:gd name="connsiteX85" fmla="*/ 3187480 w 4283308"/>
              <a:gd name="connsiteY85" fmla="*/ 1664432 h 4733115"/>
              <a:gd name="connsiteX86" fmla="*/ 3238643 w 4283308"/>
              <a:gd name="connsiteY86" fmla="*/ 1604924 h 4733115"/>
              <a:gd name="connsiteX87" fmla="*/ 3305771 w 4283308"/>
              <a:gd name="connsiteY87" fmla="*/ 1561381 h 4733115"/>
              <a:gd name="connsiteX88" fmla="*/ 3356934 w 4283308"/>
              <a:gd name="connsiteY88" fmla="*/ 1485906 h 4733115"/>
              <a:gd name="connsiteX89" fmla="*/ 3438577 w 4283308"/>
              <a:gd name="connsiteY89" fmla="*/ 1426398 h 4733115"/>
              <a:gd name="connsiteX90" fmla="*/ 3528565 w 4283308"/>
              <a:gd name="connsiteY90" fmla="*/ 1336772 h 4733115"/>
              <a:gd name="connsiteX91" fmla="*/ 3557594 w 4283308"/>
              <a:gd name="connsiteY91" fmla="*/ 1293229 h 4733115"/>
              <a:gd name="connsiteX92" fmla="*/ 3615651 w 4283308"/>
              <a:gd name="connsiteY92" fmla="*/ 1206144 h 4733115"/>
              <a:gd name="connsiteX93" fmla="*/ 3673708 w 4283308"/>
              <a:gd name="connsiteY93" fmla="*/ 1119058 h 4733115"/>
              <a:gd name="connsiteX94" fmla="*/ 3717251 w 4283308"/>
              <a:gd name="connsiteY94" fmla="*/ 1090029 h 4733115"/>
              <a:gd name="connsiteX95" fmla="*/ 3804337 w 4283308"/>
              <a:gd name="connsiteY95" fmla="*/ 1002944 h 4733115"/>
              <a:gd name="connsiteX96" fmla="*/ 3833365 w 4283308"/>
              <a:gd name="connsiteY96" fmla="*/ 959401 h 4733115"/>
              <a:gd name="connsiteX97" fmla="*/ 3920451 w 4283308"/>
              <a:gd name="connsiteY97" fmla="*/ 872315 h 4733115"/>
              <a:gd name="connsiteX98" fmla="*/ 4051080 w 4283308"/>
              <a:gd name="connsiteY98" fmla="*/ 770715 h 4733115"/>
              <a:gd name="connsiteX99" fmla="*/ 4094623 w 4283308"/>
              <a:gd name="connsiteY99" fmla="*/ 741686 h 4733115"/>
              <a:gd name="connsiteX100" fmla="*/ 4123651 w 4283308"/>
              <a:gd name="connsiteY100" fmla="*/ 698144 h 4733115"/>
              <a:gd name="connsiteX101" fmla="*/ 4167194 w 4283308"/>
              <a:gd name="connsiteY101" fmla="*/ 669115 h 4733115"/>
              <a:gd name="connsiteX102" fmla="*/ 4225251 w 4283308"/>
              <a:gd name="connsiteY102" fmla="*/ 582029 h 4733115"/>
              <a:gd name="connsiteX103" fmla="*/ 4239765 w 4283308"/>
              <a:gd name="connsiteY103" fmla="*/ 538486 h 4733115"/>
              <a:gd name="connsiteX104" fmla="*/ 4268794 w 4283308"/>
              <a:gd name="connsiteY104" fmla="*/ 494944 h 4733115"/>
              <a:gd name="connsiteX105" fmla="*/ 4283308 w 4283308"/>
              <a:gd name="connsiteY105" fmla="*/ 393344 h 4733115"/>
              <a:gd name="connsiteX106" fmla="*/ 4268794 w 4283308"/>
              <a:gd name="connsiteY106" fmla="*/ 117572 h 4733115"/>
              <a:gd name="connsiteX107" fmla="*/ 4155945 w 4283308"/>
              <a:gd name="connsiteY107" fmla="*/ 13069 h 4733115"/>
              <a:gd name="connsiteX108" fmla="*/ 3889245 w 4283308"/>
              <a:gd name="connsiteY108" fmla="*/ 4724 h 4733115"/>
              <a:gd name="connsiteX109" fmla="*/ 3702011 w 4283308"/>
              <a:gd name="connsiteY109" fmla="*/ 78021 h 4733115"/>
              <a:gd name="connsiteX110" fmla="*/ 3601137 w 4283308"/>
              <a:gd name="connsiteY110" fmla="*/ 175629 h 4733115"/>
              <a:gd name="connsiteX111" fmla="*/ 3514051 w 4283308"/>
              <a:gd name="connsiteY111" fmla="*/ 219172 h 4733115"/>
              <a:gd name="connsiteX112" fmla="*/ 3470508 w 4283308"/>
              <a:gd name="connsiteY112" fmla="*/ 248201 h 4733115"/>
              <a:gd name="connsiteX113" fmla="*/ 3383423 w 4283308"/>
              <a:gd name="connsiteY113" fmla="*/ 277229 h 4733115"/>
              <a:gd name="connsiteX114" fmla="*/ 3339880 w 4283308"/>
              <a:gd name="connsiteY114" fmla="*/ 291744 h 4733115"/>
              <a:gd name="connsiteX115" fmla="*/ 3281823 w 4283308"/>
              <a:gd name="connsiteY115" fmla="*/ 335286 h 4733115"/>
              <a:gd name="connsiteX116" fmla="*/ 3194737 w 4283308"/>
              <a:gd name="connsiteY116" fmla="*/ 393344 h 4733115"/>
              <a:gd name="connsiteX117" fmla="*/ 3165708 w 4283308"/>
              <a:gd name="connsiteY117" fmla="*/ 436886 h 4733115"/>
              <a:gd name="connsiteX118" fmla="*/ 3151194 w 4283308"/>
              <a:gd name="connsiteY118" fmla="*/ 480429 h 4733115"/>
              <a:gd name="connsiteX119" fmla="*/ 3064108 w 4283308"/>
              <a:gd name="connsiteY119" fmla="*/ 567515 h 4733115"/>
              <a:gd name="connsiteX120" fmla="*/ 3035080 w 4283308"/>
              <a:gd name="connsiteY120" fmla="*/ 611058 h 4733115"/>
              <a:gd name="connsiteX121" fmla="*/ 2991537 w 4283308"/>
              <a:gd name="connsiteY121" fmla="*/ 654601 h 4733115"/>
              <a:gd name="connsiteX122" fmla="*/ 2962508 w 4283308"/>
              <a:gd name="connsiteY122" fmla="*/ 698144 h 4733115"/>
              <a:gd name="connsiteX123" fmla="*/ 2918965 w 4283308"/>
              <a:gd name="connsiteY123" fmla="*/ 727172 h 4733115"/>
              <a:gd name="connsiteX124" fmla="*/ 2860908 w 4283308"/>
              <a:gd name="connsiteY124" fmla="*/ 770715 h 4733115"/>
              <a:gd name="connsiteX125" fmla="*/ 2788337 w 4283308"/>
              <a:gd name="connsiteY125" fmla="*/ 843286 h 4733115"/>
              <a:gd name="connsiteX126" fmla="*/ 2715765 w 4283308"/>
              <a:gd name="connsiteY126" fmla="*/ 901344 h 4733115"/>
              <a:gd name="connsiteX127" fmla="*/ 2672223 w 4283308"/>
              <a:gd name="connsiteY127" fmla="*/ 944886 h 4733115"/>
              <a:gd name="connsiteX128" fmla="*/ 2541594 w 4283308"/>
              <a:gd name="connsiteY128" fmla="*/ 1031972 h 4733115"/>
              <a:gd name="connsiteX129" fmla="*/ 2454508 w 4283308"/>
              <a:gd name="connsiteY129" fmla="*/ 1090029 h 4733115"/>
              <a:gd name="connsiteX130" fmla="*/ 2410965 w 4283308"/>
              <a:gd name="connsiteY130" fmla="*/ 1104544 h 4733115"/>
              <a:gd name="connsiteX131" fmla="*/ 2323880 w 4283308"/>
              <a:gd name="connsiteY131" fmla="*/ 1148086 h 4733115"/>
              <a:gd name="connsiteX132" fmla="*/ 2280337 w 4283308"/>
              <a:gd name="connsiteY132" fmla="*/ 1177115 h 4733115"/>
              <a:gd name="connsiteX133" fmla="*/ 2222280 w 4283308"/>
              <a:gd name="connsiteY133" fmla="*/ 1162601 h 4733115"/>
              <a:gd name="connsiteX134" fmla="*/ 2135194 w 4283308"/>
              <a:gd name="connsiteY134" fmla="*/ 1104544 h 4733115"/>
              <a:gd name="connsiteX135" fmla="*/ 2091651 w 4283308"/>
              <a:gd name="connsiteY135" fmla="*/ 1061001 h 4733115"/>
              <a:gd name="connsiteX136" fmla="*/ 2048108 w 4283308"/>
              <a:gd name="connsiteY136" fmla="*/ 1046486 h 4733115"/>
              <a:gd name="connsiteX137" fmla="*/ 1991503 w 4283308"/>
              <a:gd name="connsiteY137" fmla="*/ 950329 h 4733115"/>
              <a:gd name="connsiteX138" fmla="*/ 1858697 w 4283308"/>
              <a:gd name="connsiteY138" fmla="*/ 870138 h 4733115"/>
              <a:gd name="connsiteX139" fmla="*/ 1715368 w 4283308"/>
              <a:gd name="connsiteY139" fmla="*/ 788495 h 4733115"/>
              <a:gd name="connsiteX140" fmla="*/ 1552083 w 4283308"/>
              <a:gd name="connsiteY140" fmla="*/ 662584 h 4733115"/>
              <a:gd name="connsiteX141" fmla="*/ 1393514 w 4283308"/>
              <a:gd name="connsiteY141" fmla="*/ 588561 h 4733115"/>
              <a:gd name="connsiteX142" fmla="*/ 1232405 w 4283308"/>
              <a:gd name="connsiteY142" fmla="*/ 496032 h 4733115"/>
              <a:gd name="connsiteX143" fmla="*/ 1020134 w 4283308"/>
              <a:gd name="connsiteY143" fmla="*/ 411849 h 4733115"/>
              <a:gd name="connsiteX144" fmla="*/ 795525 w 4283308"/>
              <a:gd name="connsiteY144" fmla="*/ 325852 h 4733115"/>
              <a:gd name="connsiteX145" fmla="*/ 563428 w 4283308"/>
              <a:gd name="connsiteY145" fmla="*/ 237910 h 4733115"/>
              <a:gd name="connsiteX146" fmla="*/ 549871 w 4283308"/>
              <a:gd name="connsiteY146" fmla="*/ 273238 h 4733115"/>
              <a:gd name="connsiteX147" fmla="*/ 393480 w 4283308"/>
              <a:gd name="connsiteY147" fmla="*/ 190144 h 4733115"/>
              <a:gd name="connsiteX148" fmla="*/ 262851 w 4283308"/>
              <a:gd name="connsiteY148" fmla="*/ 175629 h 4733115"/>
              <a:gd name="connsiteX149" fmla="*/ 30623 w 4283308"/>
              <a:gd name="connsiteY149" fmla="*/ 509458 h 4733115"/>
              <a:gd name="connsiteX150" fmla="*/ 45137 w 4283308"/>
              <a:gd name="connsiteY150" fmla="*/ 567515 h 4733115"/>
              <a:gd name="connsiteX151" fmla="*/ 59651 w 4283308"/>
              <a:gd name="connsiteY151" fmla="*/ 698144 h 4733115"/>
              <a:gd name="connsiteX152" fmla="*/ 88680 w 4283308"/>
              <a:gd name="connsiteY152" fmla="*/ 828772 h 4733115"/>
              <a:gd name="connsiteX153" fmla="*/ 103194 w 4283308"/>
              <a:gd name="connsiteY153" fmla="*/ 959401 h 4733115"/>
              <a:gd name="connsiteX154" fmla="*/ 132223 w 4283308"/>
              <a:gd name="connsiteY154" fmla="*/ 1046486 h 4733115"/>
              <a:gd name="connsiteX155" fmla="*/ 161251 w 4283308"/>
              <a:gd name="connsiteY155" fmla="*/ 1133572 h 4733115"/>
              <a:gd name="connsiteX156" fmla="*/ 175765 w 4283308"/>
              <a:gd name="connsiteY156" fmla="*/ 1206144 h 4733115"/>
              <a:gd name="connsiteX157" fmla="*/ 190280 w 4283308"/>
              <a:gd name="connsiteY157" fmla="*/ 1249686 h 4733115"/>
              <a:gd name="connsiteX158" fmla="*/ 175765 w 4283308"/>
              <a:gd name="connsiteY158" fmla="*/ 1351286 h 4733115"/>
              <a:gd name="connsiteX159" fmla="*/ 161251 w 4283308"/>
              <a:gd name="connsiteY159" fmla="*/ 1394829 h 4733115"/>
              <a:gd name="connsiteX160" fmla="*/ 219308 w 4283308"/>
              <a:gd name="connsiteY160" fmla="*/ 1467401 h 4733115"/>
              <a:gd name="connsiteX161" fmla="*/ 146737 w 4283308"/>
              <a:gd name="connsiteY161" fmla="*/ 1452886 h 4733115"/>
              <a:gd name="connsiteX0" fmla="*/ 146737 w 4283308"/>
              <a:gd name="connsiteY0" fmla="*/ 1452886 h 4733115"/>
              <a:gd name="connsiteX1" fmla="*/ 146737 w 4283308"/>
              <a:gd name="connsiteY1" fmla="*/ 1452886 h 4733115"/>
              <a:gd name="connsiteX2" fmla="*/ 277365 w 4283308"/>
              <a:gd name="connsiteY2" fmla="*/ 1438372 h 4733115"/>
              <a:gd name="connsiteX3" fmla="*/ 407994 w 4283308"/>
              <a:gd name="connsiteY3" fmla="*/ 1496429 h 4733115"/>
              <a:gd name="connsiteX4" fmla="*/ 451537 w 4283308"/>
              <a:gd name="connsiteY4" fmla="*/ 1510944 h 4733115"/>
              <a:gd name="connsiteX5" fmla="*/ 480565 w 4283308"/>
              <a:gd name="connsiteY5" fmla="*/ 1554486 h 4733115"/>
              <a:gd name="connsiteX6" fmla="*/ 596680 w 4283308"/>
              <a:gd name="connsiteY6" fmla="*/ 1598029 h 4733115"/>
              <a:gd name="connsiteX7" fmla="*/ 727308 w 4283308"/>
              <a:gd name="connsiteY7" fmla="*/ 1656086 h 4733115"/>
              <a:gd name="connsiteX8" fmla="*/ 770851 w 4283308"/>
              <a:gd name="connsiteY8" fmla="*/ 1670601 h 4733115"/>
              <a:gd name="connsiteX9" fmla="*/ 857937 w 4283308"/>
              <a:gd name="connsiteY9" fmla="*/ 1728658 h 4733115"/>
              <a:gd name="connsiteX10" fmla="*/ 930508 w 4283308"/>
              <a:gd name="connsiteY10" fmla="*/ 1801229 h 4733115"/>
              <a:gd name="connsiteX11" fmla="*/ 959537 w 4283308"/>
              <a:gd name="connsiteY11" fmla="*/ 1844772 h 4733115"/>
              <a:gd name="connsiteX12" fmla="*/ 1046623 w 4283308"/>
              <a:gd name="connsiteY12" fmla="*/ 1888315 h 4733115"/>
              <a:gd name="connsiteX13" fmla="*/ 1148223 w 4283308"/>
              <a:gd name="connsiteY13" fmla="*/ 1946372 h 4733115"/>
              <a:gd name="connsiteX14" fmla="*/ 1235308 w 4283308"/>
              <a:gd name="connsiteY14" fmla="*/ 1989915 h 4733115"/>
              <a:gd name="connsiteX15" fmla="*/ 1365937 w 4283308"/>
              <a:gd name="connsiteY15" fmla="*/ 2106029 h 4733115"/>
              <a:gd name="connsiteX16" fmla="*/ 1496565 w 4283308"/>
              <a:gd name="connsiteY16" fmla="*/ 2236658 h 4733115"/>
              <a:gd name="connsiteX17" fmla="*/ 1554623 w 4283308"/>
              <a:gd name="connsiteY17" fmla="*/ 2280201 h 4733115"/>
              <a:gd name="connsiteX18" fmla="*/ 1641708 w 4283308"/>
              <a:gd name="connsiteY18" fmla="*/ 2352772 h 4733115"/>
              <a:gd name="connsiteX19" fmla="*/ 1714280 w 4283308"/>
              <a:gd name="connsiteY19" fmla="*/ 2439858 h 4733115"/>
              <a:gd name="connsiteX20" fmla="*/ 1743308 w 4283308"/>
              <a:gd name="connsiteY20" fmla="*/ 2483401 h 4733115"/>
              <a:gd name="connsiteX21" fmla="*/ 1786851 w 4283308"/>
              <a:gd name="connsiteY21" fmla="*/ 2512429 h 4733115"/>
              <a:gd name="connsiteX22" fmla="*/ 1844908 w 4283308"/>
              <a:gd name="connsiteY22" fmla="*/ 2555972 h 4733115"/>
              <a:gd name="connsiteX23" fmla="*/ 1917480 w 4283308"/>
              <a:gd name="connsiteY23" fmla="*/ 2628544 h 4733115"/>
              <a:gd name="connsiteX24" fmla="*/ 1961023 w 4283308"/>
              <a:gd name="connsiteY24" fmla="*/ 2759172 h 4733115"/>
              <a:gd name="connsiteX25" fmla="*/ 1990051 w 4283308"/>
              <a:gd name="connsiteY25" fmla="*/ 2817229 h 4733115"/>
              <a:gd name="connsiteX26" fmla="*/ 2004565 w 4283308"/>
              <a:gd name="connsiteY26" fmla="*/ 2860772 h 4733115"/>
              <a:gd name="connsiteX27" fmla="*/ 2033594 w 4283308"/>
              <a:gd name="connsiteY27" fmla="*/ 2904315 h 4733115"/>
              <a:gd name="connsiteX28" fmla="*/ 2106165 w 4283308"/>
              <a:gd name="connsiteY28" fmla="*/ 3020429 h 4733115"/>
              <a:gd name="connsiteX29" fmla="*/ 2164223 w 4283308"/>
              <a:gd name="connsiteY29" fmla="*/ 3107515 h 4733115"/>
              <a:gd name="connsiteX30" fmla="*/ 2251308 w 4283308"/>
              <a:gd name="connsiteY30" fmla="*/ 3238144 h 4733115"/>
              <a:gd name="connsiteX31" fmla="*/ 2280337 w 4283308"/>
              <a:gd name="connsiteY31" fmla="*/ 3281686 h 4733115"/>
              <a:gd name="connsiteX32" fmla="*/ 2309365 w 4283308"/>
              <a:gd name="connsiteY32" fmla="*/ 3325229 h 4733115"/>
              <a:gd name="connsiteX33" fmla="*/ 2352908 w 4283308"/>
              <a:gd name="connsiteY33" fmla="*/ 3368772 h 4733115"/>
              <a:gd name="connsiteX34" fmla="*/ 2439994 w 4283308"/>
              <a:gd name="connsiteY34" fmla="*/ 3484886 h 4733115"/>
              <a:gd name="connsiteX35" fmla="*/ 2454508 w 4283308"/>
              <a:gd name="connsiteY35" fmla="*/ 3528429 h 4733115"/>
              <a:gd name="connsiteX36" fmla="*/ 2483537 w 4283308"/>
              <a:gd name="connsiteY36" fmla="*/ 3630029 h 4733115"/>
              <a:gd name="connsiteX37" fmla="*/ 2512565 w 4283308"/>
              <a:gd name="connsiteY37" fmla="*/ 3673572 h 4733115"/>
              <a:gd name="connsiteX38" fmla="*/ 2556108 w 4283308"/>
              <a:gd name="connsiteY38" fmla="*/ 3804201 h 4733115"/>
              <a:gd name="connsiteX39" fmla="*/ 2570623 w 4283308"/>
              <a:gd name="connsiteY39" fmla="*/ 3847744 h 4733115"/>
              <a:gd name="connsiteX40" fmla="*/ 2599651 w 4283308"/>
              <a:gd name="connsiteY40" fmla="*/ 3905801 h 4733115"/>
              <a:gd name="connsiteX41" fmla="*/ 2614165 w 4283308"/>
              <a:gd name="connsiteY41" fmla="*/ 3949344 h 4733115"/>
              <a:gd name="connsiteX42" fmla="*/ 2643194 w 4283308"/>
              <a:gd name="connsiteY42" fmla="*/ 3992886 h 4733115"/>
              <a:gd name="connsiteX43" fmla="*/ 2701251 w 4283308"/>
              <a:gd name="connsiteY43" fmla="*/ 4123515 h 4733115"/>
              <a:gd name="connsiteX44" fmla="*/ 2730280 w 4283308"/>
              <a:gd name="connsiteY44" fmla="*/ 4210601 h 4733115"/>
              <a:gd name="connsiteX45" fmla="*/ 2744794 w 4283308"/>
              <a:gd name="connsiteY45" fmla="*/ 4254144 h 4733115"/>
              <a:gd name="connsiteX46" fmla="*/ 2759308 w 4283308"/>
              <a:gd name="connsiteY46" fmla="*/ 4355744 h 4733115"/>
              <a:gd name="connsiteX47" fmla="*/ 2773823 w 4283308"/>
              <a:gd name="connsiteY47" fmla="*/ 4544429 h 4733115"/>
              <a:gd name="connsiteX48" fmla="*/ 2817365 w 4283308"/>
              <a:gd name="connsiteY48" fmla="*/ 4573458 h 4733115"/>
              <a:gd name="connsiteX49" fmla="*/ 2904451 w 4283308"/>
              <a:gd name="connsiteY49" fmla="*/ 4602486 h 4733115"/>
              <a:gd name="connsiteX50" fmla="*/ 2947994 w 4283308"/>
              <a:gd name="connsiteY50" fmla="*/ 4631515 h 4733115"/>
              <a:gd name="connsiteX51" fmla="*/ 3122165 w 4283308"/>
              <a:gd name="connsiteY51" fmla="*/ 4660544 h 4733115"/>
              <a:gd name="connsiteX52" fmla="*/ 3238280 w 4283308"/>
              <a:gd name="connsiteY52" fmla="*/ 4675058 h 4733115"/>
              <a:gd name="connsiteX53" fmla="*/ 3296337 w 4283308"/>
              <a:gd name="connsiteY53" fmla="*/ 4689572 h 4733115"/>
              <a:gd name="connsiteX54" fmla="*/ 3412451 w 4283308"/>
              <a:gd name="connsiteY54" fmla="*/ 4704086 h 4733115"/>
              <a:gd name="connsiteX55" fmla="*/ 3499537 w 4283308"/>
              <a:gd name="connsiteY55" fmla="*/ 4733115 h 4733115"/>
              <a:gd name="connsiteX56" fmla="*/ 3746280 w 4283308"/>
              <a:gd name="connsiteY56" fmla="*/ 4718601 h 4733115"/>
              <a:gd name="connsiteX57" fmla="*/ 3847880 w 4283308"/>
              <a:gd name="connsiteY57" fmla="*/ 4689572 h 4733115"/>
              <a:gd name="connsiteX58" fmla="*/ 4112403 w 4283308"/>
              <a:gd name="connsiteY58" fmla="*/ 4431944 h 4733115"/>
              <a:gd name="connsiteX59" fmla="*/ 3876908 w 4283308"/>
              <a:gd name="connsiteY59" fmla="*/ 3804201 h 4733115"/>
              <a:gd name="connsiteX60" fmla="*/ 3847880 w 4283308"/>
              <a:gd name="connsiteY60" fmla="*/ 3717115 h 4733115"/>
              <a:gd name="connsiteX61" fmla="*/ 3804337 w 4283308"/>
              <a:gd name="connsiteY61" fmla="*/ 3586486 h 4733115"/>
              <a:gd name="connsiteX62" fmla="*/ 3775308 w 4283308"/>
              <a:gd name="connsiteY62" fmla="*/ 3499401 h 4733115"/>
              <a:gd name="connsiteX63" fmla="*/ 3760794 w 4283308"/>
              <a:gd name="connsiteY63" fmla="*/ 3455858 h 4733115"/>
              <a:gd name="connsiteX64" fmla="*/ 3731765 w 4283308"/>
              <a:gd name="connsiteY64" fmla="*/ 3397801 h 4733115"/>
              <a:gd name="connsiteX65" fmla="*/ 3717251 w 4283308"/>
              <a:gd name="connsiteY65" fmla="*/ 3354258 h 4733115"/>
              <a:gd name="connsiteX66" fmla="*/ 3688223 w 4283308"/>
              <a:gd name="connsiteY66" fmla="*/ 3310715 h 4733115"/>
              <a:gd name="connsiteX67" fmla="*/ 3673708 w 4283308"/>
              <a:gd name="connsiteY67" fmla="*/ 3267172 h 4733115"/>
              <a:gd name="connsiteX68" fmla="*/ 3586623 w 4283308"/>
              <a:gd name="connsiteY68" fmla="*/ 3136544 h 4733115"/>
              <a:gd name="connsiteX69" fmla="*/ 3543080 w 4283308"/>
              <a:gd name="connsiteY69" fmla="*/ 3034944 h 4733115"/>
              <a:gd name="connsiteX70" fmla="*/ 3514051 w 4283308"/>
              <a:gd name="connsiteY70" fmla="*/ 2991401 h 4733115"/>
              <a:gd name="connsiteX71" fmla="*/ 3499537 w 4283308"/>
              <a:gd name="connsiteY71" fmla="*/ 2947858 h 4733115"/>
              <a:gd name="connsiteX72" fmla="*/ 3485023 w 4283308"/>
              <a:gd name="connsiteY72" fmla="*/ 2889801 h 4733115"/>
              <a:gd name="connsiteX73" fmla="*/ 3426965 w 4283308"/>
              <a:gd name="connsiteY73" fmla="*/ 2802715 h 4733115"/>
              <a:gd name="connsiteX74" fmla="*/ 3368908 w 4283308"/>
              <a:gd name="connsiteY74" fmla="*/ 2715629 h 4733115"/>
              <a:gd name="connsiteX75" fmla="*/ 3339880 w 4283308"/>
              <a:gd name="connsiteY75" fmla="*/ 2672086 h 4733115"/>
              <a:gd name="connsiteX76" fmla="*/ 3296337 w 4283308"/>
              <a:gd name="connsiteY76" fmla="*/ 2628544 h 4733115"/>
              <a:gd name="connsiteX77" fmla="*/ 3281823 w 4283308"/>
              <a:gd name="connsiteY77" fmla="*/ 2585001 h 4733115"/>
              <a:gd name="connsiteX78" fmla="*/ 3223765 w 4283308"/>
              <a:gd name="connsiteY78" fmla="*/ 2497915 h 4733115"/>
              <a:gd name="connsiteX79" fmla="*/ 3209251 w 4283308"/>
              <a:gd name="connsiteY79" fmla="*/ 2454372 h 4733115"/>
              <a:gd name="connsiteX80" fmla="*/ 3151194 w 4283308"/>
              <a:gd name="connsiteY80" fmla="*/ 2367286 h 4733115"/>
              <a:gd name="connsiteX81" fmla="*/ 3122165 w 4283308"/>
              <a:gd name="connsiteY81" fmla="*/ 2280201 h 4733115"/>
              <a:gd name="connsiteX82" fmla="*/ 3107651 w 4283308"/>
              <a:gd name="connsiteY82" fmla="*/ 2236658 h 4733115"/>
              <a:gd name="connsiteX83" fmla="*/ 3031451 w 4283308"/>
              <a:gd name="connsiteY83" fmla="*/ 1999712 h 4733115"/>
              <a:gd name="connsiteX84" fmla="*/ 3051408 w 4283308"/>
              <a:gd name="connsiteY84" fmla="*/ 1874526 h 4733115"/>
              <a:gd name="connsiteX85" fmla="*/ 3187480 w 4283308"/>
              <a:gd name="connsiteY85" fmla="*/ 1664432 h 4733115"/>
              <a:gd name="connsiteX86" fmla="*/ 3238643 w 4283308"/>
              <a:gd name="connsiteY86" fmla="*/ 1604924 h 4733115"/>
              <a:gd name="connsiteX87" fmla="*/ 3305771 w 4283308"/>
              <a:gd name="connsiteY87" fmla="*/ 1561381 h 4733115"/>
              <a:gd name="connsiteX88" fmla="*/ 3356934 w 4283308"/>
              <a:gd name="connsiteY88" fmla="*/ 1485906 h 4733115"/>
              <a:gd name="connsiteX89" fmla="*/ 3438577 w 4283308"/>
              <a:gd name="connsiteY89" fmla="*/ 1426398 h 4733115"/>
              <a:gd name="connsiteX90" fmla="*/ 3528565 w 4283308"/>
              <a:gd name="connsiteY90" fmla="*/ 1336772 h 4733115"/>
              <a:gd name="connsiteX91" fmla="*/ 3557594 w 4283308"/>
              <a:gd name="connsiteY91" fmla="*/ 1293229 h 4733115"/>
              <a:gd name="connsiteX92" fmla="*/ 3615651 w 4283308"/>
              <a:gd name="connsiteY92" fmla="*/ 1206144 h 4733115"/>
              <a:gd name="connsiteX93" fmla="*/ 3673708 w 4283308"/>
              <a:gd name="connsiteY93" fmla="*/ 1119058 h 4733115"/>
              <a:gd name="connsiteX94" fmla="*/ 3717251 w 4283308"/>
              <a:gd name="connsiteY94" fmla="*/ 1090029 h 4733115"/>
              <a:gd name="connsiteX95" fmla="*/ 3804337 w 4283308"/>
              <a:gd name="connsiteY95" fmla="*/ 1002944 h 4733115"/>
              <a:gd name="connsiteX96" fmla="*/ 3833365 w 4283308"/>
              <a:gd name="connsiteY96" fmla="*/ 959401 h 4733115"/>
              <a:gd name="connsiteX97" fmla="*/ 3920451 w 4283308"/>
              <a:gd name="connsiteY97" fmla="*/ 872315 h 4733115"/>
              <a:gd name="connsiteX98" fmla="*/ 4051080 w 4283308"/>
              <a:gd name="connsiteY98" fmla="*/ 770715 h 4733115"/>
              <a:gd name="connsiteX99" fmla="*/ 4094623 w 4283308"/>
              <a:gd name="connsiteY99" fmla="*/ 741686 h 4733115"/>
              <a:gd name="connsiteX100" fmla="*/ 4123651 w 4283308"/>
              <a:gd name="connsiteY100" fmla="*/ 698144 h 4733115"/>
              <a:gd name="connsiteX101" fmla="*/ 4167194 w 4283308"/>
              <a:gd name="connsiteY101" fmla="*/ 669115 h 4733115"/>
              <a:gd name="connsiteX102" fmla="*/ 4225251 w 4283308"/>
              <a:gd name="connsiteY102" fmla="*/ 582029 h 4733115"/>
              <a:gd name="connsiteX103" fmla="*/ 4239765 w 4283308"/>
              <a:gd name="connsiteY103" fmla="*/ 538486 h 4733115"/>
              <a:gd name="connsiteX104" fmla="*/ 4268794 w 4283308"/>
              <a:gd name="connsiteY104" fmla="*/ 494944 h 4733115"/>
              <a:gd name="connsiteX105" fmla="*/ 4283308 w 4283308"/>
              <a:gd name="connsiteY105" fmla="*/ 393344 h 4733115"/>
              <a:gd name="connsiteX106" fmla="*/ 4268794 w 4283308"/>
              <a:gd name="connsiteY106" fmla="*/ 117572 h 4733115"/>
              <a:gd name="connsiteX107" fmla="*/ 4155945 w 4283308"/>
              <a:gd name="connsiteY107" fmla="*/ 13069 h 4733115"/>
              <a:gd name="connsiteX108" fmla="*/ 3889245 w 4283308"/>
              <a:gd name="connsiteY108" fmla="*/ 4724 h 4733115"/>
              <a:gd name="connsiteX109" fmla="*/ 3702011 w 4283308"/>
              <a:gd name="connsiteY109" fmla="*/ 78021 h 4733115"/>
              <a:gd name="connsiteX110" fmla="*/ 3601137 w 4283308"/>
              <a:gd name="connsiteY110" fmla="*/ 175629 h 4733115"/>
              <a:gd name="connsiteX111" fmla="*/ 3514051 w 4283308"/>
              <a:gd name="connsiteY111" fmla="*/ 219172 h 4733115"/>
              <a:gd name="connsiteX112" fmla="*/ 3470508 w 4283308"/>
              <a:gd name="connsiteY112" fmla="*/ 248201 h 4733115"/>
              <a:gd name="connsiteX113" fmla="*/ 3383423 w 4283308"/>
              <a:gd name="connsiteY113" fmla="*/ 277229 h 4733115"/>
              <a:gd name="connsiteX114" fmla="*/ 3339880 w 4283308"/>
              <a:gd name="connsiteY114" fmla="*/ 291744 h 4733115"/>
              <a:gd name="connsiteX115" fmla="*/ 3281823 w 4283308"/>
              <a:gd name="connsiteY115" fmla="*/ 335286 h 4733115"/>
              <a:gd name="connsiteX116" fmla="*/ 3194737 w 4283308"/>
              <a:gd name="connsiteY116" fmla="*/ 393344 h 4733115"/>
              <a:gd name="connsiteX117" fmla="*/ 3165708 w 4283308"/>
              <a:gd name="connsiteY117" fmla="*/ 436886 h 4733115"/>
              <a:gd name="connsiteX118" fmla="*/ 3151194 w 4283308"/>
              <a:gd name="connsiteY118" fmla="*/ 480429 h 4733115"/>
              <a:gd name="connsiteX119" fmla="*/ 3064108 w 4283308"/>
              <a:gd name="connsiteY119" fmla="*/ 567515 h 4733115"/>
              <a:gd name="connsiteX120" fmla="*/ 3035080 w 4283308"/>
              <a:gd name="connsiteY120" fmla="*/ 611058 h 4733115"/>
              <a:gd name="connsiteX121" fmla="*/ 2991537 w 4283308"/>
              <a:gd name="connsiteY121" fmla="*/ 654601 h 4733115"/>
              <a:gd name="connsiteX122" fmla="*/ 2962508 w 4283308"/>
              <a:gd name="connsiteY122" fmla="*/ 698144 h 4733115"/>
              <a:gd name="connsiteX123" fmla="*/ 2918965 w 4283308"/>
              <a:gd name="connsiteY123" fmla="*/ 727172 h 4733115"/>
              <a:gd name="connsiteX124" fmla="*/ 2860908 w 4283308"/>
              <a:gd name="connsiteY124" fmla="*/ 770715 h 4733115"/>
              <a:gd name="connsiteX125" fmla="*/ 2788337 w 4283308"/>
              <a:gd name="connsiteY125" fmla="*/ 843286 h 4733115"/>
              <a:gd name="connsiteX126" fmla="*/ 2715765 w 4283308"/>
              <a:gd name="connsiteY126" fmla="*/ 901344 h 4733115"/>
              <a:gd name="connsiteX127" fmla="*/ 2672223 w 4283308"/>
              <a:gd name="connsiteY127" fmla="*/ 944886 h 4733115"/>
              <a:gd name="connsiteX128" fmla="*/ 2541594 w 4283308"/>
              <a:gd name="connsiteY128" fmla="*/ 1031972 h 4733115"/>
              <a:gd name="connsiteX129" fmla="*/ 2454508 w 4283308"/>
              <a:gd name="connsiteY129" fmla="*/ 1090029 h 4733115"/>
              <a:gd name="connsiteX130" fmla="*/ 2410965 w 4283308"/>
              <a:gd name="connsiteY130" fmla="*/ 1104544 h 4733115"/>
              <a:gd name="connsiteX131" fmla="*/ 2323880 w 4283308"/>
              <a:gd name="connsiteY131" fmla="*/ 1148086 h 4733115"/>
              <a:gd name="connsiteX132" fmla="*/ 2280337 w 4283308"/>
              <a:gd name="connsiteY132" fmla="*/ 1177115 h 4733115"/>
              <a:gd name="connsiteX133" fmla="*/ 2222280 w 4283308"/>
              <a:gd name="connsiteY133" fmla="*/ 1162601 h 4733115"/>
              <a:gd name="connsiteX134" fmla="*/ 2135194 w 4283308"/>
              <a:gd name="connsiteY134" fmla="*/ 1104544 h 4733115"/>
              <a:gd name="connsiteX135" fmla="*/ 2091651 w 4283308"/>
              <a:gd name="connsiteY135" fmla="*/ 1061001 h 4733115"/>
              <a:gd name="connsiteX136" fmla="*/ 2109068 w 4283308"/>
              <a:gd name="connsiteY136" fmla="*/ 977906 h 4733115"/>
              <a:gd name="connsiteX137" fmla="*/ 1991503 w 4283308"/>
              <a:gd name="connsiteY137" fmla="*/ 950329 h 4733115"/>
              <a:gd name="connsiteX138" fmla="*/ 1858697 w 4283308"/>
              <a:gd name="connsiteY138" fmla="*/ 870138 h 4733115"/>
              <a:gd name="connsiteX139" fmla="*/ 1715368 w 4283308"/>
              <a:gd name="connsiteY139" fmla="*/ 788495 h 4733115"/>
              <a:gd name="connsiteX140" fmla="*/ 1552083 w 4283308"/>
              <a:gd name="connsiteY140" fmla="*/ 662584 h 4733115"/>
              <a:gd name="connsiteX141" fmla="*/ 1393514 w 4283308"/>
              <a:gd name="connsiteY141" fmla="*/ 588561 h 4733115"/>
              <a:gd name="connsiteX142" fmla="*/ 1232405 w 4283308"/>
              <a:gd name="connsiteY142" fmla="*/ 496032 h 4733115"/>
              <a:gd name="connsiteX143" fmla="*/ 1020134 w 4283308"/>
              <a:gd name="connsiteY143" fmla="*/ 411849 h 4733115"/>
              <a:gd name="connsiteX144" fmla="*/ 795525 w 4283308"/>
              <a:gd name="connsiteY144" fmla="*/ 325852 h 4733115"/>
              <a:gd name="connsiteX145" fmla="*/ 563428 w 4283308"/>
              <a:gd name="connsiteY145" fmla="*/ 237910 h 4733115"/>
              <a:gd name="connsiteX146" fmla="*/ 549871 w 4283308"/>
              <a:gd name="connsiteY146" fmla="*/ 273238 h 4733115"/>
              <a:gd name="connsiteX147" fmla="*/ 393480 w 4283308"/>
              <a:gd name="connsiteY147" fmla="*/ 190144 h 4733115"/>
              <a:gd name="connsiteX148" fmla="*/ 262851 w 4283308"/>
              <a:gd name="connsiteY148" fmla="*/ 175629 h 4733115"/>
              <a:gd name="connsiteX149" fmla="*/ 30623 w 4283308"/>
              <a:gd name="connsiteY149" fmla="*/ 509458 h 4733115"/>
              <a:gd name="connsiteX150" fmla="*/ 45137 w 4283308"/>
              <a:gd name="connsiteY150" fmla="*/ 567515 h 4733115"/>
              <a:gd name="connsiteX151" fmla="*/ 59651 w 4283308"/>
              <a:gd name="connsiteY151" fmla="*/ 698144 h 4733115"/>
              <a:gd name="connsiteX152" fmla="*/ 88680 w 4283308"/>
              <a:gd name="connsiteY152" fmla="*/ 828772 h 4733115"/>
              <a:gd name="connsiteX153" fmla="*/ 103194 w 4283308"/>
              <a:gd name="connsiteY153" fmla="*/ 959401 h 4733115"/>
              <a:gd name="connsiteX154" fmla="*/ 132223 w 4283308"/>
              <a:gd name="connsiteY154" fmla="*/ 1046486 h 4733115"/>
              <a:gd name="connsiteX155" fmla="*/ 161251 w 4283308"/>
              <a:gd name="connsiteY155" fmla="*/ 1133572 h 4733115"/>
              <a:gd name="connsiteX156" fmla="*/ 175765 w 4283308"/>
              <a:gd name="connsiteY156" fmla="*/ 1206144 h 4733115"/>
              <a:gd name="connsiteX157" fmla="*/ 190280 w 4283308"/>
              <a:gd name="connsiteY157" fmla="*/ 1249686 h 4733115"/>
              <a:gd name="connsiteX158" fmla="*/ 175765 w 4283308"/>
              <a:gd name="connsiteY158" fmla="*/ 1351286 h 4733115"/>
              <a:gd name="connsiteX159" fmla="*/ 161251 w 4283308"/>
              <a:gd name="connsiteY159" fmla="*/ 1394829 h 4733115"/>
              <a:gd name="connsiteX160" fmla="*/ 219308 w 4283308"/>
              <a:gd name="connsiteY160" fmla="*/ 1467401 h 4733115"/>
              <a:gd name="connsiteX161" fmla="*/ 146737 w 4283308"/>
              <a:gd name="connsiteY161" fmla="*/ 1452886 h 4733115"/>
              <a:gd name="connsiteX0" fmla="*/ 146737 w 4283308"/>
              <a:gd name="connsiteY0" fmla="*/ 1452886 h 4733115"/>
              <a:gd name="connsiteX1" fmla="*/ 146737 w 4283308"/>
              <a:gd name="connsiteY1" fmla="*/ 1452886 h 4733115"/>
              <a:gd name="connsiteX2" fmla="*/ 277365 w 4283308"/>
              <a:gd name="connsiteY2" fmla="*/ 1438372 h 4733115"/>
              <a:gd name="connsiteX3" fmla="*/ 407994 w 4283308"/>
              <a:gd name="connsiteY3" fmla="*/ 1496429 h 4733115"/>
              <a:gd name="connsiteX4" fmla="*/ 451537 w 4283308"/>
              <a:gd name="connsiteY4" fmla="*/ 1510944 h 4733115"/>
              <a:gd name="connsiteX5" fmla="*/ 480565 w 4283308"/>
              <a:gd name="connsiteY5" fmla="*/ 1554486 h 4733115"/>
              <a:gd name="connsiteX6" fmla="*/ 596680 w 4283308"/>
              <a:gd name="connsiteY6" fmla="*/ 1598029 h 4733115"/>
              <a:gd name="connsiteX7" fmla="*/ 727308 w 4283308"/>
              <a:gd name="connsiteY7" fmla="*/ 1656086 h 4733115"/>
              <a:gd name="connsiteX8" fmla="*/ 770851 w 4283308"/>
              <a:gd name="connsiteY8" fmla="*/ 1670601 h 4733115"/>
              <a:gd name="connsiteX9" fmla="*/ 857937 w 4283308"/>
              <a:gd name="connsiteY9" fmla="*/ 1728658 h 4733115"/>
              <a:gd name="connsiteX10" fmla="*/ 930508 w 4283308"/>
              <a:gd name="connsiteY10" fmla="*/ 1801229 h 4733115"/>
              <a:gd name="connsiteX11" fmla="*/ 959537 w 4283308"/>
              <a:gd name="connsiteY11" fmla="*/ 1844772 h 4733115"/>
              <a:gd name="connsiteX12" fmla="*/ 1046623 w 4283308"/>
              <a:gd name="connsiteY12" fmla="*/ 1888315 h 4733115"/>
              <a:gd name="connsiteX13" fmla="*/ 1148223 w 4283308"/>
              <a:gd name="connsiteY13" fmla="*/ 1946372 h 4733115"/>
              <a:gd name="connsiteX14" fmla="*/ 1235308 w 4283308"/>
              <a:gd name="connsiteY14" fmla="*/ 1989915 h 4733115"/>
              <a:gd name="connsiteX15" fmla="*/ 1365937 w 4283308"/>
              <a:gd name="connsiteY15" fmla="*/ 2106029 h 4733115"/>
              <a:gd name="connsiteX16" fmla="*/ 1496565 w 4283308"/>
              <a:gd name="connsiteY16" fmla="*/ 2236658 h 4733115"/>
              <a:gd name="connsiteX17" fmla="*/ 1554623 w 4283308"/>
              <a:gd name="connsiteY17" fmla="*/ 2280201 h 4733115"/>
              <a:gd name="connsiteX18" fmla="*/ 1641708 w 4283308"/>
              <a:gd name="connsiteY18" fmla="*/ 2352772 h 4733115"/>
              <a:gd name="connsiteX19" fmla="*/ 1714280 w 4283308"/>
              <a:gd name="connsiteY19" fmla="*/ 2439858 h 4733115"/>
              <a:gd name="connsiteX20" fmla="*/ 1743308 w 4283308"/>
              <a:gd name="connsiteY20" fmla="*/ 2483401 h 4733115"/>
              <a:gd name="connsiteX21" fmla="*/ 1786851 w 4283308"/>
              <a:gd name="connsiteY21" fmla="*/ 2512429 h 4733115"/>
              <a:gd name="connsiteX22" fmla="*/ 1844908 w 4283308"/>
              <a:gd name="connsiteY22" fmla="*/ 2555972 h 4733115"/>
              <a:gd name="connsiteX23" fmla="*/ 1917480 w 4283308"/>
              <a:gd name="connsiteY23" fmla="*/ 2628544 h 4733115"/>
              <a:gd name="connsiteX24" fmla="*/ 1961023 w 4283308"/>
              <a:gd name="connsiteY24" fmla="*/ 2759172 h 4733115"/>
              <a:gd name="connsiteX25" fmla="*/ 1990051 w 4283308"/>
              <a:gd name="connsiteY25" fmla="*/ 2817229 h 4733115"/>
              <a:gd name="connsiteX26" fmla="*/ 2004565 w 4283308"/>
              <a:gd name="connsiteY26" fmla="*/ 2860772 h 4733115"/>
              <a:gd name="connsiteX27" fmla="*/ 2033594 w 4283308"/>
              <a:gd name="connsiteY27" fmla="*/ 2904315 h 4733115"/>
              <a:gd name="connsiteX28" fmla="*/ 2106165 w 4283308"/>
              <a:gd name="connsiteY28" fmla="*/ 3020429 h 4733115"/>
              <a:gd name="connsiteX29" fmla="*/ 2164223 w 4283308"/>
              <a:gd name="connsiteY29" fmla="*/ 3107515 h 4733115"/>
              <a:gd name="connsiteX30" fmla="*/ 2251308 w 4283308"/>
              <a:gd name="connsiteY30" fmla="*/ 3238144 h 4733115"/>
              <a:gd name="connsiteX31" fmla="*/ 2280337 w 4283308"/>
              <a:gd name="connsiteY31" fmla="*/ 3281686 h 4733115"/>
              <a:gd name="connsiteX32" fmla="*/ 2309365 w 4283308"/>
              <a:gd name="connsiteY32" fmla="*/ 3325229 h 4733115"/>
              <a:gd name="connsiteX33" fmla="*/ 2352908 w 4283308"/>
              <a:gd name="connsiteY33" fmla="*/ 3368772 h 4733115"/>
              <a:gd name="connsiteX34" fmla="*/ 2439994 w 4283308"/>
              <a:gd name="connsiteY34" fmla="*/ 3484886 h 4733115"/>
              <a:gd name="connsiteX35" fmla="*/ 2454508 w 4283308"/>
              <a:gd name="connsiteY35" fmla="*/ 3528429 h 4733115"/>
              <a:gd name="connsiteX36" fmla="*/ 2483537 w 4283308"/>
              <a:gd name="connsiteY36" fmla="*/ 3630029 h 4733115"/>
              <a:gd name="connsiteX37" fmla="*/ 2512565 w 4283308"/>
              <a:gd name="connsiteY37" fmla="*/ 3673572 h 4733115"/>
              <a:gd name="connsiteX38" fmla="*/ 2556108 w 4283308"/>
              <a:gd name="connsiteY38" fmla="*/ 3804201 h 4733115"/>
              <a:gd name="connsiteX39" fmla="*/ 2570623 w 4283308"/>
              <a:gd name="connsiteY39" fmla="*/ 3847744 h 4733115"/>
              <a:gd name="connsiteX40" fmla="*/ 2599651 w 4283308"/>
              <a:gd name="connsiteY40" fmla="*/ 3905801 h 4733115"/>
              <a:gd name="connsiteX41" fmla="*/ 2614165 w 4283308"/>
              <a:gd name="connsiteY41" fmla="*/ 3949344 h 4733115"/>
              <a:gd name="connsiteX42" fmla="*/ 2643194 w 4283308"/>
              <a:gd name="connsiteY42" fmla="*/ 3992886 h 4733115"/>
              <a:gd name="connsiteX43" fmla="*/ 2701251 w 4283308"/>
              <a:gd name="connsiteY43" fmla="*/ 4123515 h 4733115"/>
              <a:gd name="connsiteX44" fmla="*/ 2730280 w 4283308"/>
              <a:gd name="connsiteY44" fmla="*/ 4210601 h 4733115"/>
              <a:gd name="connsiteX45" fmla="*/ 2744794 w 4283308"/>
              <a:gd name="connsiteY45" fmla="*/ 4254144 h 4733115"/>
              <a:gd name="connsiteX46" fmla="*/ 2759308 w 4283308"/>
              <a:gd name="connsiteY46" fmla="*/ 4355744 h 4733115"/>
              <a:gd name="connsiteX47" fmla="*/ 2773823 w 4283308"/>
              <a:gd name="connsiteY47" fmla="*/ 4544429 h 4733115"/>
              <a:gd name="connsiteX48" fmla="*/ 2817365 w 4283308"/>
              <a:gd name="connsiteY48" fmla="*/ 4573458 h 4733115"/>
              <a:gd name="connsiteX49" fmla="*/ 2904451 w 4283308"/>
              <a:gd name="connsiteY49" fmla="*/ 4602486 h 4733115"/>
              <a:gd name="connsiteX50" fmla="*/ 2947994 w 4283308"/>
              <a:gd name="connsiteY50" fmla="*/ 4631515 h 4733115"/>
              <a:gd name="connsiteX51" fmla="*/ 3122165 w 4283308"/>
              <a:gd name="connsiteY51" fmla="*/ 4660544 h 4733115"/>
              <a:gd name="connsiteX52" fmla="*/ 3238280 w 4283308"/>
              <a:gd name="connsiteY52" fmla="*/ 4675058 h 4733115"/>
              <a:gd name="connsiteX53" fmla="*/ 3296337 w 4283308"/>
              <a:gd name="connsiteY53" fmla="*/ 4689572 h 4733115"/>
              <a:gd name="connsiteX54" fmla="*/ 3412451 w 4283308"/>
              <a:gd name="connsiteY54" fmla="*/ 4704086 h 4733115"/>
              <a:gd name="connsiteX55" fmla="*/ 3499537 w 4283308"/>
              <a:gd name="connsiteY55" fmla="*/ 4733115 h 4733115"/>
              <a:gd name="connsiteX56" fmla="*/ 3746280 w 4283308"/>
              <a:gd name="connsiteY56" fmla="*/ 4718601 h 4733115"/>
              <a:gd name="connsiteX57" fmla="*/ 3847880 w 4283308"/>
              <a:gd name="connsiteY57" fmla="*/ 4689572 h 4733115"/>
              <a:gd name="connsiteX58" fmla="*/ 4112403 w 4283308"/>
              <a:gd name="connsiteY58" fmla="*/ 4431944 h 4733115"/>
              <a:gd name="connsiteX59" fmla="*/ 3876908 w 4283308"/>
              <a:gd name="connsiteY59" fmla="*/ 3804201 h 4733115"/>
              <a:gd name="connsiteX60" fmla="*/ 3847880 w 4283308"/>
              <a:gd name="connsiteY60" fmla="*/ 3717115 h 4733115"/>
              <a:gd name="connsiteX61" fmla="*/ 3804337 w 4283308"/>
              <a:gd name="connsiteY61" fmla="*/ 3586486 h 4733115"/>
              <a:gd name="connsiteX62" fmla="*/ 3775308 w 4283308"/>
              <a:gd name="connsiteY62" fmla="*/ 3499401 h 4733115"/>
              <a:gd name="connsiteX63" fmla="*/ 3760794 w 4283308"/>
              <a:gd name="connsiteY63" fmla="*/ 3455858 h 4733115"/>
              <a:gd name="connsiteX64" fmla="*/ 3731765 w 4283308"/>
              <a:gd name="connsiteY64" fmla="*/ 3397801 h 4733115"/>
              <a:gd name="connsiteX65" fmla="*/ 3717251 w 4283308"/>
              <a:gd name="connsiteY65" fmla="*/ 3354258 h 4733115"/>
              <a:gd name="connsiteX66" fmla="*/ 3688223 w 4283308"/>
              <a:gd name="connsiteY66" fmla="*/ 3310715 h 4733115"/>
              <a:gd name="connsiteX67" fmla="*/ 3673708 w 4283308"/>
              <a:gd name="connsiteY67" fmla="*/ 3267172 h 4733115"/>
              <a:gd name="connsiteX68" fmla="*/ 3586623 w 4283308"/>
              <a:gd name="connsiteY68" fmla="*/ 3136544 h 4733115"/>
              <a:gd name="connsiteX69" fmla="*/ 3543080 w 4283308"/>
              <a:gd name="connsiteY69" fmla="*/ 3034944 h 4733115"/>
              <a:gd name="connsiteX70" fmla="*/ 3514051 w 4283308"/>
              <a:gd name="connsiteY70" fmla="*/ 2991401 h 4733115"/>
              <a:gd name="connsiteX71" fmla="*/ 3499537 w 4283308"/>
              <a:gd name="connsiteY71" fmla="*/ 2947858 h 4733115"/>
              <a:gd name="connsiteX72" fmla="*/ 3485023 w 4283308"/>
              <a:gd name="connsiteY72" fmla="*/ 2889801 h 4733115"/>
              <a:gd name="connsiteX73" fmla="*/ 3426965 w 4283308"/>
              <a:gd name="connsiteY73" fmla="*/ 2802715 h 4733115"/>
              <a:gd name="connsiteX74" fmla="*/ 3368908 w 4283308"/>
              <a:gd name="connsiteY74" fmla="*/ 2715629 h 4733115"/>
              <a:gd name="connsiteX75" fmla="*/ 3339880 w 4283308"/>
              <a:gd name="connsiteY75" fmla="*/ 2672086 h 4733115"/>
              <a:gd name="connsiteX76" fmla="*/ 3296337 w 4283308"/>
              <a:gd name="connsiteY76" fmla="*/ 2628544 h 4733115"/>
              <a:gd name="connsiteX77" fmla="*/ 3281823 w 4283308"/>
              <a:gd name="connsiteY77" fmla="*/ 2585001 h 4733115"/>
              <a:gd name="connsiteX78" fmla="*/ 3223765 w 4283308"/>
              <a:gd name="connsiteY78" fmla="*/ 2497915 h 4733115"/>
              <a:gd name="connsiteX79" fmla="*/ 3209251 w 4283308"/>
              <a:gd name="connsiteY79" fmla="*/ 2454372 h 4733115"/>
              <a:gd name="connsiteX80" fmla="*/ 3151194 w 4283308"/>
              <a:gd name="connsiteY80" fmla="*/ 2367286 h 4733115"/>
              <a:gd name="connsiteX81" fmla="*/ 3122165 w 4283308"/>
              <a:gd name="connsiteY81" fmla="*/ 2280201 h 4733115"/>
              <a:gd name="connsiteX82" fmla="*/ 3107651 w 4283308"/>
              <a:gd name="connsiteY82" fmla="*/ 2236658 h 4733115"/>
              <a:gd name="connsiteX83" fmla="*/ 3031451 w 4283308"/>
              <a:gd name="connsiteY83" fmla="*/ 1999712 h 4733115"/>
              <a:gd name="connsiteX84" fmla="*/ 3051408 w 4283308"/>
              <a:gd name="connsiteY84" fmla="*/ 1874526 h 4733115"/>
              <a:gd name="connsiteX85" fmla="*/ 3187480 w 4283308"/>
              <a:gd name="connsiteY85" fmla="*/ 1664432 h 4733115"/>
              <a:gd name="connsiteX86" fmla="*/ 3238643 w 4283308"/>
              <a:gd name="connsiteY86" fmla="*/ 1604924 h 4733115"/>
              <a:gd name="connsiteX87" fmla="*/ 3305771 w 4283308"/>
              <a:gd name="connsiteY87" fmla="*/ 1561381 h 4733115"/>
              <a:gd name="connsiteX88" fmla="*/ 3356934 w 4283308"/>
              <a:gd name="connsiteY88" fmla="*/ 1485906 h 4733115"/>
              <a:gd name="connsiteX89" fmla="*/ 3438577 w 4283308"/>
              <a:gd name="connsiteY89" fmla="*/ 1426398 h 4733115"/>
              <a:gd name="connsiteX90" fmla="*/ 3528565 w 4283308"/>
              <a:gd name="connsiteY90" fmla="*/ 1336772 h 4733115"/>
              <a:gd name="connsiteX91" fmla="*/ 3557594 w 4283308"/>
              <a:gd name="connsiteY91" fmla="*/ 1293229 h 4733115"/>
              <a:gd name="connsiteX92" fmla="*/ 3615651 w 4283308"/>
              <a:gd name="connsiteY92" fmla="*/ 1206144 h 4733115"/>
              <a:gd name="connsiteX93" fmla="*/ 3673708 w 4283308"/>
              <a:gd name="connsiteY93" fmla="*/ 1119058 h 4733115"/>
              <a:gd name="connsiteX94" fmla="*/ 3717251 w 4283308"/>
              <a:gd name="connsiteY94" fmla="*/ 1090029 h 4733115"/>
              <a:gd name="connsiteX95" fmla="*/ 3804337 w 4283308"/>
              <a:gd name="connsiteY95" fmla="*/ 1002944 h 4733115"/>
              <a:gd name="connsiteX96" fmla="*/ 3833365 w 4283308"/>
              <a:gd name="connsiteY96" fmla="*/ 959401 h 4733115"/>
              <a:gd name="connsiteX97" fmla="*/ 3920451 w 4283308"/>
              <a:gd name="connsiteY97" fmla="*/ 872315 h 4733115"/>
              <a:gd name="connsiteX98" fmla="*/ 4051080 w 4283308"/>
              <a:gd name="connsiteY98" fmla="*/ 770715 h 4733115"/>
              <a:gd name="connsiteX99" fmla="*/ 4094623 w 4283308"/>
              <a:gd name="connsiteY99" fmla="*/ 741686 h 4733115"/>
              <a:gd name="connsiteX100" fmla="*/ 4123651 w 4283308"/>
              <a:gd name="connsiteY100" fmla="*/ 698144 h 4733115"/>
              <a:gd name="connsiteX101" fmla="*/ 4167194 w 4283308"/>
              <a:gd name="connsiteY101" fmla="*/ 669115 h 4733115"/>
              <a:gd name="connsiteX102" fmla="*/ 4225251 w 4283308"/>
              <a:gd name="connsiteY102" fmla="*/ 582029 h 4733115"/>
              <a:gd name="connsiteX103" fmla="*/ 4239765 w 4283308"/>
              <a:gd name="connsiteY103" fmla="*/ 538486 h 4733115"/>
              <a:gd name="connsiteX104" fmla="*/ 4268794 w 4283308"/>
              <a:gd name="connsiteY104" fmla="*/ 494944 h 4733115"/>
              <a:gd name="connsiteX105" fmla="*/ 4283308 w 4283308"/>
              <a:gd name="connsiteY105" fmla="*/ 393344 h 4733115"/>
              <a:gd name="connsiteX106" fmla="*/ 4268794 w 4283308"/>
              <a:gd name="connsiteY106" fmla="*/ 117572 h 4733115"/>
              <a:gd name="connsiteX107" fmla="*/ 4155945 w 4283308"/>
              <a:gd name="connsiteY107" fmla="*/ 13069 h 4733115"/>
              <a:gd name="connsiteX108" fmla="*/ 3889245 w 4283308"/>
              <a:gd name="connsiteY108" fmla="*/ 4724 h 4733115"/>
              <a:gd name="connsiteX109" fmla="*/ 3702011 w 4283308"/>
              <a:gd name="connsiteY109" fmla="*/ 78021 h 4733115"/>
              <a:gd name="connsiteX110" fmla="*/ 3601137 w 4283308"/>
              <a:gd name="connsiteY110" fmla="*/ 175629 h 4733115"/>
              <a:gd name="connsiteX111" fmla="*/ 3514051 w 4283308"/>
              <a:gd name="connsiteY111" fmla="*/ 219172 h 4733115"/>
              <a:gd name="connsiteX112" fmla="*/ 3470508 w 4283308"/>
              <a:gd name="connsiteY112" fmla="*/ 248201 h 4733115"/>
              <a:gd name="connsiteX113" fmla="*/ 3383423 w 4283308"/>
              <a:gd name="connsiteY113" fmla="*/ 277229 h 4733115"/>
              <a:gd name="connsiteX114" fmla="*/ 3339880 w 4283308"/>
              <a:gd name="connsiteY114" fmla="*/ 291744 h 4733115"/>
              <a:gd name="connsiteX115" fmla="*/ 3281823 w 4283308"/>
              <a:gd name="connsiteY115" fmla="*/ 335286 h 4733115"/>
              <a:gd name="connsiteX116" fmla="*/ 3194737 w 4283308"/>
              <a:gd name="connsiteY116" fmla="*/ 393344 h 4733115"/>
              <a:gd name="connsiteX117" fmla="*/ 3165708 w 4283308"/>
              <a:gd name="connsiteY117" fmla="*/ 436886 h 4733115"/>
              <a:gd name="connsiteX118" fmla="*/ 3151194 w 4283308"/>
              <a:gd name="connsiteY118" fmla="*/ 480429 h 4733115"/>
              <a:gd name="connsiteX119" fmla="*/ 3064108 w 4283308"/>
              <a:gd name="connsiteY119" fmla="*/ 567515 h 4733115"/>
              <a:gd name="connsiteX120" fmla="*/ 3035080 w 4283308"/>
              <a:gd name="connsiteY120" fmla="*/ 611058 h 4733115"/>
              <a:gd name="connsiteX121" fmla="*/ 2991537 w 4283308"/>
              <a:gd name="connsiteY121" fmla="*/ 654601 h 4733115"/>
              <a:gd name="connsiteX122" fmla="*/ 2962508 w 4283308"/>
              <a:gd name="connsiteY122" fmla="*/ 698144 h 4733115"/>
              <a:gd name="connsiteX123" fmla="*/ 2918965 w 4283308"/>
              <a:gd name="connsiteY123" fmla="*/ 727172 h 4733115"/>
              <a:gd name="connsiteX124" fmla="*/ 2860908 w 4283308"/>
              <a:gd name="connsiteY124" fmla="*/ 770715 h 4733115"/>
              <a:gd name="connsiteX125" fmla="*/ 2788337 w 4283308"/>
              <a:gd name="connsiteY125" fmla="*/ 843286 h 4733115"/>
              <a:gd name="connsiteX126" fmla="*/ 2715765 w 4283308"/>
              <a:gd name="connsiteY126" fmla="*/ 901344 h 4733115"/>
              <a:gd name="connsiteX127" fmla="*/ 2672223 w 4283308"/>
              <a:gd name="connsiteY127" fmla="*/ 944886 h 4733115"/>
              <a:gd name="connsiteX128" fmla="*/ 2541594 w 4283308"/>
              <a:gd name="connsiteY128" fmla="*/ 1031972 h 4733115"/>
              <a:gd name="connsiteX129" fmla="*/ 2454508 w 4283308"/>
              <a:gd name="connsiteY129" fmla="*/ 1090029 h 4733115"/>
              <a:gd name="connsiteX130" fmla="*/ 2410965 w 4283308"/>
              <a:gd name="connsiteY130" fmla="*/ 1104544 h 4733115"/>
              <a:gd name="connsiteX131" fmla="*/ 2323880 w 4283308"/>
              <a:gd name="connsiteY131" fmla="*/ 1148086 h 4733115"/>
              <a:gd name="connsiteX132" fmla="*/ 2280337 w 4283308"/>
              <a:gd name="connsiteY132" fmla="*/ 1177115 h 4733115"/>
              <a:gd name="connsiteX133" fmla="*/ 2222280 w 4283308"/>
              <a:gd name="connsiteY133" fmla="*/ 1162601 h 4733115"/>
              <a:gd name="connsiteX134" fmla="*/ 2135194 w 4283308"/>
              <a:gd name="connsiteY134" fmla="*/ 1104544 h 4733115"/>
              <a:gd name="connsiteX135" fmla="*/ 2152611 w 4283308"/>
              <a:gd name="connsiteY135" fmla="*/ 1030521 h 4733115"/>
              <a:gd name="connsiteX136" fmla="*/ 2109068 w 4283308"/>
              <a:gd name="connsiteY136" fmla="*/ 977906 h 4733115"/>
              <a:gd name="connsiteX137" fmla="*/ 1991503 w 4283308"/>
              <a:gd name="connsiteY137" fmla="*/ 950329 h 4733115"/>
              <a:gd name="connsiteX138" fmla="*/ 1858697 w 4283308"/>
              <a:gd name="connsiteY138" fmla="*/ 870138 h 4733115"/>
              <a:gd name="connsiteX139" fmla="*/ 1715368 w 4283308"/>
              <a:gd name="connsiteY139" fmla="*/ 788495 h 4733115"/>
              <a:gd name="connsiteX140" fmla="*/ 1552083 w 4283308"/>
              <a:gd name="connsiteY140" fmla="*/ 662584 h 4733115"/>
              <a:gd name="connsiteX141" fmla="*/ 1393514 w 4283308"/>
              <a:gd name="connsiteY141" fmla="*/ 588561 h 4733115"/>
              <a:gd name="connsiteX142" fmla="*/ 1232405 w 4283308"/>
              <a:gd name="connsiteY142" fmla="*/ 496032 h 4733115"/>
              <a:gd name="connsiteX143" fmla="*/ 1020134 w 4283308"/>
              <a:gd name="connsiteY143" fmla="*/ 411849 h 4733115"/>
              <a:gd name="connsiteX144" fmla="*/ 795525 w 4283308"/>
              <a:gd name="connsiteY144" fmla="*/ 325852 h 4733115"/>
              <a:gd name="connsiteX145" fmla="*/ 563428 w 4283308"/>
              <a:gd name="connsiteY145" fmla="*/ 237910 h 4733115"/>
              <a:gd name="connsiteX146" fmla="*/ 549871 w 4283308"/>
              <a:gd name="connsiteY146" fmla="*/ 273238 h 4733115"/>
              <a:gd name="connsiteX147" fmla="*/ 393480 w 4283308"/>
              <a:gd name="connsiteY147" fmla="*/ 190144 h 4733115"/>
              <a:gd name="connsiteX148" fmla="*/ 262851 w 4283308"/>
              <a:gd name="connsiteY148" fmla="*/ 175629 h 4733115"/>
              <a:gd name="connsiteX149" fmla="*/ 30623 w 4283308"/>
              <a:gd name="connsiteY149" fmla="*/ 509458 h 4733115"/>
              <a:gd name="connsiteX150" fmla="*/ 45137 w 4283308"/>
              <a:gd name="connsiteY150" fmla="*/ 567515 h 4733115"/>
              <a:gd name="connsiteX151" fmla="*/ 59651 w 4283308"/>
              <a:gd name="connsiteY151" fmla="*/ 698144 h 4733115"/>
              <a:gd name="connsiteX152" fmla="*/ 88680 w 4283308"/>
              <a:gd name="connsiteY152" fmla="*/ 828772 h 4733115"/>
              <a:gd name="connsiteX153" fmla="*/ 103194 w 4283308"/>
              <a:gd name="connsiteY153" fmla="*/ 959401 h 4733115"/>
              <a:gd name="connsiteX154" fmla="*/ 132223 w 4283308"/>
              <a:gd name="connsiteY154" fmla="*/ 1046486 h 4733115"/>
              <a:gd name="connsiteX155" fmla="*/ 161251 w 4283308"/>
              <a:gd name="connsiteY155" fmla="*/ 1133572 h 4733115"/>
              <a:gd name="connsiteX156" fmla="*/ 175765 w 4283308"/>
              <a:gd name="connsiteY156" fmla="*/ 1206144 h 4733115"/>
              <a:gd name="connsiteX157" fmla="*/ 190280 w 4283308"/>
              <a:gd name="connsiteY157" fmla="*/ 1249686 h 4733115"/>
              <a:gd name="connsiteX158" fmla="*/ 175765 w 4283308"/>
              <a:gd name="connsiteY158" fmla="*/ 1351286 h 4733115"/>
              <a:gd name="connsiteX159" fmla="*/ 161251 w 4283308"/>
              <a:gd name="connsiteY159" fmla="*/ 1394829 h 4733115"/>
              <a:gd name="connsiteX160" fmla="*/ 219308 w 4283308"/>
              <a:gd name="connsiteY160" fmla="*/ 1467401 h 4733115"/>
              <a:gd name="connsiteX161" fmla="*/ 146737 w 4283308"/>
              <a:gd name="connsiteY161" fmla="*/ 1452886 h 4733115"/>
              <a:gd name="connsiteX0" fmla="*/ 146737 w 4283308"/>
              <a:gd name="connsiteY0" fmla="*/ 1452886 h 4733115"/>
              <a:gd name="connsiteX1" fmla="*/ 146737 w 4283308"/>
              <a:gd name="connsiteY1" fmla="*/ 1452886 h 4733115"/>
              <a:gd name="connsiteX2" fmla="*/ 277365 w 4283308"/>
              <a:gd name="connsiteY2" fmla="*/ 1438372 h 4733115"/>
              <a:gd name="connsiteX3" fmla="*/ 407994 w 4283308"/>
              <a:gd name="connsiteY3" fmla="*/ 1496429 h 4733115"/>
              <a:gd name="connsiteX4" fmla="*/ 451537 w 4283308"/>
              <a:gd name="connsiteY4" fmla="*/ 1510944 h 4733115"/>
              <a:gd name="connsiteX5" fmla="*/ 480565 w 4283308"/>
              <a:gd name="connsiteY5" fmla="*/ 1554486 h 4733115"/>
              <a:gd name="connsiteX6" fmla="*/ 596680 w 4283308"/>
              <a:gd name="connsiteY6" fmla="*/ 1598029 h 4733115"/>
              <a:gd name="connsiteX7" fmla="*/ 727308 w 4283308"/>
              <a:gd name="connsiteY7" fmla="*/ 1656086 h 4733115"/>
              <a:gd name="connsiteX8" fmla="*/ 770851 w 4283308"/>
              <a:gd name="connsiteY8" fmla="*/ 1670601 h 4733115"/>
              <a:gd name="connsiteX9" fmla="*/ 857937 w 4283308"/>
              <a:gd name="connsiteY9" fmla="*/ 1728658 h 4733115"/>
              <a:gd name="connsiteX10" fmla="*/ 930508 w 4283308"/>
              <a:gd name="connsiteY10" fmla="*/ 1801229 h 4733115"/>
              <a:gd name="connsiteX11" fmla="*/ 959537 w 4283308"/>
              <a:gd name="connsiteY11" fmla="*/ 1844772 h 4733115"/>
              <a:gd name="connsiteX12" fmla="*/ 1046623 w 4283308"/>
              <a:gd name="connsiteY12" fmla="*/ 1888315 h 4733115"/>
              <a:gd name="connsiteX13" fmla="*/ 1148223 w 4283308"/>
              <a:gd name="connsiteY13" fmla="*/ 1946372 h 4733115"/>
              <a:gd name="connsiteX14" fmla="*/ 1235308 w 4283308"/>
              <a:gd name="connsiteY14" fmla="*/ 1989915 h 4733115"/>
              <a:gd name="connsiteX15" fmla="*/ 1365937 w 4283308"/>
              <a:gd name="connsiteY15" fmla="*/ 2106029 h 4733115"/>
              <a:gd name="connsiteX16" fmla="*/ 1496565 w 4283308"/>
              <a:gd name="connsiteY16" fmla="*/ 2236658 h 4733115"/>
              <a:gd name="connsiteX17" fmla="*/ 1554623 w 4283308"/>
              <a:gd name="connsiteY17" fmla="*/ 2280201 h 4733115"/>
              <a:gd name="connsiteX18" fmla="*/ 1641708 w 4283308"/>
              <a:gd name="connsiteY18" fmla="*/ 2352772 h 4733115"/>
              <a:gd name="connsiteX19" fmla="*/ 1714280 w 4283308"/>
              <a:gd name="connsiteY19" fmla="*/ 2439858 h 4733115"/>
              <a:gd name="connsiteX20" fmla="*/ 1743308 w 4283308"/>
              <a:gd name="connsiteY20" fmla="*/ 2483401 h 4733115"/>
              <a:gd name="connsiteX21" fmla="*/ 1786851 w 4283308"/>
              <a:gd name="connsiteY21" fmla="*/ 2512429 h 4733115"/>
              <a:gd name="connsiteX22" fmla="*/ 1844908 w 4283308"/>
              <a:gd name="connsiteY22" fmla="*/ 2555972 h 4733115"/>
              <a:gd name="connsiteX23" fmla="*/ 1917480 w 4283308"/>
              <a:gd name="connsiteY23" fmla="*/ 2628544 h 4733115"/>
              <a:gd name="connsiteX24" fmla="*/ 1961023 w 4283308"/>
              <a:gd name="connsiteY24" fmla="*/ 2759172 h 4733115"/>
              <a:gd name="connsiteX25" fmla="*/ 1990051 w 4283308"/>
              <a:gd name="connsiteY25" fmla="*/ 2817229 h 4733115"/>
              <a:gd name="connsiteX26" fmla="*/ 2004565 w 4283308"/>
              <a:gd name="connsiteY26" fmla="*/ 2860772 h 4733115"/>
              <a:gd name="connsiteX27" fmla="*/ 2033594 w 4283308"/>
              <a:gd name="connsiteY27" fmla="*/ 2904315 h 4733115"/>
              <a:gd name="connsiteX28" fmla="*/ 2106165 w 4283308"/>
              <a:gd name="connsiteY28" fmla="*/ 3020429 h 4733115"/>
              <a:gd name="connsiteX29" fmla="*/ 2164223 w 4283308"/>
              <a:gd name="connsiteY29" fmla="*/ 3107515 h 4733115"/>
              <a:gd name="connsiteX30" fmla="*/ 2251308 w 4283308"/>
              <a:gd name="connsiteY30" fmla="*/ 3238144 h 4733115"/>
              <a:gd name="connsiteX31" fmla="*/ 2280337 w 4283308"/>
              <a:gd name="connsiteY31" fmla="*/ 3281686 h 4733115"/>
              <a:gd name="connsiteX32" fmla="*/ 2309365 w 4283308"/>
              <a:gd name="connsiteY32" fmla="*/ 3325229 h 4733115"/>
              <a:gd name="connsiteX33" fmla="*/ 2352908 w 4283308"/>
              <a:gd name="connsiteY33" fmla="*/ 3368772 h 4733115"/>
              <a:gd name="connsiteX34" fmla="*/ 2439994 w 4283308"/>
              <a:gd name="connsiteY34" fmla="*/ 3484886 h 4733115"/>
              <a:gd name="connsiteX35" fmla="*/ 2454508 w 4283308"/>
              <a:gd name="connsiteY35" fmla="*/ 3528429 h 4733115"/>
              <a:gd name="connsiteX36" fmla="*/ 2483537 w 4283308"/>
              <a:gd name="connsiteY36" fmla="*/ 3630029 h 4733115"/>
              <a:gd name="connsiteX37" fmla="*/ 2512565 w 4283308"/>
              <a:gd name="connsiteY37" fmla="*/ 3673572 h 4733115"/>
              <a:gd name="connsiteX38" fmla="*/ 2556108 w 4283308"/>
              <a:gd name="connsiteY38" fmla="*/ 3804201 h 4733115"/>
              <a:gd name="connsiteX39" fmla="*/ 2570623 w 4283308"/>
              <a:gd name="connsiteY39" fmla="*/ 3847744 h 4733115"/>
              <a:gd name="connsiteX40" fmla="*/ 2599651 w 4283308"/>
              <a:gd name="connsiteY40" fmla="*/ 3905801 h 4733115"/>
              <a:gd name="connsiteX41" fmla="*/ 2614165 w 4283308"/>
              <a:gd name="connsiteY41" fmla="*/ 3949344 h 4733115"/>
              <a:gd name="connsiteX42" fmla="*/ 2643194 w 4283308"/>
              <a:gd name="connsiteY42" fmla="*/ 3992886 h 4733115"/>
              <a:gd name="connsiteX43" fmla="*/ 2701251 w 4283308"/>
              <a:gd name="connsiteY43" fmla="*/ 4123515 h 4733115"/>
              <a:gd name="connsiteX44" fmla="*/ 2730280 w 4283308"/>
              <a:gd name="connsiteY44" fmla="*/ 4210601 h 4733115"/>
              <a:gd name="connsiteX45" fmla="*/ 2744794 w 4283308"/>
              <a:gd name="connsiteY45" fmla="*/ 4254144 h 4733115"/>
              <a:gd name="connsiteX46" fmla="*/ 2759308 w 4283308"/>
              <a:gd name="connsiteY46" fmla="*/ 4355744 h 4733115"/>
              <a:gd name="connsiteX47" fmla="*/ 2773823 w 4283308"/>
              <a:gd name="connsiteY47" fmla="*/ 4544429 h 4733115"/>
              <a:gd name="connsiteX48" fmla="*/ 2817365 w 4283308"/>
              <a:gd name="connsiteY48" fmla="*/ 4573458 h 4733115"/>
              <a:gd name="connsiteX49" fmla="*/ 2904451 w 4283308"/>
              <a:gd name="connsiteY49" fmla="*/ 4602486 h 4733115"/>
              <a:gd name="connsiteX50" fmla="*/ 2947994 w 4283308"/>
              <a:gd name="connsiteY50" fmla="*/ 4631515 h 4733115"/>
              <a:gd name="connsiteX51" fmla="*/ 3122165 w 4283308"/>
              <a:gd name="connsiteY51" fmla="*/ 4660544 h 4733115"/>
              <a:gd name="connsiteX52" fmla="*/ 3238280 w 4283308"/>
              <a:gd name="connsiteY52" fmla="*/ 4675058 h 4733115"/>
              <a:gd name="connsiteX53" fmla="*/ 3296337 w 4283308"/>
              <a:gd name="connsiteY53" fmla="*/ 4689572 h 4733115"/>
              <a:gd name="connsiteX54" fmla="*/ 3412451 w 4283308"/>
              <a:gd name="connsiteY54" fmla="*/ 4704086 h 4733115"/>
              <a:gd name="connsiteX55" fmla="*/ 3499537 w 4283308"/>
              <a:gd name="connsiteY55" fmla="*/ 4733115 h 4733115"/>
              <a:gd name="connsiteX56" fmla="*/ 3746280 w 4283308"/>
              <a:gd name="connsiteY56" fmla="*/ 4718601 h 4733115"/>
              <a:gd name="connsiteX57" fmla="*/ 3847880 w 4283308"/>
              <a:gd name="connsiteY57" fmla="*/ 4689572 h 4733115"/>
              <a:gd name="connsiteX58" fmla="*/ 4112403 w 4283308"/>
              <a:gd name="connsiteY58" fmla="*/ 4431944 h 4733115"/>
              <a:gd name="connsiteX59" fmla="*/ 3876908 w 4283308"/>
              <a:gd name="connsiteY59" fmla="*/ 3804201 h 4733115"/>
              <a:gd name="connsiteX60" fmla="*/ 3847880 w 4283308"/>
              <a:gd name="connsiteY60" fmla="*/ 3717115 h 4733115"/>
              <a:gd name="connsiteX61" fmla="*/ 3804337 w 4283308"/>
              <a:gd name="connsiteY61" fmla="*/ 3586486 h 4733115"/>
              <a:gd name="connsiteX62" fmla="*/ 3775308 w 4283308"/>
              <a:gd name="connsiteY62" fmla="*/ 3499401 h 4733115"/>
              <a:gd name="connsiteX63" fmla="*/ 3760794 w 4283308"/>
              <a:gd name="connsiteY63" fmla="*/ 3455858 h 4733115"/>
              <a:gd name="connsiteX64" fmla="*/ 3731765 w 4283308"/>
              <a:gd name="connsiteY64" fmla="*/ 3397801 h 4733115"/>
              <a:gd name="connsiteX65" fmla="*/ 3717251 w 4283308"/>
              <a:gd name="connsiteY65" fmla="*/ 3354258 h 4733115"/>
              <a:gd name="connsiteX66" fmla="*/ 3688223 w 4283308"/>
              <a:gd name="connsiteY66" fmla="*/ 3310715 h 4733115"/>
              <a:gd name="connsiteX67" fmla="*/ 3673708 w 4283308"/>
              <a:gd name="connsiteY67" fmla="*/ 3267172 h 4733115"/>
              <a:gd name="connsiteX68" fmla="*/ 3586623 w 4283308"/>
              <a:gd name="connsiteY68" fmla="*/ 3136544 h 4733115"/>
              <a:gd name="connsiteX69" fmla="*/ 3543080 w 4283308"/>
              <a:gd name="connsiteY69" fmla="*/ 3034944 h 4733115"/>
              <a:gd name="connsiteX70" fmla="*/ 3514051 w 4283308"/>
              <a:gd name="connsiteY70" fmla="*/ 2991401 h 4733115"/>
              <a:gd name="connsiteX71" fmla="*/ 3499537 w 4283308"/>
              <a:gd name="connsiteY71" fmla="*/ 2947858 h 4733115"/>
              <a:gd name="connsiteX72" fmla="*/ 3485023 w 4283308"/>
              <a:gd name="connsiteY72" fmla="*/ 2889801 h 4733115"/>
              <a:gd name="connsiteX73" fmla="*/ 3426965 w 4283308"/>
              <a:gd name="connsiteY73" fmla="*/ 2802715 h 4733115"/>
              <a:gd name="connsiteX74" fmla="*/ 3368908 w 4283308"/>
              <a:gd name="connsiteY74" fmla="*/ 2715629 h 4733115"/>
              <a:gd name="connsiteX75" fmla="*/ 3339880 w 4283308"/>
              <a:gd name="connsiteY75" fmla="*/ 2672086 h 4733115"/>
              <a:gd name="connsiteX76" fmla="*/ 3296337 w 4283308"/>
              <a:gd name="connsiteY76" fmla="*/ 2628544 h 4733115"/>
              <a:gd name="connsiteX77" fmla="*/ 3281823 w 4283308"/>
              <a:gd name="connsiteY77" fmla="*/ 2585001 h 4733115"/>
              <a:gd name="connsiteX78" fmla="*/ 3223765 w 4283308"/>
              <a:gd name="connsiteY78" fmla="*/ 2497915 h 4733115"/>
              <a:gd name="connsiteX79" fmla="*/ 3209251 w 4283308"/>
              <a:gd name="connsiteY79" fmla="*/ 2454372 h 4733115"/>
              <a:gd name="connsiteX80" fmla="*/ 3151194 w 4283308"/>
              <a:gd name="connsiteY80" fmla="*/ 2367286 h 4733115"/>
              <a:gd name="connsiteX81" fmla="*/ 3122165 w 4283308"/>
              <a:gd name="connsiteY81" fmla="*/ 2280201 h 4733115"/>
              <a:gd name="connsiteX82" fmla="*/ 3107651 w 4283308"/>
              <a:gd name="connsiteY82" fmla="*/ 2236658 h 4733115"/>
              <a:gd name="connsiteX83" fmla="*/ 3031451 w 4283308"/>
              <a:gd name="connsiteY83" fmla="*/ 1999712 h 4733115"/>
              <a:gd name="connsiteX84" fmla="*/ 3051408 w 4283308"/>
              <a:gd name="connsiteY84" fmla="*/ 1874526 h 4733115"/>
              <a:gd name="connsiteX85" fmla="*/ 3187480 w 4283308"/>
              <a:gd name="connsiteY85" fmla="*/ 1664432 h 4733115"/>
              <a:gd name="connsiteX86" fmla="*/ 3238643 w 4283308"/>
              <a:gd name="connsiteY86" fmla="*/ 1604924 h 4733115"/>
              <a:gd name="connsiteX87" fmla="*/ 3305771 w 4283308"/>
              <a:gd name="connsiteY87" fmla="*/ 1561381 h 4733115"/>
              <a:gd name="connsiteX88" fmla="*/ 3356934 w 4283308"/>
              <a:gd name="connsiteY88" fmla="*/ 1485906 h 4733115"/>
              <a:gd name="connsiteX89" fmla="*/ 3438577 w 4283308"/>
              <a:gd name="connsiteY89" fmla="*/ 1426398 h 4733115"/>
              <a:gd name="connsiteX90" fmla="*/ 3528565 w 4283308"/>
              <a:gd name="connsiteY90" fmla="*/ 1336772 h 4733115"/>
              <a:gd name="connsiteX91" fmla="*/ 3557594 w 4283308"/>
              <a:gd name="connsiteY91" fmla="*/ 1293229 h 4733115"/>
              <a:gd name="connsiteX92" fmla="*/ 3615651 w 4283308"/>
              <a:gd name="connsiteY92" fmla="*/ 1206144 h 4733115"/>
              <a:gd name="connsiteX93" fmla="*/ 3673708 w 4283308"/>
              <a:gd name="connsiteY93" fmla="*/ 1119058 h 4733115"/>
              <a:gd name="connsiteX94" fmla="*/ 3717251 w 4283308"/>
              <a:gd name="connsiteY94" fmla="*/ 1090029 h 4733115"/>
              <a:gd name="connsiteX95" fmla="*/ 3804337 w 4283308"/>
              <a:gd name="connsiteY95" fmla="*/ 1002944 h 4733115"/>
              <a:gd name="connsiteX96" fmla="*/ 3833365 w 4283308"/>
              <a:gd name="connsiteY96" fmla="*/ 959401 h 4733115"/>
              <a:gd name="connsiteX97" fmla="*/ 3920451 w 4283308"/>
              <a:gd name="connsiteY97" fmla="*/ 872315 h 4733115"/>
              <a:gd name="connsiteX98" fmla="*/ 4051080 w 4283308"/>
              <a:gd name="connsiteY98" fmla="*/ 770715 h 4733115"/>
              <a:gd name="connsiteX99" fmla="*/ 4094623 w 4283308"/>
              <a:gd name="connsiteY99" fmla="*/ 741686 h 4733115"/>
              <a:gd name="connsiteX100" fmla="*/ 4123651 w 4283308"/>
              <a:gd name="connsiteY100" fmla="*/ 698144 h 4733115"/>
              <a:gd name="connsiteX101" fmla="*/ 4167194 w 4283308"/>
              <a:gd name="connsiteY101" fmla="*/ 669115 h 4733115"/>
              <a:gd name="connsiteX102" fmla="*/ 4225251 w 4283308"/>
              <a:gd name="connsiteY102" fmla="*/ 582029 h 4733115"/>
              <a:gd name="connsiteX103" fmla="*/ 4239765 w 4283308"/>
              <a:gd name="connsiteY103" fmla="*/ 538486 h 4733115"/>
              <a:gd name="connsiteX104" fmla="*/ 4268794 w 4283308"/>
              <a:gd name="connsiteY104" fmla="*/ 494944 h 4733115"/>
              <a:gd name="connsiteX105" fmla="*/ 4283308 w 4283308"/>
              <a:gd name="connsiteY105" fmla="*/ 393344 h 4733115"/>
              <a:gd name="connsiteX106" fmla="*/ 4268794 w 4283308"/>
              <a:gd name="connsiteY106" fmla="*/ 117572 h 4733115"/>
              <a:gd name="connsiteX107" fmla="*/ 4155945 w 4283308"/>
              <a:gd name="connsiteY107" fmla="*/ 13069 h 4733115"/>
              <a:gd name="connsiteX108" fmla="*/ 3889245 w 4283308"/>
              <a:gd name="connsiteY108" fmla="*/ 4724 h 4733115"/>
              <a:gd name="connsiteX109" fmla="*/ 3702011 w 4283308"/>
              <a:gd name="connsiteY109" fmla="*/ 78021 h 4733115"/>
              <a:gd name="connsiteX110" fmla="*/ 3601137 w 4283308"/>
              <a:gd name="connsiteY110" fmla="*/ 175629 h 4733115"/>
              <a:gd name="connsiteX111" fmla="*/ 3514051 w 4283308"/>
              <a:gd name="connsiteY111" fmla="*/ 219172 h 4733115"/>
              <a:gd name="connsiteX112" fmla="*/ 3470508 w 4283308"/>
              <a:gd name="connsiteY112" fmla="*/ 248201 h 4733115"/>
              <a:gd name="connsiteX113" fmla="*/ 3383423 w 4283308"/>
              <a:gd name="connsiteY113" fmla="*/ 277229 h 4733115"/>
              <a:gd name="connsiteX114" fmla="*/ 3339880 w 4283308"/>
              <a:gd name="connsiteY114" fmla="*/ 291744 h 4733115"/>
              <a:gd name="connsiteX115" fmla="*/ 3281823 w 4283308"/>
              <a:gd name="connsiteY115" fmla="*/ 335286 h 4733115"/>
              <a:gd name="connsiteX116" fmla="*/ 3194737 w 4283308"/>
              <a:gd name="connsiteY116" fmla="*/ 393344 h 4733115"/>
              <a:gd name="connsiteX117" fmla="*/ 3165708 w 4283308"/>
              <a:gd name="connsiteY117" fmla="*/ 436886 h 4733115"/>
              <a:gd name="connsiteX118" fmla="*/ 3151194 w 4283308"/>
              <a:gd name="connsiteY118" fmla="*/ 480429 h 4733115"/>
              <a:gd name="connsiteX119" fmla="*/ 3064108 w 4283308"/>
              <a:gd name="connsiteY119" fmla="*/ 567515 h 4733115"/>
              <a:gd name="connsiteX120" fmla="*/ 3035080 w 4283308"/>
              <a:gd name="connsiteY120" fmla="*/ 611058 h 4733115"/>
              <a:gd name="connsiteX121" fmla="*/ 2991537 w 4283308"/>
              <a:gd name="connsiteY121" fmla="*/ 654601 h 4733115"/>
              <a:gd name="connsiteX122" fmla="*/ 2962508 w 4283308"/>
              <a:gd name="connsiteY122" fmla="*/ 698144 h 4733115"/>
              <a:gd name="connsiteX123" fmla="*/ 2918965 w 4283308"/>
              <a:gd name="connsiteY123" fmla="*/ 727172 h 4733115"/>
              <a:gd name="connsiteX124" fmla="*/ 2860908 w 4283308"/>
              <a:gd name="connsiteY124" fmla="*/ 770715 h 4733115"/>
              <a:gd name="connsiteX125" fmla="*/ 2788337 w 4283308"/>
              <a:gd name="connsiteY125" fmla="*/ 843286 h 4733115"/>
              <a:gd name="connsiteX126" fmla="*/ 2715765 w 4283308"/>
              <a:gd name="connsiteY126" fmla="*/ 901344 h 4733115"/>
              <a:gd name="connsiteX127" fmla="*/ 2672223 w 4283308"/>
              <a:gd name="connsiteY127" fmla="*/ 944886 h 4733115"/>
              <a:gd name="connsiteX128" fmla="*/ 2541594 w 4283308"/>
              <a:gd name="connsiteY128" fmla="*/ 1031972 h 4733115"/>
              <a:gd name="connsiteX129" fmla="*/ 2454508 w 4283308"/>
              <a:gd name="connsiteY129" fmla="*/ 1090029 h 4733115"/>
              <a:gd name="connsiteX130" fmla="*/ 2410965 w 4283308"/>
              <a:gd name="connsiteY130" fmla="*/ 1104544 h 4733115"/>
              <a:gd name="connsiteX131" fmla="*/ 2323880 w 4283308"/>
              <a:gd name="connsiteY131" fmla="*/ 1148086 h 4733115"/>
              <a:gd name="connsiteX132" fmla="*/ 2280337 w 4283308"/>
              <a:gd name="connsiteY132" fmla="*/ 1177115 h 4733115"/>
              <a:gd name="connsiteX133" fmla="*/ 2222280 w 4283308"/>
              <a:gd name="connsiteY133" fmla="*/ 1162601 h 4733115"/>
              <a:gd name="connsiteX134" fmla="*/ 2135194 w 4283308"/>
              <a:gd name="connsiteY134" fmla="*/ 1104544 h 4733115"/>
              <a:gd name="connsiteX135" fmla="*/ 2152611 w 4283308"/>
              <a:gd name="connsiteY135" fmla="*/ 1030521 h 4733115"/>
              <a:gd name="connsiteX136" fmla="*/ 2070968 w 4283308"/>
              <a:gd name="connsiteY136" fmla="*/ 993146 h 4733115"/>
              <a:gd name="connsiteX137" fmla="*/ 1991503 w 4283308"/>
              <a:gd name="connsiteY137" fmla="*/ 950329 h 4733115"/>
              <a:gd name="connsiteX138" fmla="*/ 1858697 w 4283308"/>
              <a:gd name="connsiteY138" fmla="*/ 870138 h 4733115"/>
              <a:gd name="connsiteX139" fmla="*/ 1715368 w 4283308"/>
              <a:gd name="connsiteY139" fmla="*/ 788495 h 4733115"/>
              <a:gd name="connsiteX140" fmla="*/ 1552083 w 4283308"/>
              <a:gd name="connsiteY140" fmla="*/ 662584 h 4733115"/>
              <a:gd name="connsiteX141" fmla="*/ 1393514 w 4283308"/>
              <a:gd name="connsiteY141" fmla="*/ 588561 h 4733115"/>
              <a:gd name="connsiteX142" fmla="*/ 1232405 w 4283308"/>
              <a:gd name="connsiteY142" fmla="*/ 496032 h 4733115"/>
              <a:gd name="connsiteX143" fmla="*/ 1020134 w 4283308"/>
              <a:gd name="connsiteY143" fmla="*/ 411849 h 4733115"/>
              <a:gd name="connsiteX144" fmla="*/ 795525 w 4283308"/>
              <a:gd name="connsiteY144" fmla="*/ 325852 h 4733115"/>
              <a:gd name="connsiteX145" fmla="*/ 563428 w 4283308"/>
              <a:gd name="connsiteY145" fmla="*/ 237910 h 4733115"/>
              <a:gd name="connsiteX146" fmla="*/ 549871 w 4283308"/>
              <a:gd name="connsiteY146" fmla="*/ 273238 h 4733115"/>
              <a:gd name="connsiteX147" fmla="*/ 393480 w 4283308"/>
              <a:gd name="connsiteY147" fmla="*/ 190144 h 4733115"/>
              <a:gd name="connsiteX148" fmla="*/ 262851 w 4283308"/>
              <a:gd name="connsiteY148" fmla="*/ 175629 h 4733115"/>
              <a:gd name="connsiteX149" fmla="*/ 30623 w 4283308"/>
              <a:gd name="connsiteY149" fmla="*/ 509458 h 4733115"/>
              <a:gd name="connsiteX150" fmla="*/ 45137 w 4283308"/>
              <a:gd name="connsiteY150" fmla="*/ 567515 h 4733115"/>
              <a:gd name="connsiteX151" fmla="*/ 59651 w 4283308"/>
              <a:gd name="connsiteY151" fmla="*/ 698144 h 4733115"/>
              <a:gd name="connsiteX152" fmla="*/ 88680 w 4283308"/>
              <a:gd name="connsiteY152" fmla="*/ 828772 h 4733115"/>
              <a:gd name="connsiteX153" fmla="*/ 103194 w 4283308"/>
              <a:gd name="connsiteY153" fmla="*/ 959401 h 4733115"/>
              <a:gd name="connsiteX154" fmla="*/ 132223 w 4283308"/>
              <a:gd name="connsiteY154" fmla="*/ 1046486 h 4733115"/>
              <a:gd name="connsiteX155" fmla="*/ 161251 w 4283308"/>
              <a:gd name="connsiteY155" fmla="*/ 1133572 h 4733115"/>
              <a:gd name="connsiteX156" fmla="*/ 175765 w 4283308"/>
              <a:gd name="connsiteY156" fmla="*/ 1206144 h 4733115"/>
              <a:gd name="connsiteX157" fmla="*/ 190280 w 4283308"/>
              <a:gd name="connsiteY157" fmla="*/ 1249686 h 4733115"/>
              <a:gd name="connsiteX158" fmla="*/ 175765 w 4283308"/>
              <a:gd name="connsiteY158" fmla="*/ 1351286 h 4733115"/>
              <a:gd name="connsiteX159" fmla="*/ 161251 w 4283308"/>
              <a:gd name="connsiteY159" fmla="*/ 1394829 h 4733115"/>
              <a:gd name="connsiteX160" fmla="*/ 219308 w 4283308"/>
              <a:gd name="connsiteY160" fmla="*/ 1467401 h 4733115"/>
              <a:gd name="connsiteX161" fmla="*/ 146737 w 4283308"/>
              <a:gd name="connsiteY161" fmla="*/ 1452886 h 4733115"/>
              <a:gd name="connsiteX0" fmla="*/ 146737 w 4283308"/>
              <a:gd name="connsiteY0" fmla="*/ 1452886 h 4733115"/>
              <a:gd name="connsiteX1" fmla="*/ 146737 w 4283308"/>
              <a:gd name="connsiteY1" fmla="*/ 1452886 h 4733115"/>
              <a:gd name="connsiteX2" fmla="*/ 277365 w 4283308"/>
              <a:gd name="connsiteY2" fmla="*/ 1438372 h 4733115"/>
              <a:gd name="connsiteX3" fmla="*/ 407994 w 4283308"/>
              <a:gd name="connsiteY3" fmla="*/ 1496429 h 4733115"/>
              <a:gd name="connsiteX4" fmla="*/ 451537 w 4283308"/>
              <a:gd name="connsiteY4" fmla="*/ 1510944 h 4733115"/>
              <a:gd name="connsiteX5" fmla="*/ 480565 w 4283308"/>
              <a:gd name="connsiteY5" fmla="*/ 1554486 h 4733115"/>
              <a:gd name="connsiteX6" fmla="*/ 596680 w 4283308"/>
              <a:gd name="connsiteY6" fmla="*/ 1598029 h 4733115"/>
              <a:gd name="connsiteX7" fmla="*/ 727308 w 4283308"/>
              <a:gd name="connsiteY7" fmla="*/ 1656086 h 4733115"/>
              <a:gd name="connsiteX8" fmla="*/ 770851 w 4283308"/>
              <a:gd name="connsiteY8" fmla="*/ 1670601 h 4733115"/>
              <a:gd name="connsiteX9" fmla="*/ 857937 w 4283308"/>
              <a:gd name="connsiteY9" fmla="*/ 1728658 h 4733115"/>
              <a:gd name="connsiteX10" fmla="*/ 930508 w 4283308"/>
              <a:gd name="connsiteY10" fmla="*/ 1801229 h 4733115"/>
              <a:gd name="connsiteX11" fmla="*/ 959537 w 4283308"/>
              <a:gd name="connsiteY11" fmla="*/ 1844772 h 4733115"/>
              <a:gd name="connsiteX12" fmla="*/ 1046623 w 4283308"/>
              <a:gd name="connsiteY12" fmla="*/ 1888315 h 4733115"/>
              <a:gd name="connsiteX13" fmla="*/ 1148223 w 4283308"/>
              <a:gd name="connsiteY13" fmla="*/ 1946372 h 4733115"/>
              <a:gd name="connsiteX14" fmla="*/ 1235308 w 4283308"/>
              <a:gd name="connsiteY14" fmla="*/ 1989915 h 4733115"/>
              <a:gd name="connsiteX15" fmla="*/ 1365937 w 4283308"/>
              <a:gd name="connsiteY15" fmla="*/ 2106029 h 4733115"/>
              <a:gd name="connsiteX16" fmla="*/ 1496565 w 4283308"/>
              <a:gd name="connsiteY16" fmla="*/ 2236658 h 4733115"/>
              <a:gd name="connsiteX17" fmla="*/ 1554623 w 4283308"/>
              <a:gd name="connsiteY17" fmla="*/ 2280201 h 4733115"/>
              <a:gd name="connsiteX18" fmla="*/ 1641708 w 4283308"/>
              <a:gd name="connsiteY18" fmla="*/ 2352772 h 4733115"/>
              <a:gd name="connsiteX19" fmla="*/ 1714280 w 4283308"/>
              <a:gd name="connsiteY19" fmla="*/ 2439858 h 4733115"/>
              <a:gd name="connsiteX20" fmla="*/ 1743308 w 4283308"/>
              <a:gd name="connsiteY20" fmla="*/ 2483401 h 4733115"/>
              <a:gd name="connsiteX21" fmla="*/ 1786851 w 4283308"/>
              <a:gd name="connsiteY21" fmla="*/ 2512429 h 4733115"/>
              <a:gd name="connsiteX22" fmla="*/ 1844908 w 4283308"/>
              <a:gd name="connsiteY22" fmla="*/ 2555972 h 4733115"/>
              <a:gd name="connsiteX23" fmla="*/ 1917480 w 4283308"/>
              <a:gd name="connsiteY23" fmla="*/ 2628544 h 4733115"/>
              <a:gd name="connsiteX24" fmla="*/ 1961023 w 4283308"/>
              <a:gd name="connsiteY24" fmla="*/ 2759172 h 4733115"/>
              <a:gd name="connsiteX25" fmla="*/ 1990051 w 4283308"/>
              <a:gd name="connsiteY25" fmla="*/ 2817229 h 4733115"/>
              <a:gd name="connsiteX26" fmla="*/ 2004565 w 4283308"/>
              <a:gd name="connsiteY26" fmla="*/ 2860772 h 4733115"/>
              <a:gd name="connsiteX27" fmla="*/ 2033594 w 4283308"/>
              <a:gd name="connsiteY27" fmla="*/ 2904315 h 4733115"/>
              <a:gd name="connsiteX28" fmla="*/ 2106165 w 4283308"/>
              <a:gd name="connsiteY28" fmla="*/ 3020429 h 4733115"/>
              <a:gd name="connsiteX29" fmla="*/ 2164223 w 4283308"/>
              <a:gd name="connsiteY29" fmla="*/ 3107515 h 4733115"/>
              <a:gd name="connsiteX30" fmla="*/ 2251308 w 4283308"/>
              <a:gd name="connsiteY30" fmla="*/ 3238144 h 4733115"/>
              <a:gd name="connsiteX31" fmla="*/ 2280337 w 4283308"/>
              <a:gd name="connsiteY31" fmla="*/ 3281686 h 4733115"/>
              <a:gd name="connsiteX32" fmla="*/ 2309365 w 4283308"/>
              <a:gd name="connsiteY32" fmla="*/ 3325229 h 4733115"/>
              <a:gd name="connsiteX33" fmla="*/ 2352908 w 4283308"/>
              <a:gd name="connsiteY33" fmla="*/ 3368772 h 4733115"/>
              <a:gd name="connsiteX34" fmla="*/ 2439994 w 4283308"/>
              <a:gd name="connsiteY34" fmla="*/ 3484886 h 4733115"/>
              <a:gd name="connsiteX35" fmla="*/ 2454508 w 4283308"/>
              <a:gd name="connsiteY35" fmla="*/ 3528429 h 4733115"/>
              <a:gd name="connsiteX36" fmla="*/ 2483537 w 4283308"/>
              <a:gd name="connsiteY36" fmla="*/ 3630029 h 4733115"/>
              <a:gd name="connsiteX37" fmla="*/ 2512565 w 4283308"/>
              <a:gd name="connsiteY37" fmla="*/ 3673572 h 4733115"/>
              <a:gd name="connsiteX38" fmla="*/ 2556108 w 4283308"/>
              <a:gd name="connsiteY38" fmla="*/ 3804201 h 4733115"/>
              <a:gd name="connsiteX39" fmla="*/ 2570623 w 4283308"/>
              <a:gd name="connsiteY39" fmla="*/ 3847744 h 4733115"/>
              <a:gd name="connsiteX40" fmla="*/ 2599651 w 4283308"/>
              <a:gd name="connsiteY40" fmla="*/ 3905801 h 4733115"/>
              <a:gd name="connsiteX41" fmla="*/ 2614165 w 4283308"/>
              <a:gd name="connsiteY41" fmla="*/ 3949344 h 4733115"/>
              <a:gd name="connsiteX42" fmla="*/ 2643194 w 4283308"/>
              <a:gd name="connsiteY42" fmla="*/ 3992886 h 4733115"/>
              <a:gd name="connsiteX43" fmla="*/ 2701251 w 4283308"/>
              <a:gd name="connsiteY43" fmla="*/ 4123515 h 4733115"/>
              <a:gd name="connsiteX44" fmla="*/ 2730280 w 4283308"/>
              <a:gd name="connsiteY44" fmla="*/ 4210601 h 4733115"/>
              <a:gd name="connsiteX45" fmla="*/ 2744794 w 4283308"/>
              <a:gd name="connsiteY45" fmla="*/ 4254144 h 4733115"/>
              <a:gd name="connsiteX46" fmla="*/ 2759308 w 4283308"/>
              <a:gd name="connsiteY46" fmla="*/ 4355744 h 4733115"/>
              <a:gd name="connsiteX47" fmla="*/ 2773823 w 4283308"/>
              <a:gd name="connsiteY47" fmla="*/ 4544429 h 4733115"/>
              <a:gd name="connsiteX48" fmla="*/ 2817365 w 4283308"/>
              <a:gd name="connsiteY48" fmla="*/ 4573458 h 4733115"/>
              <a:gd name="connsiteX49" fmla="*/ 2904451 w 4283308"/>
              <a:gd name="connsiteY49" fmla="*/ 4602486 h 4733115"/>
              <a:gd name="connsiteX50" fmla="*/ 2947994 w 4283308"/>
              <a:gd name="connsiteY50" fmla="*/ 4631515 h 4733115"/>
              <a:gd name="connsiteX51" fmla="*/ 3122165 w 4283308"/>
              <a:gd name="connsiteY51" fmla="*/ 4660544 h 4733115"/>
              <a:gd name="connsiteX52" fmla="*/ 3238280 w 4283308"/>
              <a:gd name="connsiteY52" fmla="*/ 4675058 h 4733115"/>
              <a:gd name="connsiteX53" fmla="*/ 3296337 w 4283308"/>
              <a:gd name="connsiteY53" fmla="*/ 4689572 h 4733115"/>
              <a:gd name="connsiteX54" fmla="*/ 3412451 w 4283308"/>
              <a:gd name="connsiteY54" fmla="*/ 4704086 h 4733115"/>
              <a:gd name="connsiteX55" fmla="*/ 3499537 w 4283308"/>
              <a:gd name="connsiteY55" fmla="*/ 4733115 h 4733115"/>
              <a:gd name="connsiteX56" fmla="*/ 3746280 w 4283308"/>
              <a:gd name="connsiteY56" fmla="*/ 4718601 h 4733115"/>
              <a:gd name="connsiteX57" fmla="*/ 3847880 w 4283308"/>
              <a:gd name="connsiteY57" fmla="*/ 4689572 h 4733115"/>
              <a:gd name="connsiteX58" fmla="*/ 4112403 w 4283308"/>
              <a:gd name="connsiteY58" fmla="*/ 4431944 h 4733115"/>
              <a:gd name="connsiteX59" fmla="*/ 3876908 w 4283308"/>
              <a:gd name="connsiteY59" fmla="*/ 3804201 h 4733115"/>
              <a:gd name="connsiteX60" fmla="*/ 3847880 w 4283308"/>
              <a:gd name="connsiteY60" fmla="*/ 3717115 h 4733115"/>
              <a:gd name="connsiteX61" fmla="*/ 3804337 w 4283308"/>
              <a:gd name="connsiteY61" fmla="*/ 3586486 h 4733115"/>
              <a:gd name="connsiteX62" fmla="*/ 3775308 w 4283308"/>
              <a:gd name="connsiteY62" fmla="*/ 3499401 h 4733115"/>
              <a:gd name="connsiteX63" fmla="*/ 3760794 w 4283308"/>
              <a:gd name="connsiteY63" fmla="*/ 3455858 h 4733115"/>
              <a:gd name="connsiteX64" fmla="*/ 3731765 w 4283308"/>
              <a:gd name="connsiteY64" fmla="*/ 3397801 h 4733115"/>
              <a:gd name="connsiteX65" fmla="*/ 3717251 w 4283308"/>
              <a:gd name="connsiteY65" fmla="*/ 3354258 h 4733115"/>
              <a:gd name="connsiteX66" fmla="*/ 3688223 w 4283308"/>
              <a:gd name="connsiteY66" fmla="*/ 3310715 h 4733115"/>
              <a:gd name="connsiteX67" fmla="*/ 3673708 w 4283308"/>
              <a:gd name="connsiteY67" fmla="*/ 3267172 h 4733115"/>
              <a:gd name="connsiteX68" fmla="*/ 3586623 w 4283308"/>
              <a:gd name="connsiteY68" fmla="*/ 3136544 h 4733115"/>
              <a:gd name="connsiteX69" fmla="*/ 3543080 w 4283308"/>
              <a:gd name="connsiteY69" fmla="*/ 3034944 h 4733115"/>
              <a:gd name="connsiteX70" fmla="*/ 3514051 w 4283308"/>
              <a:gd name="connsiteY70" fmla="*/ 2991401 h 4733115"/>
              <a:gd name="connsiteX71" fmla="*/ 3499537 w 4283308"/>
              <a:gd name="connsiteY71" fmla="*/ 2947858 h 4733115"/>
              <a:gd name="connsiteX72" fmla="*/ 3485023 w 4283308"/>
              <a:gd name="connsiteY72" fmla="*/ 2889801 h 4733115"/>
              <a:gd name="connsiteX73" fmla="*/ 3426965 w 4283308"/>
              <a:gd name="connsiteY73" fmla="*/ 2802715 h 4733115"/>
              <a:gd name="connsiteX74" fmla="*/ 3368908 w 4283308"/>
              <a:gd name="connsiteY74" fmla="*/ 2715629 h 4733115"/>
              <a:gd name="connsiteX75" fmla="*/ 3339880 w 4283308"/>
              <a:gd name="connsiteY75" fmla="*/ 2672086 h 4733115"/>
              <a:gd name="connsiteX76" fmla="*/ 3296337 w 4283308"/>
              <a:gd name="connsiteY76" fmla="*/ 2628544 h 4733115"/>
              <a:gd name="connsiteX77" fmla="*/ 3281823 w 4283308"/>
              <a:gd name="connsiteY77" fmla="*/ 2585001 h 4733115"/>
              <a:gd name="connsiteX78" fmla="*/ 3223765 w 4283308"/>
              <a:gd name="connsiteY78" fmla="*/ 2497915 h 4733115"/>
              <a:gd name="connsiteX79" fmla="*/ 3209251 w 4283308"/>
              <a:gd name="connsiteY79" fmla="*/ 2454372 h 4733115"/>
              <a:gd name="connsiteX80" fmla="*/ 3151194 w 4283308"/>
              <a:gd name="connsiteY80" fmla="*/ 2367286 h 4733115"/>
              <a:gd name="connsiteX81" fmla="*/ 3122165 w 4283308"/>
              <a:gd name="connsiteY81" fmla="*/ 2280201 h 4733115"/>
              <a:gd name="connsiteX82" fmla="*/ 3107651 w 4283308"/>
              <a:gd name="connsiteY82" fmla="*/ 2236658 h 4733115"/>
              <a:gd name="connsiteX83" fmla="*/ 3031451 w 4283308"/>
              <a:gd name="connsiteY83" fmla="*/ 1999712 h 4733115"/>
              <a:gd name="connsiteX84" fmla="*/ 3051408 w 4283308"/>
              <a:gd name="connsiteY84" fmla="*/ 1874526 h 4733115"/>
              <a:gd name="connsiteX85" fmla="*/ 3187480 w 4283308"/>
              <a:gd name="connsiteY85" fmla="*/ 1664432 h 4733115"/>
              <a:gd name="connsiteX86" fmla="*/ 3238643 w 4283308"/>
              <a:gd name="connsiteY86" fmla="*/ 1604924 h 4733115"/>
              <a:gd name="connsiteX87" fmla="*/ 3305771 w 4283308"/>
              <a:gd name="connsiteY87" fmla="*/ 1561381 h 4733115"/>
              <a:gd name="connsiteX88" fmla="*/ 3356934 w 4283308"/>
              <a:gd name="connsiteY88" fmla="*/ 1485906 h 4733115"/>
              <a:gd name="connsiteX89" fmla="*/ 3438577 w 4283308"/>
              <a:gd name="connsiteY89" fmla="*/ 1426398 h 4733115"/>
              <a:gd name="connsiteX90" fmla="*/ 3528565 w 4283308"/>
              <a:gd name="connsiteY90" fmla="*/ 1336772 h 4733115"/>
              <a:gd name="connsiteX91" fmla="*/ 3557594 w 4283308"/>
              <a:gd name="connsiteY91" fmla="*/ 1293229 h 4733115"/>
              <a:gd name="connsiteX92" fmla="*/ 3615651 w 4283308"/>
              <a:gd name="connsiteY92" fmla="*/ 1206144 h 4733115"/>
              <a:gd name="connsiteX93" fmla="*/ 3673708 w 4283308"/>
              <a:gd name="connsiteY93" fmla="*/ 1119058 h 4733115"/>
              <a:gd name="connsiteX94" fmla="*/ 3717251 w 4283308"/>
              <a:gd name="connsiteY94" fmla="*/ 1090029 h 4733115"/>
              <a:gd name="connsiteX95" fmla="*/ 3804337 w 4283308"/>
              <a:gd name="connsiteY95" fmla="*/ 1002944 h 4733115"/>
              <a:gd name="connsiteX96" fmla="*/ 3833365 w 4283308"/>
              <a:gd name="connsiteY96" fmla="*/ 959401 h 4733115"/>
              <a:gd name="connsiteX97" fmla="*/ 3920451 w 4283308"/>
              <a:gd name="connsiteY97" fmla="*/ 872315 h 4733115"/>
              <a:gd name="connsiteX98" fmla="*/ 4051080 w 4283308"/>
              <a:gd name="connsiteY98" fmla="*/ 770715 h 4733115"/>
              <a:gd name="connsiteX99" fmla="*/ 4094623 w 4283308"/>
              <a:gd name="connsiteY99" fmla="*/ 741686 h 4733115"/>
              <a:gd name="connsiteX100" fmla="*/ 4123651 w 4283308"/>
              <a:gd name="connsiteY100" fmla="*/ 698144 h 4733115"/>
              <a:gd name="connsiteX101" fmla="*/ 4167194 w 4283308"/>
              <a:gd name="connsiteY101" fmla="*/ 669115 h 4733115"/>
              <a:gd name="connsiteX102" fmla="*/ 4225251 w 4283308"/>
              <a:gd name="connsiteY102" fmla="*/ 582029 h 4733115"/>
              <a:gd name="connsiteX103" fmla="*/ 4239765 w 4283308"/>
              <a:gd name="connsiteY103" fmla="*/ 538486 h 4733115"/>
              <a:gd name="connsiteX104" fmla="*/ 4268794 w 4283308"/>
              <a:gd name="connsiteY104" fmla="*/ 494944 h 4733115"/>
              <a:gd name="connsiteX105" fmla="*/ 4283308 w 4283308"/>
              <a:gd name="connsiteY105" fmla="*/ 393344 h 4733115"/>
              <a:gd name="connsiteX106" fmla="*/ 4268794 w 4283308"/>
              <a:gd name="connsiteY106" fmla="*/ 117572 h 4733115"/>
              <a:gd name="connsiteX107" fmla="*/ 4155945 w 4283308"/>
              <a:gd name="connsiteY107" fmla="*/ 13069 h 4733115"/>
              <a:gd name="connsiteX108" fmla="*/ 3889245 w 4283308"/>
              <a:gd name="connsiteY108" fmla="*/ 4724 h 4733115"/>
              <a:gd name="connsiteX109" fmla="*/ 3702011 w 4283308"/>
              <a:gd name="connsiteY109" fmla="*/ 78021 h 4733115"/>
              <a:gd name="connsiteX110" fmla="*/ 3601137 w 4283308"/>
              <a:gd name="connsiteY110" fmla="*/ 175629 h 4733115"/>
              <a:gd name="connsiteX111" fmla="*/ 3514051 w 4283308"/>
              <a:gd name="connsiteY111" fmla="*/ 219172 h 4733115"/>
              <a:gd name="connsiteX112" fmla="*/ 3470508 w 4283308"/>
              <a:gd name="connsiteY112" fmla="*/ 248201 h 4733115"/>
              <a:gd name="connsiteX113" fmla="*/ 3383423 w 4283308"/>
              <a:gd name="connsiteY113" fmla="*/ 277229 h 4733115"/>
              <a:gd name="connsiteX114" fmla="*/ 3339880 w 4283308"/>
              <a:gd name="connsiteY114" fmla="*/ 291744 h 4733115"/>
              <a:gd name="connsiteX115" fmla="*/ 3281823 w 4283308"/>
              <a:gd name="connsiteY115" fmla="*/ 335286 h 4733115"/>
              <a:gd name="connsiteX116" fmla="*/ 3194737 w 4283308"/>
              <a:gd name="connsiteY116" fmla="*/ 393344 h 4733115"/>
              <a:gd name="connsiteX117" fmla="*/ 3165708 w 4283308"/>
              <a:gd name="connsiteY117" fmla="*/ 436886 h 4733115"/>
              <a:gd name="connsiteX118" fmla="*/ 3151194 w 4283308"/>
              <a:gd name="connsiteY118" fmla="*/ 480429 h 4733115"/>
              <a:gd name="connsiteX119" fmla="*/ 3064108 w 4283308"/>
              <a:gd name="connsiteY119" fmla="*/ 567515 h 4733115"/>
              <a:gd name="connsiteX120" fmla="*/ 3035080 w 4283308"/>
              <a:gd name="connsiteY120" fmla="*/ 611058 h 4733115"/>
              <a:gd name="connsiteX121" fmla="*/ 2991537 w 4283308"/>
              <a:gd name="connsiteY121" fmla="*/ 654601 h 4733115"/>
              <a:gd name="connsiteX122" fmla="*/ 2962508 w 4283308"/>
              <a:gd name="connsiteY122" fmla="*/ 698144 h 4733115"/>
              <a:gd name="connsiteX123" fmla="*/ 2918965 w 4283308"/>
              <a:gd name="connsiteY123" fmla="*/ 727172 h 4733115"/>
              <a:gd name="connsiteX124" fmla="*/ 2860908 w 4283308"/>
              <a:gd name="connsiteY124" fmla="*/ 770715 h 4733115"/>
              <a:gd name="connsiteX125" fmla="*/ 2788337 w 4283308"/>
              <a:gd name="connsiteY125" fmla="*/ 843286 h 4733115"/>
              <a:gd name="connsiteX126" fmla="*/ 2715765 w 4283308"/>
              <a:gd name="connsiteY126" fmla="*/ 901344 h 4733115"/>
              <a:gd name="connsiteX127" fmla="*/ 2672223 w 4283308"/>
              <a:gd name="connsiteY127" fmla="*/ 944886 h 4733115"/>
              <a:gd name="connsiteX128" fmla="*/ 2541594 w 4283308"/>
              <a:gd name="connsiteY128" fmla="*/ 1031972 h 4733115"/>
              <a:gd name="connsiteX129" fmla="*/ 2454508 w 4283308"/>
              <a:gd name="connsiteY129" fmla="*/ 1090029 h 4733115"/>
              <a:gd name="connsiteX130" fmla="*/ 2410965 w 4283308"/>
              <a:gd name="connsiteY130" fmla="*/ 1104544 h 4733115"/>
              <a:gd name="connsiteX131" fmla="*/ 2323880 w 4283308"/>
              <a:gd name="connsiteY131" fmla="*/ 1148086 h 4733115"/>
              <a:gd name="connsiteX132" fmla="*/ 2280337 w 4283308"/>
              <a:gd name="connsiteY132" fmla="*/ 1177115 h 4733115"/>
              <a:gd name="connsiteX133" fmla="*/ 2222280 w 4283308"/>
              <a:gd name="connsiteY133" fmla="*/ 1162601 h 4733115"/>
              <a:gd name="connsiteX134" fmla="*/ 2135194 w 4283308"/>
              <a:gd name="connsiteY134" fmla="*/ 1104544 h 4733115"/>
              <a:gd name="connsiteX135" fmla="*/ 2129751 w 4283308"/>
              <a:gd name="connsiteY135" fmla="*/ 1045761 h 4733115"/>
              <a:gd name="connsiteX136" fmla="*/ 2070968 w 4283308"/>
              <a:gd name="connsiteY136" fmla="*/ 993146 h 4733115"/>
              <a:gd name="connsiteX137" fmla="*/ 1991503 w 4283308"/>
              <a:gd name="connsiteY137" fmla="*/ 950329 h 4733115"/>
              <a:gd name="connsiteX138" fmla="*/ 1858697 w 4283308"/>
              <a:gd name="connsiteY138" fmla="*/ 870138 h 4733115"/>
              <a:gd name="connsiteX139" fmla="*/ 1715368 w 4283308"/>
              <a:gd name="connsiteY139" fmla="*/ 788495 h 4733115"/>
              <a:gd name="connsiteX140" fmla="*/ 1552083 w 4283308"/>
              <a:gd name="connsiteY140" fmla="*/ 662584 h 4733115"/>
              <a:gd name="connsiteX141" fmla="*/ 1393514 w 4283308"/>
              <a:gd name="connsiteY141" fmla="*/ 588561 h 4733115"/>
              <a:gd name="connsiteX142" fmla="*/ 1232405 w 4283308"/>
              <a:gd name="connsiteY142" fmla="*/ 496032 h 4733115"/>
              <a:gd name="connsiteX143" fmla="*/ 1020134 w 4283308"/>
              <a:gd name="connsiteY143" fmla="*/ 411849 h 4733115"/>
              <a:gd name="connsiteX144" fmla="*/ 795525 w 4283308"/>
              <a:gd name="connsiteY144" fmla="*/ 325852 h 4733115"/>
              <a:gd name="connsiteX145" fmla="*/ 563428 w 4283308"/>
              <a:gd name="connsiteY145" fmla="*/ 237910 h 4733115"/>
              <a:gd name="connsiteX146" fmla="*/ 549871 w 4283308"/>
              <a:gd name="connsiteY146" fmla="*/ 273238 h 4733115"/>
              <a:gd name="connsiteX147" fmla="*/ 393480 w 4283308"/>
              <a:gd name="connsiteY147" fmla="*/ 190144 h 4733115"/>
              <a:gd name="connsiteX148" fmla="*/ 262851 w 4283308"/>
              <a:gd name="connsiteY148" fmla="*/ 175629 h 4733115"/>
              <a:gd name="connsiteX149" fmla="*/ 30623 w 4283308"/>
              <a:gd name="connsiteY149" fmla="*/ 509458 h 4733115"/>
              <a:gd name="connsiteX150" fmla="*/ 45137 w 4283308"/>
              <a:gd name="connsiteY150" fmla="*/ 567515 h 4733115"/>
              <a:gd name="connsiteX151" fmla="*/ 59651 w 4283308"/>
              <a:gd name="connsiteY151" fmla="*/ 698144 h 4733115"/>
              <a:gd name="connsiteX152" fmla="*/ 88680 w 4283308"/>
              <a:gd name="connsiteY152" fmla="*/ 828772 h 4733115"/>
              <a:gd name="connsiteX153" fmla="*/ 103194 w 4283308"/>
              <a:gd name="connsiteY153" fmla="*/ 959401 h 4733115"/>
              <a:gd name="connsiteX154" fmla="*/ 132223 w 4283308"/>
              <a:gd name="connsiteY154" fmla="*/ 1046486 h 4733115"/>
              <a:gd name="connsiteX155" fmla="*/ 161251 w 4283308"/>
              <a:gd name="connsiteY155" fmla="*/ 1133572 h 4733115"/>
              <a:gd name="connsiteX156" fmla="*/ 175765 w 4283308"/>
              <a:gd name="connsiteY156" fmla="*/ 1206144 h 4733115"/>
              <a:gd name="connsiteX157" fmla="*/ 190280 w 4283308"/>
              <a:gd name="connsiteY157" fmla="*/ 1249686 h 4733115"/>
              <a:gd name="connsiteX158" fmla="*/ 175765 w 4283308"/>
              <a:gd name="connsiteY158" fmla="*/ 1351286 h 4733115"/>
              <a:gd name="connsiteX159" fmla="*/ 161251 w 4283308"/>
              <a:gd name="connsiteY159" fmla="*/ 1394829 h 4733115"/>
              <a:gd name="connsiteX160" fmla="*/ 219308 w 4283308"/>
              <a:gd name="connsiteY160" fmla="*/ 1467401 h 4733115"/>
              <a:gd name="connsiteX161" fmla="*/ 146737 w 4283308"/>
              <a:gd name="connsiteY161" fmla="*/ 1452886 h 4733115"/>
              <a:gd name="connsiteX0" fmla="*/ 146737 w 4283308"/>
              <a:gd name="connsiteY0" fmla="*/ 1452886 h 4733115"/>
              <a:gd name="connsiteX1" fmla="*/ 146737 w 4283308"/>
              <a:gd name="connsiteY1" fmla="*/ 1452886 h 4733115"/>
              <a:gd name="connsiteX2" fmla="*/ 277365 w 4283308"/>
              <a:gd name="connsiteY2" fmla="*/ 1438372 h 4733115"/>
              <a:gd name="connsiteX3" fmla="*/ 407994 w 4283308"/>
              <a:gd name="connsiteY3" fmla="*/ 1496429 h 4733115"/>
              <a:gd name="connsiteX4" fmla="*/ 451537 w 4283308"/>
              <a:gd name="connsiteY4" fmla="*/ 1510944 h 4733115"/>
              <a:gd name="connsiteX5" fmla="*/ 480565 w 4283308"/>
              <a:gd name="connsiteY5" fmla="*/ 1554486 h 4733115"/>
              <a:gd name="connsiteX6" fmla="*/ 596680 w 4283308"/>
              <a:gd name="connsiteY6" fmla="*/ 1598029 h 4733115"/>
              <a:gd name="connsiteX7" fmla="*/ 727308 w 4283308"/>
              <a:gd name="connsiteY7" fmla="*/ 1656086 h 4733115"/>
              <a:gd name="connsiteX8" fmla="*/ 770851 w 4283308"/>
              <a:gd name="connsiteY8" fmla="*/ 1670601 h 4733115"/>
              <a:gd name="connsiteX9" fmla="*/ 857937 w 4283308"/>
              <a:gd name="connsiteY9" fmla="*/ 1728658 h 4733115"/>
              <a:gd name="connsiteX10" fmla="*/ 930508 w 4283308"/>
              <a:gd name="connsiteY10" fmla="*/ 1801229 h 4733115"/>
              <a:gd name="connsiteX11" fmla="*/ 959537 w 4283308"/>
              <a:gd name="connsiteY11" fmla="*/ 1844772 h 4733115"/>
              <a:gd name="connsiteX12" fmla="*/ 1046623 w 4283308"/>
              <a:gd name="connsiteY12" fmla="*/ 1888315 h 4733115"/>
              <a:gd name="connsiteX13" fmla="*/ 1148223 w 4283308"/>
              <a:gd name="connsiteY13" fmla="*/ 1946372 h 4733115"/>
              <a:gd name="connsiteX14" fmla="*/ 1235308 w 4283308"/>
              <a:gd name="connsiteY14" fmla="*/ 1989915 h 4733115"/>
              <a:gd name="connsiteX15" fmla="*/ 1365937 w 4283308"/>
              <a:gd name="connsiteY15" fmla="*/ 2106029 h 4733115"/>
              <a:gd name="connsiteX16" fmla="*/ 1496565 w 4283308"/>
              <a:gd name="connsiteY16" fmla="*/ 2236658 h 4733115"/>
              <a:gd name="connsiteX17" fmla="*/ 1554623 w 4283308"/>
              <a:gd name="connsiteY17" fmla="*/ 2280201 h 4733115"/>
              <a:gd name="connsiteX18" fmla="*/ 1641708 w 4283308"/>
              <a:gd name="connsiteY18" fmla="*/ 2352772 h 4733115"/>
              <a:gd name="connsiteX19" fmla="*/ 1714280 w 4283308"/>
              <a:gd name="connsiteY19" fmla="*/ 2439858 h 4733115"/>
              <a:gd name="connsiteX20" fmla="*/ 1743308 w 4283308"/>
              <a:gd name="connsiteY20" fmla="*/ 2483401 h 4733115"/>
              <a:gd name="connsiteX21" fmla="*/ 1786851 w 4283308"/>
              <a:gd name="connsiteY21" fmla="*/ 2512429 h 4733115"/>
              <a:gd name="connsiteX22" fmla="*/ 1844908 w 4283308"/>
              <a:gd name="connsiteY22" fmla="*/ 2555972 h 4733115"/>
              <a:gd name="connsiteX23" fmla="*/ 1917480 w 4283308"/>
              <a:gd name="connsiteY23" fmla="*/ 2628544 h 4733115"/>
              <a:gd name="connsiteX24" fmla="*/ 1961023 w 4283308"/>
              <a:gd name="connsiteY24" fmla="*/ 2759172 h 4733115"/>
              <a:gd name="connsiteX25" fmla="*/ 1990051 w 4283308"/>
              <a:gd name="connsiteY25" fmla="*/ 2817229 h 4733115"/>
              <a:gd name="connsiteX26" fmla="*/ 2004565 w 4283308"/>
              <a:gd name="connsiteY26" fmla="*/ 2860772 h 4733115"/>
              <a:gd name="connsiteX27" fmla="*/ 2033594 w 4283308"/>
              <a:gd name="connsiteY27" fmla="*/ 2904315 h 4733115"/>
              <a:gd name="connsiteX28" fmla="*/ 2106165 w 4283308"/>
              <a:gd name="connsiteY28" fmla="*/ 3020429 h 4733115"/>
              <a:gd name="connsiteX29" fmla="*/ 2164223 w 4283308"/>
              <a:gd name="connsiteY29" fmla="*/ 3107515 h 4733115"/>
              <a:gd name="connsiteX30" fmla="*/ 2251308 w 4283308"/>
              <a:gd name="connsiteY30" fmla="*/ 3238144 h 4733115"/>
              <a:gd name="connsiteX31" fmla="*/ 2280337 w 4283308"/>
              <a:gd name="connsiteY31" fmla="*/ 3281686 h 4733115"/>
              <a:gd name="connsiteX32" fmla="*/ 2309365 w 4283308"/>
              <a:gd name="connsiteY32" fmla="*/ 3325229 h 4733115"/>
              <a:gd name="connsiteX33" fmla="*/ 2352908 w 4283308"/>
              <a:gd name="connsiteY33" fmla="*/ 3368772 h 4733115"/>
              <a:gd name="connsiteX34" fmla="*/ 2439994 w 4283308"/>
              <a:gd name="connsiteY34" fmla="*/ 3484886 h 4733115"/>
              <a:gd name="connsiteX35" fmla="*/ 2454508 w 4283308"/>
              <a:gd name="connsiteY35" fmla="*/ 3528429 h 4733115"/>
              <a:gd name="connsiteX36" fmla="*/ 2483537 w 4283308"/>
              <a:gd name="connsiteY36" fmla="*/ 3630029 h 4733115"/>
              <a:gd name="connsiteX37" fmla="*/ 2512565 w 4283308"/>
              <a:gd name="connsiteY37" fmla="*/ 3673572 h 4733115"/>
              <a:gd name="connsiteX38" fmla="*/ 2556108 w 4283308"/>
              <a:gd name="connsiteY38" fmla="*/ 3804201 h 4733115"/>
              <a:gd name="connsiteX39" fmla="*/ 2570623 w 4283308"/>
              <a:gd name="connsiteY39" fmla="*/ 3847744 h 4733115"/>
              <a:gd name="connsiteX40" fmla="*/ 2599651 w 4283308"/>
              <a:gd name="connsiteY40" fmla="*/ 3905801 h 4733115"/>
              <a:gd name="connsiteX41" fmla="*/ 2614165 w 4283308"/>
              <a:gd name="connsiteY41" fmla="*/ 3949344 h 4733115"/>
              <a:gd name="connsiteX42" fmla="*/ 2643194 w 4283308"/>
              <a:gd name="connsiteY42" fmla="*/ 3992886 h 4733115"/>
              <a:gd name="connsiteX43" fmla="*/ 2701251 w 4283308"/>
              <a:gd name="connsiteY43" fmla="*/ 4123515 h 4733115"/>
              <a:gd name="connsiteX44" fmla="*/ 2730280 w 4283308"/>
              <a:gd name="connsiteY44" fmla="*/ 4210601 h 4733115"/>
              <a:gd name="connsiteX45" fmla="*/ 2744794 w 4283308"/>
              <a:gd name="connsiteY45" fmla="*/ 4254144 h 4733115"/>
              <a:gd name="connsiteX46" fmla="*/ 2759308 w 4283308"/>
              <a:gd name="connsiteY46" fmla="*/ 4355744 h 4733115"/>
              <a:gd name="connsiteX47" fmla="*/ 2773823 w 4283308"/>
              <a:gd name="connsiteY47" fmla="*/ 4544429 h 4733115"/>
              <a:gd name="connsiteX48" fmla="*/ 2817365 w 4283308"/>
              <a:gd name="connsiteY48" fmla="*/ 4573458 h 4733115"/>
              <a:gd name="connsiteX49" fmla="*/ 2904451 w 4283308"/>
              <a:gd name="connsiteY49" fmla="*/ 4602486 h 4733115"/>
              <a:gd name="connsiteX50" fmla="*/ 2947994 w 4283308"/>
              <a:gd name="connsiteY50" fmla="*/ 4631515 h 4733115"/>
              <a:gd name="connsiteX51" fmla="*/ 3122165 w 4283308"/>
              <a:gd name="connsiteY51" fmla="*/ 4660544 h 4733115"/>
              <a:gd name="connsiteX52" fmla="*/ 3238280 w 4283308"/>
              <a:gd name="connsiteY52" fmla="*/ 4675058 h 4733115"/>
              <a:gd name="connsiteX53" fmla="*/ 3296337 w 4283308"/>
              <a:gd name="connsiteY53" fmla="*/ 4689572 h 4733115"/>
              <a:gd name="connsiteX54" fmla="*/ 3412451 w 4283308"/>
              <a:gd name="connsiteY54" fmla="*/ 4704086 h 4733115"/>
              <a:gd name="connsiteX55" fmla="*/ 3499537 w 4283308"/>
              <a:gd name="connsiteY55" fmla="*/ 4733115 h 4733115"/>
              <a:gd name="connsiteX56" fmla="*/ 3746280 w 4283308"/>
              <a:gd name="connsiteY56" fmla="*/ 4718601 h 4733115"/>
              <a:gd name="connsiteX57" fmla="*/ 3847880 w 4283308"/>
              <a:gd name="connsiteY57" fmla="*/ 4689572 h 4733115"/>
              <a:gd name="connsiteX58" fmla="*/ 4112403 w 4283308"/>
              <a:gd name="connsiteY58" fmla="*/ 4431944 h 4733115"/>
              <a:gd name="connsiteX59" fmla="*/ 3876908 w 4283308"/>
              <a:gd name="connsiteY59" fmla="*/ 3804201 h 4733115"/>
              <a:gd name="connsiteX60" fmla="*/ 3847880 w 4283308"/>
              <a:gd name="connsiteY60" fmla="*/ 3717115 h 4733115"/>
              <a:gd name="connsiteX61" fmla="*/ 3804337 w 4283308"/>
              <a:gd name="connsiteY61" fmla="*/ 3586486 h 4733115"/>
              <a:gd name="connsiteX62" fmla="*/ 3775308 w 4283308"/>
              <a:gd name="connsiteY62" fmla="*/ 3499401 h 4733115"/>
              <a:gd name="connsiteX63" fmla="*/ 3760794 w 4283308"/>
              <a:gd name="connsiteY63" fmla="*/ 3455858 h 4733115"/>
              <a:gd name="connsiteX64" fmla="*/ 3731765 w 4283308"/>
              <a:gd name="connsiteY64" fmla="*/ 3397801 h 4733115"/>
              <a:gd name="connsiteX65" fmla="*/ 3717251 w 4283308"/>
              <a:gd name="connsiteY65" fmla="*/ 3354258 h 4733115"/>
              <a:gd name="connsiteX66" fmla="*/ 3688223 w 4283308"/>
              <a:gd name="connsiteY66" fmla="*/ 3310715 h 4733115"/>
              <a:gd name="connsiteX67" fmla="*/ 3673708 w 4283308"/>
              <a:gd name="connsiteY67" fmla="*/ 3267172 h 4733115"/>
              <a:gd name="connsiteX68" fmla="*/ 3586623 w 4283308"/>
              <a:gd name="connsiteY68" fmla="*/ 3136544 h 4733115"/>
              <a:gd name="connsiteX69" fmla="*/ 3543080 w 4283308"/>
              <a:gd name="connsiteY69" fmla="*/ 3034944 h 4733115"/>
              <a:gd name="connsiteX70" fmla="*/ 3514051 w 4283308"/>
              <a:gd name="connsiteY70" fmla="*/ 2991401 h 4733115"/>
              <a:gd name="connsiteX71" fmla="*/ 3499537 w 4283308"/>
              <a:gd name="connsiteY71" fmla="*/ 2947858 h 4733115"/>
              <a:gd name="connsiteX72" fmla="*/ 3485023 w 4283308"/>
              <a:gd name="connsiteY72" fmla="*/ 2889801 h 4733115"/>
              <a:gd name="connsiteX73" fmla="*/ 3426965 w 4283308"/>
              <a:gd name="connsiteY73" fmla="*/ 2802715 h 4733115"/>
              <a:gd name="connsiteX74" fmla="*/ 3368908 w 4283308"/>
              <a:gd name="connsiteY74" fmla="*/ 2715629 h 4733115"/>
              <a:gd name="connsiteX75" fmla="*/ 3339880 w 4283308"/>
              <a:gd name="connsiteY75" fmla="*/ 2672086 h 4733115"/>
              <a:gd name="connsiteX76" fmla="*/ 3296337 w 4283308"/>
              <a:gd name="connsiteY76" fmla="*/ 2628544 h 4733115"/>
              <a:gd name="connsiteX77" fmla="*/ 3281823 w 4283308"/>
              <a:gd name="connsiteY77" fmla="*/ 2585001 h 4733115"/>
              <a:gd name="connsiteX78" fmla="*/ 3223765 w 4283308"/>
              <a:gd name="connsiteY78" fmla="*/ 2497915 h 4733115"/>
              <a:gd name="connsiteX79" fmla="*/ 3209251 w 4283308"/>
              <a:gd name="connsiteY79" fmla="*/ 2454372 h 4733115"/>
              <a:gd name="connsiteX80" fmla="*/ 3151194 w 4283308"/>
              <a:gd name="connsiteY80" fmla="*/ 2367286 h 4733115"/>
              <a:gd name="connsiteX81" fmla="*/ 3122165 w 4283308"/>
              <a:gd name="connsiteY81" fmla="*/ 2280201 h 4733115"/>
              <a:gd name="connsiteX82" fmla="*/ 3107651 w 4283308"/>
              <a:gd name="connsiteY82" fmla="*/ 2236658 h 4733115"/>
              <a:gd name="connsiteX83" fmla="*/ 3031451 w 4283308"/>
              <a:gd name="connsiteY83" fmla="*/ 1999712 h 4733115"/>
              <a:gd name="connsiteX84" fmla="*/ 3051408 w 4283308"/>
              <a:gd name="connsiteY84" fmla="*/ 1874526 h 4733115"/>
              <a:gd name="connsiteX85" fmla="*/ 3187480 w 4283308"/>
              <a:gd name="connsiteY85" fmla="*/ 1664432 h 4733115"/>
              <a:gd name="connsiteX86" fmla="*/ 3238643 w 4283308"/>
              <a:gd name="connsiteY86" fmla="*/ 1604924 h 4733115"/>
              <a:gd name="connsiteX87" fmla="*/ 3305771 w 4283308"/>
              <a:gd name="connsiteY87" fmla="*/ 1561381 h 4733115"/>
              <a:gd name="connsiteX88" fmla="*/ 3356934 w 4283308"/>
              <a:gd name="connsiteY88" fmla="*/ 1485906 h 4733115"/>
              <a:gd name="connsiteX89" fmla="*/ 3438577 w 4283308"/>
              <a:gd name="connsiteY89" fmla="*/ 1426398 h 4733115"/>
              <a:gd name="connsiteX90" fmla="*/ 3528565 w 4283308"/>
              <a:gd name="connsiteY90" fmla="*/ 1336772 h 4733115"/>
              <a:gd name="connsiteX91" fmla="*/ 3557594 w 4283308"/>
              <a:gd name="connsiteY91" fmla="*/ 1293229 h 4733115"/>
              <a:gd name="connsiteX92" fmla="*/ 3615651 w 4283308"/>
              <a:gd name="connsiteY92" fmla="*/ 1206144 h 4733115"/>
              <a:gd name="connsiteX93" fmla="*/ 3673708 w 4283308"/>
              <a:gd name="connsiteY93" fmla="*/ 1119058 h 4733115"/>
              <a:gd name="connsiteX94" fmla="*/ 3717251 w 4283308"/>
              <a:gd name="connsiteY94" fmla="*/ 1090029 h 4733115"/>
              <a:gd name="connsiteX95" fmla="*/ 3804337 w 4283308"/>
              <a:gd name="connsiteY95" fmla="*/ 1002944 h 4733115"/>
              <a:gd name="connsiteX96" fmla="*/ 3833365 w 4283308"/>
              <a:gd name="connsiteY96" fmla="*/ 959401 h 4733115"/>
              <a:gd name="connsiteX97" fmla="*/ 3920451 w 4283308"/>
              <a:gd name="connsiteY97" fmla="*/ 872315 h 4733115"/>
              <a:gd name="connsiteX98" fmla="*/ 4051080 w 4283308"/>
              <a:gd name="connsiteY98" fmla="*/ 770715 h 4733115"/>
              <a:gd name="connsiteX99" fmla="*/ 4094623 w 4283308"/>
              <a:gd name="connsiteY99" fmla="*/ 741686 h 4733115"/>
              <a:gd name="connsiteX100" fmla="*/ 4123651 w 4283308"/>
              <a:gd name="connsiteY100" fmla="*/ 698144 h 4733115"/>
              <a:gd name="connsiteX101" fmla="*/ 4167194 w 4283308"/>
              <a:gd name="connsiteY101" fmla="*/ 669115 h 4733115"/>
              <a:gd name="connsiteX102" fmla="*/ 4225251 w 4283308"/>
              <a:gd name="connsiteY102" fmla="*/ 582029 h 4733115"/>
              <a:gd name="connsiteX103" fmla="*/ 4239765 w 4283308"/>
              <a:gd name="connsiteY103" fmla="*/ 538486 h 4733115"/>
              <a:gd name="connsiteX104" fmla="*/ 4268794 w 4283308"/>
              <a:gd name="connsiteY104" fmla="*/ 494944 h 4733115"/>
              <a:gd name="connsiteX105" fmla="*/ 4283308 w 4283308"/>
              <a:gd name="connsiteY105" fmla="*/ 393344 h 4733115"/>
              <a:gd name="connsiteX106" fmla="*/ 4268794 w 4283308"/>
              <a:gd name="connsiteY106" fmla="*/ 117572 h 4733115"/>
              <a:gd name="connsiteX107" fmla="*/ 4155945 w 4283308"/>
              <a:gd name="connsiteY107" fmla="*/ 13069 h 4733115"/>
              <a:gd name="connsiteX108" fmla="*/ 3889245 w 4283308"/>
              <a:gd name="connsiteY108" fmla="*/ 4724 h 4733115"/>
              <a:gd name="connsiteX109" fmla="*/ 3702011 w 4283308"/>
              <a:gd name="connsiteY109" fmla="*/ 78021 h 4733115"/>
              <a:gd name="connsiteX110" fmla="*/ 3601137 w 4283308"/>
              <a:gd name="connsiteY110" fmla="*/ 175629 h 4733115"/>
              <a:gd name="connsiteX111" fmla="*/ 3514051 w 4283308"/>
              <a:gd name="connsiteY111" fmla="*/ 219172 h 4733115"/>
              <a:gd name="connsiteX112" fmla="*/ 3470508 w 4283308"/>
              <a:gd name="connsiteY112" fmla="*/ 248201 h 4733115"/>
              <a:gd name="connsiteX113" fmla="*/ 3383423 w 4283308"/>
              <a:gd name="connsiteY113" fmla="*/ 277229 h 4733115"/>
              <a:gd name="connsiteX114" fmla="*/ 3339880 w 4283308"/>
              <a:gd name="connsiteY114" fmla="*/ 291744 h 4733115"/>
              <a:gd name="connsiteX115" fmla="*/ 3281823 w 4283308"/>
              <a:gd name="connsiteY115" fmla="*/ 335286 h 4733115"/>
              <a:gd name="connsiteX116" fmla="*/ 3194737 w 4283308"/>
              <a:gd name="connsiteY116" fmla="*/ 393344 h 4733115"/>
              <a:gd name="connsiteX117" fmla="*/ 3165708 w 4283308"/>
              <a:gd name="connsiteY117" fmla="*/ 436886 h 4733115"/>
              <a:gd name="connsiteX118" fmla="*/ 3151194 w 4283308"/>
              <a:gd name="connsiteY118" fmla="*/ 480429 h 4733115"/>
              <a:gd name="connsiteX119" fmla="*/ 3064108 w 4283308"/>
              <a:gd name="connsiteY119" fmla="*/ 567515 h 4733115"/>
              <a:gd name="connsiteX120" fmla="*/ 3035080 w 4283308"/>
              <a:gd name="connsiteY120" fmla="*/ 611058 h 4733115"/>
              <a:gd name="connsiteX121" fmla="*/ 2991537 w 4283308"/>
              <a:gd name="connsiteY121" fmla="*/ 654601 h 4733115"/>
              <a:gd name="connsiteX122" fmla="*/ 2962508 w 4283308"/>
              <a:gd name="connsiteY122" fmla="*/ 698144 h 4733115"/>
              <a:gd name="connsiteX123" fmla="*/ 2918965 w 4283308"/>
              <a:gd name="connsiteY123" fmla="*/ 727172 h 4733115"/>
              <a:gd name="connsiteX124" fmla="*/ 2860908 w 4283308"/>
              <a:gd name="connsiteY124" fmla="*/ 770715 h 4733115"/>
              <a:gd name="connsiteX125" fmla="*/ 2788337 w 4283308"/>
              <a:gd name="connsiteY125" fmla="*/ 843286 h 4733115"/>
              <a:gd name="connsiteX126" fmla="*/ 2715765 w 4283308"/>
              <a:gd name="connsiteY126" fmla="*/ 901344 h 4733115"/>
              <a:gd name="connsiteX127" fmla="*/ 2672223 w 4283308"/>
              <a:gd name="connsiteY127" fmla="*/ 944886 h 4733115"/>
              <a:gd name="connsiteX128" fmla="*/ 2541594 w 4283308"/>
              <a:gd name="connsiteY128" fmla="*/ 1031972 h 4733115"/>
              <a:gd name="connsiteX129" fmla="*/ 2454508 w 4283308"/>
              <a:gd name="connsiteY129" fmla="*/ 1090029 h 4733115"/>
              <a:gd name="connsiteX130" fmla="*/ 2410965 w 4283308"/>
              <a:gd name="connsiteY130" fmla="*/ 1104544 h 4733115"/>
              <a:gd name="connsiteX131" fmla="*/ 2323880 w 4283308"/>
              <a:gd name="connsiteY131" fmla="*/ 1148086 h 4733115"/>
              <a:gd name="connsiteX132" fmla="*/ 2280337 w 4283308"/>
              <a:gd name="connsiteY132" fmla="*/ 1177115 h 4733115"/>
              <a:gd name="connsiteX133" fmla="*/ 2222280 w 4283308"/>
              <a:gd name="connsiteY133" fmla="*/ 1162601 h 4733115"/>
              <a:gd name="connsiteX134" fmla="*/ 2158054 w 4283308"/>
              <a:gd name="connsiteY134" fmla="*/ 1089304 h 4733115"/>
              <a:gd name="connsiteX135" fmla="*/ 2129751 w 4283308"/>
              <a:gd name="connsiteY135" fmla="*/ 1045761 h 4733115"/>
              <a:gd name="connsiteX136" fmla="*/ 2070968 w 4283308"/>
              <a:gd name="connsiteY136" fmla="*/ 993146 h 4733115"/>
              <a:gd name="connsiteX137" fmla="*/ 1991503 w 4283308"/>
              <a:gd name="connsiteY137" fmla="*/ 950329 h 4733115"/>
              <a:gd name="connsiteX138" fmla="*/ 1858697 w 4283308"/>
              <a:gd name="connsiteY138" fmla="*/ 870138 h 4733115"/>
              <a:gd name="connsiteX139" fmla="*/ 1715368 w 4283308"/>
              <a:gd name="connsiteY139" fmla="*/ 788495 h 4733115"/>
              <a:gd name="connsiteX140" fmla="*/ 1552083 w 4283308"/>
              <a:gd name="connsiteY140" fmla="*/ 662584 h 4733115"/>
              <a:gd name="connsiteX141" fmla="*/ 1393514 w 4283308"/>
              <a:gd name="connsiteY141" fmla="*/ 588561 h 4733115"/>
              <a:gd name="connsiteX142" fmla="*/ 1232405 w 4283308"/>
              <a:gd name="connsiteY142" fmla="*/ 496032 h 4733115"/>
              <a:gd name="connsiteX143" fmla="*/ 1020134 w 4283308"/>
              <a:gd name="connsiteY143" fmla="*/ 411849 h 4733115"/>
              <a:gd name="connsiteX144" fmla="*/ 795525 w 4283308"/>
              <a:gd name="connsiteY144" fmla="*/ 325852 h 4733115"/>
              <a:gd name="connsiteX145" fmla="*/ 563428 w 4283308"/>
              <a:gd name="connsiteY145" fmla="*/ 237910 h 4733115"/>
              <a:gd name="connsiteX146" fmla="*/ 549871 w 4283308"/>
              <a:gd name="connsiteY146" fmla="*/ 273238 h 4733115"/>
              <a:gd name="connsiteX147" fmla="*/ 393480 w 4283308"/>
              <a:gd name="connsiteY147" fmla="*/ 190144 h 4733115"/>
              <a:gd name="connsiteX148" fmla="*/ 262851 w 4283308"/>
              <a:gd name="connsiteY148" fmla="*/ 175629 h 4733115"/>
              <a:gd name="connsiteX149" fmla="*/ 30623 w 4283308"/>
              <a:gd name="connsiteY149" fmla="*/ 509458 h 4733115"/>
              <a:gd name="connsiteX150" fmla="*/ 45137 w 4283308"/>
              <a:gd name="connsiteY150" fmla="*/ 567515 h 4733115"/>
              <a:gd name="connsiteX151" fmla="*/ 59651 w 4283308"/>
              <a:gd name="connsiteY151" fmla="*/ 698144 h 4733115"/>
              <a:gd name="connsiteX152" fmla="*/ 88680 w 4283308"/>
              <a:gd name="connsiteY152" fmla="*/ 828772 h 4733115"/>
              <a:gd name="connsiteX153" fmla="*/ 103194 w 4283308"/>
              <a:gd name="connsiteY153" fmla="*/ 959401 h 4733115"/>
              <a:gd name="connsiteX154" fmla="*/ 132223 w 4283308"/>
              <a:gd name="connsiteY154" fmla="*/ 1046486 h 4733115"/>
              <a:gd name="connsiteX155" fmla="*/ 161251 w 4283308"/>
              <a:gd name="connsiteY155" fmla="*/ 1133572 h 4733115"/>
              <a:gd name="connsiteX156" fmla="*/ 175765 w 4283308"/>
              <a:gd name="connsiteY156" fmla="*/ 1206144 h 4733115"/>
              <a:gd name="connsiteX157" fmla="*/ 190280 w 4283308"/>
              <a:gd name="connsiteY157" fmla="*/ 1249686 h 4733115"/>
              <a:gd name="connsiteX158" fmla="*/ 175765 w 4283308"/>
              <a:gd name="connsiteY158" fmla="*/ 1351286 h 4733115"/>
              <a:gd name="connsiteX159" fmla="*/ 161251 w 4283308"/>
              <a:gd name="connsiteY159" fmla="*/ 1394829 h 4733115"/>
              <a:gd name="connsiteX160" fmla="*/ 219308 w 4283308"/>
              <a:gd name="connsiteY160" fmla="*/ 1467401 h 4733115"/>
              <a:gd name="connsiteX161" fmla="*/ 146737 w 4283308"/>
              <a:gd name="connsiteY161" fmla="*/ 1452886 h 4733115"/>
              <a:gd name="connsiteX0" fmla="*/ 146737 w 4283308"/>
              <a:gd name="connsiteY0" fmla="*/ 1452886 h 4733115"/>
              <a:gd name="connsiteX1" fmla="*/ 146737 w 4283308"/>
              <a:gd name="connsiteY1" fmla="*/ 1452886 h 4733115"/>
              <a:gd name="connsiteX2" fmla="*/ 277365 w 4283308"/>
              <a:gd name="connsiteY2" fmla="*/ 1438372 h 4733115"/>
              <a:gd name="connsiteX3" fmla="*/ 407994 w 4283308"/>
              <a:gd name="connsiteY3" fmla="*/ 1496429 h 4733115"/>
              <a:gd name="connsiteX4" fmla="*/ 451537 w 4283308"/>
              <a:gd name="connsiteY4" fmla="*/ 1510944 h 4733115"/>
              <a:gd name="connsiteX5" fmla="*/ 480565 w 4283308"/>
              <a:gd name="connsiteY5" fmla="*/ 1554486 h 4733115"/>
              <a:gd name="connsiteX6" fmla="*/ 596680 w 4283308"/>
              <a:gd name="connsiteY6" fmla="*/ 1598029 h 4733115"/>
              <a:gd name="connsiteX7" fmla="*/ 727308 w 4283308"/>
              <a:gd name="connsiteY7" fmla="*/ 1656086 h 4733115"/>
              <a:gd name="connsiteX8" fmla="*/ 770851 w 4283308"/>
              <a:gd name="connsiteY8" fmla="*/ 1670601 h 4733115"/>
              <a:gd name="connsiteX9" fmla="*/ 857937 w 4283308"/>
              <a:gd name="connsiteY9" fmla="*/ 1728658 h 4733115"/>
              <a:gd name="connsiteX10" fmla="*/ 930508 w 4283308"/>
              <a:gd name="connsiteY10" fmla="*/ 1801229 h 4733115"/>
              <a:gd name="connsiteX11" fmla="*/ 959537 w 4283308"/>
              <a:gd name="connsiteY11" fmla="*/ 1844772 h 4733115"/>
              <a:gd name="connsiteX12" fmla="*/ 1046623 w 4283308"/>
              <a:gd name="connsiteY12" fmla="*/ 1888315 h 4733115"/>
              <a:gd name="connsiteX13" fmla="*/ 1148223 w 4283308"/>
              <a:gd name="connsiteY13" fmla="*/ 1946372 h 4733115"/>
              <a:gd name="connsiteX14" fmla="*/ 1235308 w 4283308"/>
              <a:gd name="connsiteY14" fmla="*/ 1989915 h 4733115"/>
              <a:gd name="connsiteX15" fmla="*/ 1365937 w 4283308"/>
              <a:gd name="connsiteY15" fmla="*/ 2106029 h 4733115"/>
              <a:gd name="connsiteX16" fmla="*/ 1496565 w 4283308"/>
              <a:gd name="connsiteY16" fmla="*/ 2236658 h 4733115"/>
              <a:gd name="connsiteX17" fmla="*/ 1554623 w 4283308"/>
              <a:gd name="connsiteY17" fmla="*/ 2280201 h 4733115"/>
              <a:gd name="connsiteX18" fmla="*/ 1641708 w 4283308"/>
              <a:gd name="connsiteY18" fmla="*/ 2352772 h 4733115"/>
              <a:gd name="connsiteX19" fmla="*/ 1714280 w 4283308"/>
              <a:gd name="connsiteY19" fmla="*/ 2439858 h 4733115"/>
              <a:gd name="connsiteX20" fmla="*/ 1743308 w 4283308"/>
              <a:gd name="connsiteY20" fmla="*/ 2483401 h 4733115"/>
              <a:gd name="connsiteX21" fmla="*/ 1786851 w 4283308"/>
              <a:gd name="connsiteY21" fmla="*/ 2512429 h 4733115"/>
              <a:gd name="connsiteX22" fmla="*/ 1844908 w 4283308"/>
              <a:gd name="connsiteY22" fmla="*/ 2555972 h 4733115"/>
              <a:gd name="connsiteX23" fmla="*/ 1917480 w 4283308"/>
              <a:gd name="connsiteY23" fmla="*/ 2628544 h 4733115"/>
              <a:gd name="connsiteX24" fmla="*/ 1961023 w 4283308"/>
              <a:gd name="connsiteY24" fmla="*/ 2759172 h 4733115"/>
              <a:gd name="connsiteX25" fmla="*/ 1990051 w 4283308"/>
              <a:gd name="connsiteY25" fmla="*/ 2817229 h 4733115"/>
              <a:gd name="connsiteX26" fmla="*/ 2004565 w 4283308"/>
              <a:gd name="connsiteY26" fmla="*/ 2860772 h 4733115"/>
              <a:gd name="connsiteX27" fmla="*/ 2033594 w 4283308"/>
              <a:gd name="connsiteY27" fmla="*/ 2904315 h 4733115"/>
              <a:gd name="connsiteX28" fmla="*/ 2106165 w 4283308"/>
              <a:gd name="connsiteY28" fmla="*/ 3020429 h 4733115"/>
              <a:gd name="connsiteX29" fmla="*/ 2164223 w 4283308"/>
              <a:gd name="connsiteY29" fmla="*/ 3107515 h 4733115"/>
              <a:gd name="connsiteX30" fmla="*/ 2251308 w 4283308"/>
              <a:gd name="connsiteY30" fmla="*/ 3238144 h 4733115"/>
              <a:gd name="connsiteX31" fmla="*/ 2280337 w 4283308"/>
              <a:gd name="connsiteY31" fmla="*/ 3281686 h 4733115"/>
              <a:gd name="connsiteX32" fmla="*/ 2309365 w 4283308"/>
              <a:gd name="connsiteY32" fmla="*/ 3325229 h 4733115"/>
              <a:gd name="connsiteX33" fmla="*/ 2352908 w 4283308"/>
              <a:gd name="connsiteY33" fmla="*/ 3368772 h 4733115"/>
              <a:gd name="connsiteX34" fmla="*/ 2439994 w 4283308"/>
              <a:gd name="connsiteY34" fmla="*/ 3484886 h 4733115"/>
              <a:gd name="connsiteX35" fmla="*/ 2454508 w 4283308"/>
              <a:gd name="connsiteY35" fmla="*/ 3528429 h 4733115"/>
              <a:gd name="connsiteX36" fmla="*/ 2483537 w 4283308"/>
              <a:gd name="connsiteY36" fmla="*/ 3630029 h 4733115"/>
              <a:gd name="connsiteX37" fmla="*/ 2512565 w 4283308"/>
              <a:gd name="connsiteY37" fmla="*/ 3673572 h 4733115"/>
              <a:gd name="connsiteX38" fmla="*/ 2556108 w 4283308"/>
              <a:gd name="connsiteY38" fmla="*/ 3804201 h 4733115"/>
              <a:gd name="connsiteX39" fmla="*/ 2570623 w 4283308"/>
              <a:gd name="connsiteY39" fmla="*/ 3847744 h 4733115"/>
              <a:gd name="connsiteX40" fmla="*/ 2599651 w 4283308"/>
              <a:gd name="connsiteY40" fmla="*/ 3905801 h 4733115"/>
              <a:gd name="connsiteX41" fmla="*/ 2614165 w 4283308"/>
              <a:gd name="connsiteY41" fmla="*/ 3949344 h 4733115"/>
              <a:gd name="connsiteX42" fmla="*/ 2643194 w 4283308"/>
              <a:gd name="connsiteY42" fmla="*/ 3992886 h 4733115"/>
              <a:gd name="connsiteX43" fmla="*/ 2701251 w 4283308"/>
              <a:gd name="connsiteY43" fmla="*/ 4123515 h 4733115"/>
              <a:gd name="connsiteX44" fmla="*/ 2730280 w 4283308"/>
              <a:gd name="connsiteY44" fmla="*/ 4210601 h 4733115"/>
              <a:gd name="connsiteX45" fmla="*/ 2744794 w 4283308"/>
              <a:gd name="connsiteY45" fmla="*/ 4254144 h 4733115"/>
              <a:gd name="connsiteX46" fmla="*/ 2759308 w 4283308"/>
              <a:gd name="connsiteY46" fmla="*/ 4355744 h 4733115"/>
              <a:gd name="connsiteX47" fmla="*/ 2773823 w 4283308"/>
              <a:gd name="connsiteY47" fmla="*/ 4544429 h 4733115"/>
              <a:gd name="connsiteX48" fmla="*/ 2817365 w 4283308"/>
              <a:gd name="connsiteY48" fmla="*/ 4573458 h 4733115"/>
              <a:gd name="connsiteX49" fmla="*/ 2904451 w 4283308"/>
              <a:gd name="connsiteY49" fmla="*/ 4602486 h 4733115"/>
              <a:gd name="connsiteX50" fmla="*/ 2947994 w 4283308"/>
              <a:gd name="connsiteY50" fmla="*/ 4631515 h 4733115"/>
              <a:gd name="connsiteX51" fmla="*/ 3122165 w 4283308"/>
              <a:gd name="connsiteY51" fmla="*/ 4660544 h 4733115"/>
              <a:gd name="connsiteX52" fmla="*/ 3238280 w 4283308"/>
              <a:gd name="connsiteY52" fmla="*/ 4675058 h 4733115"/>
              <a:gd name="connsiteX53" fmla="*/ 3296337 w 4283308"/>
              <a:gd name="connsiteY53" fmla="*/ 4689572 h 4733115"/>
              <a:gd name="connsiteX54" fmla="*/ 3412451 w 4283308"/>
              <a:gd name="connsiteY54" fmla="*/ 4704086 h 4733115"/>
              <a:gd name="connsiteX55" fmla="*/ 3499537 w 4283308"/>
              <a:gd name="connsiteY55" fmla="*/ 4733115 h 4733115"/>
              <a:gd name="connsiteX56" fmla="*/ 3746280 w 4283308"/>
              <a:gd name="connsiteY56" fmla="*/ 4718601 h 4733115"/>
              <a:gd name="connsiteX57" fmla="*/ 3847880 w 4283308"/>
              <a:gd name="connsiteY57" fmla="*/ 4689572 h 4733115"/>
              <a:gd name="connsiteX58" fmla="*/ 4112403 w 4283308"/>
              <a:gd name="connsiteY58" fmla="*/ 4431944 h 4733115"/>
              <a:gd name="connsiteX59" fmla="*/ 3876908 w 4283308"/>
              <a:gd name="connsiteY59" fmla="*/ 3804201 h 4733115"/>
              <a:gd name="connsiteX60" fmla="*/ 3847880 w 4283308"/>
              <a:gd name="connsiteY60" fmla="*/ 3717115 h 4733115"/>
              <a:gd name="connsiteX61" fmla="*/ 3804337 w 4283308"/>
              <a:gd name="connsiteY61" fmla="*/ 3586486 h 4733115"/>
              <a:gd name="connsiteX62" fmla="*/ 3775308 w 4283308"/>
              <a:gd name="connsiteY62" fmla="*/ 3499401 h 4733115"/>
              <a:gd name="connsiteX63" fmla="*/ 3760794 w 4283308"/>
              <a:gd name="connsiteY63" fmla="*/ 3455858 h 4733115"/>
              <a:gd name="connsiteX64" fmla="*/ 3731765 w 4283308"/>
              <a:gd name="connsiteY64" fmla="*/ 3397801 h 4733115"/>
              <a:gd name="connsiteX65" fmla="*/ 3717251 w 4283308"/>
              <a:gd name="connsiteY65" fmla="*/ 3354258 h 4733115"/>
              <a:gd name="connsiteX66" fmla="*/ 3688223 w 4283308"/>
              <a:gd name="connsiteY66" fmla="*/ 3310715 h 4733115"/>
              <a:gd name="connsiteX67" fmla="*/ 3673708 w 4283308"/>
              <a:gd name="connsiteY67" fmla="*/ 3267172 h 4733115"/>
              <a:gd name="connsiteX68" fmla="*/ 3586623 w 4283308"/>
              <a:gd name="connsiteY68" fmla="*/ 3136544 h 4733115"/>
              <a:gd name="connsiteX69" fmla="*/ 3543080 w 4283308"/>
              <a:gd name="connsiteY69" fmla="*/ 3034944 h 4733115"/>
              <a:gd name="connsiteX70" fmla="*/ 3514051 w 4283308"/>
              <a:gd name="connsiteY70" fmla="*/ 2991401 h 4733115"/>
              <a:gd name="connsiteX71" fmla="*/ 3499537 w 4283308"/>
              <a:gd name="connsiteY71" fmla="*/ 2947858 h 4733115"/>
              <a:gd name="connsiteX72" fmla="*/ 3485023 w 4283308"/>
              <a:gd name="connsiteY72" fmla="*/ 2889801 h 4733115"/>
              <a:gd name="connsiteX73" fmla="*/ 3426965 w 4283308"/>
              <a:gd name="connsiteY73" fmla="*/ 2802715 h 4733115"/>
              <a:gd name="connsiteX74" fmla="*/ 3368908 w 4283308"/>
              <a:gd name="connsiteY74" fmla="*/ 2715629 h 4733115"/>
              <a:gd name="connsiteX75" fmla="*/ 3339880 w 4283308"/>
              <a:gd name="connsiteY75" fmla="*/ 2672086 h 4733115"/>
              <a:gd name="connsiteX76" fmla="*/ 3296337 w 4283308"/>
              <a:gd name="connsiteY76" fmla="*/ 2628544 h 4733115"/>
              <a:gd name="connsiteX77" fmla="*/ 3281823 w 4283308"/>
              <a:gd name="connsiteY77" fmla="*/ 2585001 h 4733115"/>
              <a:gd name="connsiteX78" fmla="*/ 3223765 w 4283308"/>
              <a:gd name="connsiteY78" fmla="*/ 2497915 h 4733115"/>
              <a:gd name="connsiteX79" fmla="*/ 3209251 w 4283308"/>
              <a:gd name="connsiteY79" fmla="*/ 2454372 h 4733115"/>
              <a:gd name="connsiteX80" fmla="*/ 3151194 w 4283308"/>
              <a:gd name="connsiteY80" fmla="*/ 2367286 h 4733115"/>
              <a:gd name="connsiteX81" fmla="*/ 3122165 w 4283308"/>
              <a:gd name="connsiteY81" fmla="*/ 2280201 h 4733115"/>
              <a:gd name="connsiteX82" fmla="*/ 3107651 w 4283308"/>
              <a:gd name="connsiteY82" fmla="*/ 2236658 h 4733115"/>
              <a:gd name="connsiteX83" fmla="*/ 3031451 w 4283308"/>
              <a:gd name="connsiteY83" fmla="*/ 1999712 h 4733115"/>
              <a:gd name="connsiteX84" fmla="*/ 3051408 w 4283308"/>
              <a:gd name="connsiteY84" fmla="*/ 1874526 h 4733115"/>
              <a:gd name="connsiteX85" fmla="*/ 3187480 w 4283308"/>
              <a:gd name="connsiteY85" fmla="*/ 1664432 h 4733115"/>
              <a:gd name="connsiteX86" fmla="*/ 3238643 w 4283308"/>
              <a:gd name="connsiteY86" fmla="*/ 1604924 h 4733115"/>
              <a:gd name="connsiteX87" fmla="*/ 3305771 w 4283308"/>
              <a:gd name="connsiteY87" fmla="*/ 1561381 h 4733115"/>
              <a:gd name="connsiteX88" fmla="*/ 3356934 w 4283308"/>
              <a:gd name="connsiteY88" fmla="*/ 1485906 h 4733115"/>
              <a:gd name="connsiteX89" fmla="*/ 3438577 w 4283308"/>
              <a:gd name="connsiteY89" fmla="*/ 1426398 h 4733115"/>
              <a:gd name="connsiteX90" fmla="*/ 3528565 w 4283308"/>
              <a:gd name="connsiteY90" fmla="*/ 1336772 h 4733115"/>
              <a:gd name="connsiteX91" fmla="*/ 3557594 w 4283308"/>
              <a:gd name="connsiteY91" fmla="*/ 1293229 h 4733115"/>
              <a:gd name="connsiteX92" fmla="*/ 3615651 w 4283308"/>
              <a:gd name="connsiteY92" fmla="*/ 1206144 h 4733115"/>
              <a:gd name="connsiteX93" fmla="*/ 3673708 w 4283308"/>
              <a:gd name="connsiteY93" fmla="*/ 1119058 h 4733115"/>
              <a:gd name="connsiteX94" fmla="*/ 3717251 w 4283308"/>
              <a:gd name="connsiteY94" fmla="*/ 1090029 h 4733115"/>
              <a:gd name="connsiteX95" fmla="*/ 3804337 w 4283308"/>
              <a:gd name="connsiteY95" fmla="*/ 1002944 h 4733115"/>
              <a:gd name="connsiteX96" fmla="*/ 3833365 w 4283308"/>
              <a:gd name="connsiteY96" fmla="*/ 959401 h 4733115"/>
              <a:gd name="connsiteX97" fmla="*/ 3920451 w 4283308"/>
              <a:gd name="connsiteY97" fmla="*/ 872315 h 4733115"/>
              <a:gd name="connsiteX98" fmla="*/ 4051080 w 4283308"/>
              <a:gd name="connsiteY98" fmla="*/ 770715 h 4733115"/>
              <a:gd name="connsiteX99" fmla="*/ 4094623 w 4283308"/>
              <a:gd name="connsiteY99" fmla="*/ 741686 h 4733115"/>
              <a:gd name="connsiteX100" fmla="*/ 4123651 w 4283308"/>
              <a:gd name="connsiteY100" fmla="*/ 698144 h 4733115"/>
              <a:gd name="connsiteX101" fmla="*/ 4167194 w 4283308"/>
              <a:gd name="connsiteY101" fmla="*/ 669115 h 4733115"/>
              <a:gd name="connsiteX102" fmla="*/ 4225251 w 4283308"/>
              <a:gd name="connsiteY102" fmla="*/ 582029 h 4733115"/>
              <a:gd name="connsiteX103" fmla="*/ 4239765 w 4283308"/>
              <a:gd name="connsiteY103" fmla="*/ 538486 h 4733115"/>
              <a:gd name="connsiteX104" fmla="*/ 4268794 w 4283308"/>
              <a:gd name="connsiteY104" fmla="*/ 494944 h 4733115"/>
              <a:gd name="connsiteX105" fmla="*/ 4283308 w 4283308"/>
              <a:gd name="connsiteY105" fmla="*/ 393344 h 4733115"/>
              <a:gd name="connsiteX106" fmla="*/ 4268794 w 4283308"/>
              <a:gd name="connsiteY106" fmla="*/ 117572 h 4733115"/>
              <a:gd name="connsiteX107" fmla="*/ 4155945 w 4283308"/>
              <a:gd name="connsiteY107" fmla="*/ 13069 h 4733115"/>
              <a:gd name="connsiteX108" fmla="*/ 3889245 w 4283308"/>
              <a:gd name="connsiteY108" fmla="*/ 4724 h 4733115"/>
              <a:gd name="connsiteX109" fmla="*/ 3702011 w 4283308"/>
              <a:gd name="connsiteY109" fmla="*/ 78021 h 4733115"/>
              <a:gd name="connsiteX110" fmla="*/ 3601137 w 4283308"/>
              <a:gd name="connsiteY110" fmla="*/ 175629 h 4733115"/>
              <a:gd name="connsiteX111" fmla="*/ 3514051 w 4283308"/>
              <a:gd name="connsiteY111" fmla="*/ 219172 h 4733115"/>
              <a:gd name="connsiteX112" fmla="*/ 3470508 w 4283308"/>
              <a:gd name="connsiteY112" fmla="*/ 248201 h 4733115"/>
              <a:gd name="connsiteX113" fmla="*/ 3383423 w 4283308"/>
              <a:gd name="connsiteY113" fmla="*/ 277229 h 4733115"/>
              <a:gd name="connsiteX114" fmla="*/ 3339880 w 4283308"/>
              <a:gd name="connsiteY114" fmla="*/ 291744 h 4733115"/>
              <a:gd name="connsiteX115" fmla="*/ 3281823 w 4283308"/>
              <a:gd name="connsiteY115" fmla="*/ 335286 h 4733115"/>
              <a:gd name="connsiteX116" fmla="*/ 3194737 w 4283308"/>
              <a:gd name="connsiteY116" fmla="*/ 393344 h 4733115"/>
              <a:gd name="connsiteX117" fmla="*/ 3165708 w 4283308"/>
              <a:gd name="connsiteY117" fmla="*/ 436886 h 4733115"/>
              <a:gd name="connsiteX118" fmla="*/ 3151194 w 4283308"/>
              <a:gd name="connsiteY118" fmla="*/ 480429 h 4733115"/>
              <a:gd name="connsiteX119" fmla="*/ 3064108 w 4283308"/>
              <a:gd name="connsiteY119" fmla="*/ 567515 h 4733115"/>
              <a:gd name="connsiteX120" fmla="*/ 3035080 w 4283308"/>
              <a:gd name="connsiteY120" fmla="*/ 611058 h 4733115"/>
              <a:gd name="connsiteX121" fmla="*/ 2991537 w 4283308"/>
              <a:gd name="connsiteY121" fmla="*/ 654601 h 4733115"/>
              <a:gd name="connsiteX122" fmla="*/ 2962508 w 4283308"/>
              <a:gd name="connsiteY122" fmla="*/ 698144 h 4733115"/>
              <a:gd name="connsiteX123" fmla="*/ 2918965 w 4283308"/>
              <a:gd name="connsiteY123" fmla="*/ 727172 h 4733115"/>
              <a:gd name="connsiteX124" fmla="*/ 2860908 w 4283308"/>
              <a:gd name="connsiteY124" fmla="*/ 770715 h 4733115"/>
              <a:gd name="connsiteX125" fmla="*/ 2788337 w 4283308"/>
              <a:gd name="connsiteY125" fmla="*/ 843286 h 4733115"/>
              <a:gd name="connsiteX126" fmla="*/ 2715765 w 4283308"/>
              <a:gd name="connsiteY126" fmla="*/ 901344 h 4733115"/>
              <a:gd name="connsiteX127" fmla="*/ 2672223 w 4283308"/>
              <a:gd name="connsiteY127" fmla="*/ 944886 h 4733115"/>
              <a:gd name="connsiteX128" fmla="*/ 2541594 w 4283308"/>
              <a:gd name="connsiteY128" fmla="*/ 1031972 h 4733115"/>
              <a:gd name="connsiteX129" fmla="*/ 2454508 w 4283308"/>
              <a:gd name="connsiteY129" fmla="*/ 1090029 h 4733115"/>
              <a:gd name="connsiteX130" fmla="*/ 2410965 w 4283308"/>
              <a:gd name="connsiteY130" fmla="*/ 1104544 h 4733115"/>
              <a:gd name="connsiteX131" fmla="*/ 2323880 w 4283308"/>
              <a:gd name="connsiteY131" fmla="*/ 1148086 h 4733115"/>
              <a:gd name="connsiteX132" fmla="*/ 2280337 w 4283308"/>
              <a:gd name="connsiteY132" fmla="*/ 1177115 h 4733115"/>
              <a:gd name="connsiteX133" fmla="*/ 2252760 w 4283308"/>
              <a:gd name="connsiteY133" fmla="*/ 1124501 h 4733115"/>
              <a:gd name="connsiteX134" fmla="*/ 2158054 w 4283308"/>
              <a:gd name="connsiteY134" fmla="*/ 1089304 h 4733115"/>
              <a:gd name="connsiteX135" fmla="*/ 2129751 w 4283308"/>
              <a:gd name="connsiteY135" fmla="*/ 1045761 h 4733115"/>
              <a:gd name="connsiteX136" fmla="*/ 2070968 w 4283308"/>
              <a:gd name="connsiteY136" fmla="*/ 993146 h 4733115"/>
              <a:gd name="connsiteX137" fmla="*/ 1991503 w 4283308"/>
              <a:gd name="connsiteY137" fmla="*/ 950329 h 4733115"/>
              <a:gd name="connsiteX138" fmla="*/ 1858697 w 4283308"/>
              <a:gd name="connsiteY138" fmla="*/ 870138 h 4733115"/>
              <a:gd name="connsiteX139" fmla="*/ 1715368 w 4283308"/>
              <a:gd name="connsiteY139" fmla="*/ 788495 h 4733115"/>
              <a:gd name="connsiteX140" fmla="*/ 1552083 w 4283308"/>
              <a:gd name="connsiteY140" fmla="*/ 662584 h 4733115"/>
              <a:gd name="connsiteX141" fmla="*/ 1393514 w 4283308"/>
              <a:gd name="connsiteY141" fmla="*/ 588561 h 4733115"/>
              <a:gd name="connsiteX142" fmla="*/ 1232405 w 4283308"/>
              <a:gd name="connsiteY142" fmla="*/ 496032 h 4733115"/>
              <a:gd name="connsiteX143" fmla="*/ 1020134 w 4283308"/>
              <a:gd name="connsiteY143" fmla="*/ 411849 h 4733115"/>
              <a:gd name="connsiteX144" fmla="*/ 795525 w 4283308"/>
              <a:gd name="connsiteY144" fmla="*/ 325852 h 4733115"/>
              <a:gd name="connsiteX145" fmla="*/ 563428 w 4283308"/>
              <a:gd name="connsiteY145" fmla="*/ 237910 h 4733115"/>
              <a:gd name="connsiteX146" fmla="*/ 549871 w 4283308"/>
              <a:gd name="connsiteY146" fmla="*/ 273238 h 4733115"/>
              <a:gd name="connsiteX147" fmla="*/ 393480 w 4283308"/>
              <a:gd name="connsiteY147" fmla="*/ 190144 h 4733115"/>
              <a:gd name="connsiteX148" fmla="*/ 262851 w 4283308"/>
              <a:gd name="connsiteY148" fmla="*/ 175629 h 4733115"/>
              <a:gd name="connsiteX149" fmla="*/ 30623 w 4283308"/>
              <a:gd name="connsiteY149" fmla="*/ 509458 h 4733115"/>
              <a:gd name="connsiteX150" fmla="*/ 45137 w 4283308"/>
              <a:gd name="connsiteY150" fmla="*/ 567515 h 4733115"/>
              <a:gd name="connsiteX151" fmla="*/ 59651 w 4283308"/>
              <a:gd name="connsiteY151" fmla="*/ 698144 h 4733115"/>
              <a:gd name="connsiteX152" fmla="*/ 88680 w 4283308"/>
              <a:gd name="connsiteY152" fmla="*/ 828772 h 4733115"/>
              <a:gd name="connsiteX153" fmla="*/ 103194 w 4283308"/>
              <a:gd name="connsiteY153" fmla="*/ 959401 h 4733115"/>
              <a:gd name="connsiteX154" fmla="*/ 132223 w 4283308"/>
              <a:gd name="connsiteY154" fmla="*/ 1046486 h 4733115"/>
              <a:gd name="connsiteX155" fmla="*/ 161251 w 4283308"/>
              <a:gd name="connsiteY155" fmla="*/ 1133572 h 4733115"/>
              <a:gd name="connsiteX156" fmla="*/ 175765 w 4283308"/>
              <a:gd name="connsiteY156" fmla="*/ 1206144 h 4733115"/>
              <a:gd name="connsiteX157" fmla="*/ 190280 w 4283308"/>
              <a:gd name="connsiteY157" fmla="*/ 1249686 h 4733115"/>
              <a:gd name="connsiteX158" fmla="*/ 175765 w 4283308"/>
              <a:gd name="connsiteY158" fmla="*/ 1351286 h 4733115"/>
              <a:gd name="connsiteX159" fmla="*/ 161251 w 4283308"/>
              <a:gd name="connsiteY159" fmla="*/ 1394829 h 4733115"/>
              <a:gd name="connsiteX160" fmla="*/ 219308 w 4283308"/>
              <a:gd name="connsiteY160" fmla="*/ 1467401 h 4733115"/>
              <a:gd name="connsiteX161" fmla="*/ 146737 w 4283308"/>
              <a:gd name="connsiteY161" fmla="*/ 1452886 h 4733115"/>
              <a:gd name="connsiteX0" fmla="*/ 146737 w 4283308"/>
              <a:gd name="connsiteY0" fmla="*/ 1452886 h 4733115"/>
              <a:gd name="connsiteX1" fmla="*/ 146737 w 4283308"/>
              <a:gd name="connsiteY1" fmla="*/ 1452886 h 4733115"/>
              <a:gd name="connsiteX2" fmla="*/ 277365 w 4283308"/>
              <a:gd name="connsiteY2" fmla="*/ 1438372 h 4733115"/>
              <a:gd name="connsiteX3" fmla="*/ 407994 w 4283308"/>
              <a:gd name="connsiteY3" fmla="*/ 1496429 h 4733115"/>
              <a:gd name="connsiteX4" fmla="*/ 451537 w 4283308"/>
              <a:gd name="connsiteY4" fmla="*/ 1510944 h 4733115"/>
              <a:gd name="connsiteX5" fmla="*/ 480565 w 4283308"/>
              <a:gd name="connsiteY5" fmla="*/ 1554486 h 4733115"/>
              <a:gd name="connsiteX6" fmla="*/ 596680 w 4283308"/>
              <a:gd name="connsiteY6" fmla="*/ 1598029 h 4733115"/>
              <a:gd name="connsiteX7" fmla="*/ 727308 w 4283308"/>
              <a:gd name="connsiteY7" fmla="*/ 1656086 h 4733115"/>
              <a:gd name="connsiteX8" fmla="*/ 770851 w 4283308"/>
              <a:gd name="connsiteY8" fmla="*/ 1670601 h 4733115"/>
              <a:gd name="connsiteX9" fmla="*/ 857937 w 4283308"/>
              <a:gd name="connsiteY9" fmla="*/ 1728658 h 4733115"/>
              <a:gd name="connsiteX10" fmla="*/ 930508 w 4283308"/>
              <a:gd name="connsiteY10" fmla="*/ 1801229 h 4733115"/>
              <a:gd name="connsiteX11" fmla="*/ 959537 w 4283308"/>
              <a:gd name="connsiteY11" fmla="*/ 1844772 h 4733115"/>
              <a:gd name="connsiteX12" fmla="*/ 1046623 w 4283308"/>
              <a:gd name="connsiteY12" fmla="*/ 1888315 h 4733115"/>
              <a:gd name="connsiteX13" fmla="*/ 1148223 w 4283308"/>
              <a:gd name="connsiteY13" fmla="*/ 1946372 h 4733115"/>
              <a:gd name="connsiteX14" fmla="*/ 1235308 w 4283308"/>
              <a:gd name="connsiteY14" fmla="*/ 1989915 h 4733115"/>
              <a:gd name="connsiteX15" fmla="*/ 1365937 w 4283308"/>
              <a:gd name="connsiteY15" fmla="*/ 2106029 h 4733115"/>
              <a:gd name="connsiteX16" fmla="*/ 1496565 w 4283308"/>
              <a:gd name="connsiteY16" fmla="*/ 2236658 h 4733115"/>
              <a:gd name="connsiteX17" fmla="*/ 1554623 w 4283308"/>
              <a:gd name="connsiteY17" fmla="*/ 2280201 h 4733115"/>
              <a:gd name="connsiteX18" fmla="*/ 1641708 w 4283308"/>
              <a:gd name="connsiteY18" fmla="*/ 2352772 h 4733115"/>
              <a:gd name="connsiteX19" fmla="*/ 1714280 w 4283308"/>
              <a:gd name="connsiteY19" fmla="*/ 2439858 h 4733115"/>
              <a:gd name="connsiteX20" fmla="*/ 1743308 w 4283308"/>
              <a:gd name="connsiteY20" fmla="*/ 2483401 h 4733115"/>
              <a:gd name="connsiteX21" fmla="*/ 1786851 w 4283308"/>
              <a:gd name="connsiteY21" fmla="*/ 2512429 h 4733115"/>
              <a:gd name="connsiteX22" fmla="*/ 1844908 w 4283308"/>
              <a:gd name="connsiteY22" fmla="*/ 2555972 h 4733115"/>
              <a:gd name="connsiteX23" fmla="*/ 1917480 w 4283308"/>
              <a:gd name="connsiteY23" fmla="*/ 2628544 h 4733115"/>
              <a:gd name="connsiteX24" fmla="*/ 1961023 w 4283308"/>
              <a:gd name="connsiteY24" fmla="*/ 2759172 h 4733115"/>
              <a:gd name="connsiteX25" fmla="*/ 1990051 w 4283308"/>
              <a:gd name="connsiteY25" fmla="*/ 2817229 h 4733115"/>
              <a:gd name="connsiteX26" fmla="*/ 2004565 w 4283308"/>
              <a:gd name="connsiteY26" fmla="*/ 2860772 h 4733115"/>
              <a:gd name="connsiteX27" fmla="*/ 2033594 w 4283308"/>
              <a:gd name="connsiteY27" fmla="*/ 2904315 h 4733115"/>
              <a:gd name="connsiteX28" fmla="*/ 2106165 w 4283308"/>
              <a:gd name="connsiteY28" fmla="*/ 3020429 h 4733115"/>
              <a:gd name="connsiteX29" fmla="*/ 2164223 w 4283308"/>
              <a:gd name="connsiteY29" fmla="*/ 3107515 h 4733115"/>
              <a:gd name="connsiteX30" fmla="*/ 2251308 w 4283308"/>
              <a:gd name="connsiteY30" fmla="*/ 3238144 h 4733115"/>
              <a:gd name="connsiteX31" fmla="*/ 2280337 w 4283308"/>
              <a:gd name="connsiteY31" fmla="*/ 3281686 h 4733115"/>
              <a:gd name="connsiteX32" fmla="*/ 2309365 w 4283308"/>
              <a:gd name="connsiteY32" fmla="*/ 3325229 h 4733115"/>
              <a:gd name="connsiteX33" fmla="*/ 2352908 w 4283308"/>
              <a:gd name="connsiteY33" fmla="*/ 3368772 h 4733115"/>
              <a:gd name="connsiteX34" fmla="*/ 2439994 w 4283308"/>
              <a:gd name="connsiteY34" fmla="*/ 3484886 h 4733115"/>
              <a:gd name="connsiteX35" fmla="*/ 2454508 w 4283308"/>
              <a:gd name="connsiteY35" fmla="*/ 3528429 h 4733115"/>
              <a:gd name="connsiteX36" fmla="*/ 2483537 w 4283308"/>
              <a:gd name="connsiteY36" fmla="*/ 3630029 h 4733115"/>
              <a:gd name="connsiteX37" fmla="*/ 2512565 w 4283308"/>
              <a:gd name="connsiteY37" fmla="*/ 3673572 h 4733115"/>
              <a:gd name="connsiteX38" fmla="*/ 2556108 w 4283308"/>
              <a:gd name="connsiteY38" fmla="*/ 3804201 h 4733115"/>
              <a:gd name="connsiteX39" fmla="*/ 2570623 w 4283308"/>
              <a:gd name="connsiteY39" fmla="*/ 3847744 h 4733115"/>
              <a:gd name="connsiteX40" fmla="*/ 2599651 w 4283308"/>
              <a:gd name="connsiteY40" fmla="*/ 3905801 h 4733115"/>
              <a:gd name="connsiteX41" fmla="*/ 2614165 w 4283308"/>
              <a:gd name="connsiteY41" fmla="*/ 3949344 h 4733115"/>
              <a:gd name="connsiteX42" fmla="*/ 2643194 w 4283308"/>
              <a:gd name="connsiteY42" fmla="*/ 3992886 h 4733115"/>
              <a:gd name="connsiteX43" fmla="*/ 2701251 w 4283308"/>
              <a:gd name="connsiteY43" fmla="*/ 4123515 h 4733115"/>
              <a:gd name="connsiteX44" fmla="*/ 2730280 w 4283308"/>
              <a:gd name="connsiteY44" fmla="*/ 4210601 h 4733115"/>
              <a:gd name="connsiteX45" fmla="*/ 2744794 w 4283308"/>
              <a:gd name="connsiteY45" fmla="*/ 4254144 h 4733115"/>
              <a:gd name="connsiteX46" fmla="*/ 2759308 w 4283308"/>
              <a:gd name="connsiteY46" fmla="*/ 4355744 h 4733115"/>
              <a:gd name="connsiteX47" fmla="*/ 2773823 w 4283308"/>
              <a:gd name="connsiteY47" fmla="*/ 4544429 h 4733115"/>
              <a:gd name="connsiteX48" fmla="*/ 2817365 w 4283308"/>
              <a:gd name="connsiteY48" fmla="*/ 4573458 h 4733115"/>
              <a:gd name="connsiteX49" fmla="*/ 2904451 w 4283308"/>
              <a:gd name="connsiteY49" fmla="*/ 4602486 h 4733115"/>
              <a:gd name="connsiteX50" fmla="*/ 2947994 w 4283308"/>
              <a:gd name="connsiteY50" fmla="*/ 4631515 h 4733115"/>
              <a:gd name="connsiteX51" fmla="*/ 3122165 w 4283308"/>
              <a:gd name="connsiteY51" fmla="*/ 4660544 h 4733115"/>
              <a:gd name="connsiteX52" fmla="*/ 3238280 w 4283308"/>
              <a:gd name="connsiteY52" fmla="*/ 4675058 h 4733115"/>
              <a:gd name="connsiteX53" fmla="*/ 3296337 w 4283308"/>
              <a:gd name="connsiteY53" fmla="*/ 4689572 h 4733115"/>
              <a:gd name="connsiteX54" fmla="*/ 3412451 w 4283308"/>
              <a:gd name="connsiteY54" fmla="*/ 4704086 h 4733115"/>
              <a:gd name="connsiteX55" fmla="*/ 3499537 w 4283308"/>
              <a:gd name="connsiteY55" fmla="*/ 4733115 h 4733115"/>
              <a:gd name="connsiteX56" fmla="*/ 3746280 w 4283308"/>
              <a:gd name="connsiteY56" fmla="*/ 4718601 h 4733115"/>
              <a:gd name="connsiteX57" fmla="*/ 3847880 w 4283308"/>
              <a:gd name="connsiteY57" fmla="*/ 4689572 h 4733115"/>
              <a:gd name="connsiteX58" fmla="*/ 4112403 w 4283308"/>
              <a:gd name="connsiteY58" fmla="*/ 4431944 h 4733115"/>
              <a:gd name="connsiteX59" fmla="*/ 3876908 w 4283308"/>
              <a:gd name="connsiteY59" fmla="*/ 3804201 h 4733115"/>
              <a:gd name="connsiteX60" fmla="*/ 3847880 w 4283308"/>
              <a:gd name="connsiteY60" fmla="*/ 3717115 h 4733115"/>
              <a:gd name="connsiteX61" fmla="*/ 3804337 w 4283308"/>
              <a:gd name="connsiteY61" fmla="*/ 3586486 h 4733115"/>
              <a:gd name="connsiteX62" fmla="*/ 3775308 w 4283308"/>
              <a:gd name="connsiteY62" fmla="*/ 3499401 h 4733115"/>
              <a:gd name="connsiteX63" fmla="*/ 3760794 w 4283308"/>
              <a:gd name="connsiteY63" fmla="*/ 3455858 h 4733115"/>
              <a:gd name="connsiteX64" fmla="*/ 3731765 w 4283308"/>
              <a:gd name="connsiteY64" fmla="*/ 3397801 h 4733115"/>
              <a:gd name="connsiteX65" fmla="*/ 3717251 w 4283308"/>
              <a:gd name="connsiteY65" fmla="*/ 3354258 h 4733115"/>
              <a:gd name="connsiteX66" fmla="*/ 3688223 w 4283308"/>
              <a:gd name="connsiteY66" fmla="*/ 3310715 h 4733115"/>
              <a:gd name="connsiteX67" fmla="*/ 3673708 w 4283308"/>
              <a:gd name="connsiteY67" fmla="*/ 3267172 h 4733115"/>
              <a:gd name="connsiteX68" fmla="*/ 3586623 w 4283308"/>
              <a:gd name="connsiteY68" fmla="*/ 3136544 h 4733115"/>
              <a:gd name="connsiteX69" fmla="*/ 3543080 w 4283308"/>
              <a:gd name="connsiteY69" fmla="*/ 3034944 h 4733115"/>
              <a:gd name="connsiteX70" fmla="*/ 3514051 w 4283308"/>
              <a:gd name="connsiteY70" fmla="*/ 2991401 h 4733115"/>
              <a:gd name="connsiteX71" fmla="*/ 3499537 w 4283308"/>
              <a:gd name="connsiteY71" fmla="*/ 2947858 h 4733115"/>
              <a:gd name="connsiteX72" fmla="*/ 3485023 w 4283308"/>
              <a:gd name="connsiteY72" fmla="*/ 2889801 h 4733115"/>
              <a:gd name="connsiteX73" fmla="*/ 3426965 w 4283308"/>
              <a:gd name="connsiteY73" fmla="*/ 2802715 h 4733115"/>
              <a:gd name="connsiteX74" fmla="*/ 3368908 w 4283308"/>
              <a:gd name="connsiteY74" fmla="*/ 2715629 h 4733115"/>
              <a:gd name="connsiteX75" fmla="*/ 3339880 w 4283308"/>
              <a:gd name="connsiteY75" fmla="*/ 2672086 h 4733115"/>
              <a:gd name="connsiteX76" fmla="*/ 3296337 w 4283308"/>
              <a:gd name="connsiteY76" fmla="*/ 2628544 h 4733115"/>
              <a:gd name="connsiteX77" fmla="*/ 3281823 w 4283308"/>
              <a:gd name="connsiteY77" fmla="*/ 2585001 h 4733115"/>
              <a:gd name="connsiteX78" fmla="*/ 3223765 w 4283308"/>
              <a:gd name="connsiteY78" fmla="*/ 2497915 h 4733115"/>
              <a:gd name="connsiteX79" fmla="*/ 3209251 w 4283308"/>
              <a:gd name="connsiteY79" fmla="*/ 2454372 h 4733115"/>
              <a:gd name="connsiteX80" fmla="*/ 3151194 w 4283308"/>
              <a:gd name="connsiteY80" fmla="*/ 2367286 h 4733115"/>
              <a:gd name="connsiteX81" fmla="*/ 3122165 w 4283308"/>
              <a:gd name="connsiteY81" fmla="*/ 2280201 h 4733115"/>
              <a:gd name="connsiteX82" fmla="*/ 3107651 w 4283308"/>
              <a:gd name="connsiteY82" fmla="*/ 2236658 h 4733115"/>
              <a:gd name="connsiteX83" fmla="*/ 3031451 w 4283308"/>
              <a:gd name="connsiteY83" fmla="*/ 1999712 h 4733115"/>
              <a:gd name="connsiteX84" fmla="*/ 3051408 w 4283308"/>
              <a:gd name="connsiteY84" fmla="*/ 1874526 h 4733115"/>
              <a:gd name="connsiteX85" fmla="*/ 3187480 w 4283308"/>
              <a:gd name="connsiteY85" fmla="*/ 1664432 h 4733115"/>
              <a:gd name="connsiteX86" fmla="*/ 3238643 w 4283308"/>
              <a:gd name="connsiteY86" fmla="*/ 1604924 h 4733115"/>
              <a:gd name="connsiteX87" fmla="*/ 3305771 w 4283308"/>
              <a:gd name="connsiteY87" fmla="*/ 1561381 h 4733115"/>
              <a:gd name="connsiteX88" fmla="*/ 3356934 w 4283308"/>
              <a:gd name="connsiteY88" fmla="*/ 1485906 h 4733115"/>
              <a:gd name="connsiteX89" fmla="*/ 3438577 w 4283308"/>
              <a:gd name="connsiteY89" fmla="*/ 1426398 h 4733115"/>
              <a:gd name="connsiteX90" fmla="*/ 3528565 w 4283308"/>
              <a:gd name="connsiteY90" fmla="*/ 1336772 h 4733115"/>
              <a:gd name="connsiteX91" fmla="*/ 3557594 w 4283308"/>
              <a:gd name="connsiteY91" fmla="*/ 1293229 h 4733115"/>
              <a:gd name="connsiteX92" fmla="*/ 3615651 w 4283308"/>
              <a:gd name="connsiteY92" fmla="*/ 1206144 h 4733115"/>
              <a:gd name="connsiteX93" fmla="*/ 3673708 w 4283308"/>
              <a:gd name="connsiteY93" fmla="*/ 1119058 h 4733115"/>
              <a:gd name="connsiteX94" fmla="*/ 3717251 w 4283308"/>
              <a:gd name="connsiteY94" fmla="*/ 1090029 h 4733115"/>
              <a:gd name="connsiteX95" fmla="*/ 3804337 w 4283308"/>
              <a:gd name="connsiteY95" fmla="*/ 1002944 h 4733115"/>
              <a:gd name="connsiteX96" fmla="*/ 3833365 w 4283308"/>
              <a:gd name="connsiteY96" fmla="*/ 959401 h 4733115"/>
              <a:gd name="connsiteX97" fmla="*/ 3920451 w 4283308"/>
              <a:gd name="connsiteY97" fmla="*/ 872315 h 4733115"/>
              <a:gd name="connsiteX98" fmla="*/ 4051080 w 4283308"/>
              <a:gd name="connsiteY98" fmla="*/ 770715 h 4733115"/>
              <a:gd name="connsiteX99" fmla="*/ 4094623 w 4283308"/>
              <a:gd name="connsiteY99" fmla="*/ 741686 h 4733115"/>
              <a:gd name="connsiteX100" fmla="*/ 4123651 w 4283308"/>
              <a:gd name="connsiteY100" fmla="*/ 698144 h 4733115"/>
              <a:gd name="connsiteX101" fmla="*/ 4167194 w 4283308"/>
              <a:gd name="connsiteY101" fmla="*/ 669115 h 4733115"/>
              <a:gd name="connsiteX102" fmla="*/ 4225251 w 4283308"/>
              <a:gd name="connsiteY102" fmla="*/ 582029 h 4733115"/>
              <a:gd name="connsiteX103" fmla="*/ 4239765 w 4283308"/>
              <a:gd name="connsiteY103" fmla="*/ 538486 h 4733115"/>
              <a:gd name="connsiteX104" fmla="*/ 4268794 w 4283308"/>
              <a:gd name="connsiteY104" fmla="*/ 494944 h 4733115"/>
              <a:gd name="connsiteX105" fmla="*/ 4283308 w 4283308"/>
              <a:gd name="connsiteY105" fmla="*/ 393344 h 4733115"/>
              <a:gd name="connsiteX106" fmla="*/ 4268794 w 4283308"/>
              <a:gd name="connsiteY106" fmla="*/ 117572 h 4733115"/>
              <a:gd name="connsiteX107" fmla="*/ 4155945 w 4283308"/>
              <a:gd name="connsiteY107" fmla="*/ 13069 h 4733115"/>
              <a:gd name="connsiteX108" fmla="*/ 3889245 w 4283308"/>
              <a:gd name="connsiteY108" fmla="*/ 4724 h 4733115"/>
              <a:gd name="connsiteX109" fmla="*/ 3702011 w 4283308"/>
              <a:gd name="connsiteY109" fmla="*/ 78021 h 4733115"/>
              <a:gd name="connsiteX110" fmla="*/ 3601137 w 4283308"/>
              <a:gd name="connsiteY110" fmla="*/ 175629 h 4733115"/>
              <a:gd name="connsiteX111" fmla="*/ 3514051 w 4283308"/>
              <a:gd name="connsiteY111" fmla="*/ 219172 h 4733115"/>
              <a:gd name="connsiteX112" fmla="*/ 3470508 w 4283308"/>
              <a:gd name="connsiteY112" fmla="*/ 248201 h 4733115"/>
              <a:gd name="connsiteX113" fmla="*/ 3383423 w 4283308"/>
              <a:gd name="connsiteY113" fmla="*/ 277229 h 4733115"/>
              <a:gd name="connsiteX114" fmla="*/ 3339880 w 4283308"/>
              <a:gd name="connsiteY114" fmla="*/ 291744 h 4733115"/>
              <a:gd name="connsiteX115" fmla="*/ 3281823 w 4283308"/>
              <a:gd name="connsiteY115" fmla="*/ 335286 h 4733115"/>
              <a:gd name="connsiteX116" fmla="*/ 3194737 w 4283308"/>
              <a:gd name="connsiteY116" fmla="*/ 393344 h 4733115"/>
              <a:gd name="connsiteX117" fmla="*/ 3165708 w 4283308"/>
              <a:gd name="connsiteY117" fmla="*/ 436886 h 4733115"/>
              <a:gd name="connsiteX118" fmla="*/ 3151194 w 4283308"/>
              <a:gd name="connsiteY118" fmla="*/ 480429 h 4733115"/>
              <a:gd name="connsiteX119" fmla="*/ 3064108 w 4283308"/>
              <a:gd name="connsiteY119" fmla="*/ 567515 h 4733115"/>
              <a:gd name="connsiteX120" fmla="*/ 3035080 w 4283308"/>
              <a:gd name="connsiteY120" fmla="*/ 611058 h 4733115"/>
              <a:gd name="connsiteX121" fmla="*/ 2991537 w 4283308"/>
              <a:gd name="connsiteY121" fmla="*/ 654601 h 4733115"/>
              <a:gd name="connsiteX122" fmla="*/ 2962508 w 4283308"/>
              <a:gd name="connsiteY122" fmla="*/ 698144 h 4733115"/>
              <a:gd name="connsiteX123" fmla="*/ 2918965 w 4283308"/>
              <a:gd name="connsiteY123" fmla="*/ 727172 h 4733115"/>
              <a:gd name="connsiteX124" fmla="*/ 2860908 w 4283308"/>
              <a:gd name="connsiteY124" fmla="*/ 770715 h 4733115"/>
              <a:gd name="connsiteX125" fmla="*/ 2788337 w 4283308"/>
              <a:gd name="connsiteY125" fmla="*/ 843286 h 4733115"/>
              <a:gd name="connsiteX126" fmla="*/ 2715765 w 4283308"/>
              <a:gd name="connsiteY126" fmla="*/ 901344 h 4733115"/>
              <a:gd name="connsiteX127" fmla="*/ 2672223 w 4283308"/>
              <a:gd name="connsiteY127" fmla="*/ 944886 h 4733115"/>
              <a:gd name="connsiteX128" fmla="*/ 2541594 w 4283308"/>
              <a:gd name="connsiteY128" fmla="*/ 1031972 h 4733115"/>
              <a:gd name="connsiteX129" fmla="*/ 2454508 w 4283308"/>
              <a:gd name="connsiteY129" fmla="*/ 1090029 h 4733115"/>
              <a:gd name="connsiteX130" fmla="*/ 2410965 w 4283308"/>
              <a:gd name="connsiteY130" fmla="*/ 1104544 h 4733115"/>
              <a:gd name="connsiteX131" fmla="*/ 2323880 w 4283308"/>
              <a:gd name="connsiteY131" fmla="*/ 1148086 h 4733115"/>
              <a:gd name="connsiteX132" fmla="*/ 2272717 w 4283308"/>
              <a:gd name="connsiteY132" fmla="*/ 1123775 h 4733115"/>
              <a:gd name="connsiteX133" fmla="*/ 2252760 w 4283308"/>
              <a:gd name="connsiteY133" fmla="*/ 1124501 h 4733115"/>
              <a:gd name="connsiteX134" fmla="*/ 2158054 w 4283308"/>
              <a:gd name="connsiteY134" fmla="*/ 1089304 h 4733115"/>
              <a:gd name="connsiteX135" fmla="*/ 2129751 w 4283308"/>
              <a:gd name="connsiteY135" fmla="*/ 1045761 h 4733115"/>
              <a:gd name="connsiteX136" fmla="*/ 2070968 w 4283308"/>
              <a:gd name="connsiteY136" fmla="*/ 993146 h 4733115"/>
              <a:gd name="connsiteX137" fmla="*/ 1991503 w 4283308"/>
              <a:gd name="connsiteY137" fmla="*/ 950329 h 4733115"/>
              <a:gd name="connsiteX138" fmla="*/ 1858697 w 4283308"/>
              <a:gd name="connsiteY138" fmla="*/ 870138 h 4733115"/>
              <a:gd name="connsiteX139" fmla="*/ 1715368 w 4283308"/>
              <a:gd name="connsiteY139" fmla="*/ 788495 h 4733115"/>
              <a:gd name="connsiteX140" fmla="*/ 1552083 w 4283308"/>
              <a:gd name="connsiteY140" fmla="*/ 662584 h 4733115"/>
              <a:gd name="connsiteX141" fmla="*/ 1393514 w 4283308"/>
              <a:gd name="connsiteY141" fmla="*/ 588561 h 4733115"/>
              <a:gd name="connsiteX142" fmla="*/ 1232405 w 4283308"/>
              <a:gd name="connsiteY142" fmla="*/ 496032 h 4733115"/>
              <a:gd name="connsiteX143" fmla="*/ 1020134 w 4283308"/>
              <a:gd name="connsiteY143" fmla="*/ 411849 h 4733115"/>
              <a:gd name="connsiteX144" fmla="*/ 795525 w 4283308"/>
              <a:gd name="connsiteY144" fmla="*/ 325852 h 4733115"/>
              <a:gd name="connsiteX145" fmla="*/ 563428 w 4283308"/>
              <a:gd name="connsiteY145" fmla="*/ 237910 h 4733115"/>
              <a:gd name="connsiteX146" fmla="*/ 549871 w 4283308"/>
              <a:gd name="connsiteY146" fmla="*/ 273238 h 4733115"/>
              <a:gd name="connsiteX147" fmla="*/ 393480 w 4283308"/>
              <a:gd name="connsiteY147" fmla="*/ 190144 h 4733115"/>
              <a:gd name="connsiteX148" fmla="*/ 262851 w 4283308"/>
              <a:gd name="connsiteY148" fmla="*/ 175629 h 4733115"/>
              <a:gd name="connsiteX149" fmla="*/ 30623 w 4283308"/>
              <a:gd name="connsiteY149" fmla="*/ 509458 h 4733115"/>
              <a:gd name="connsiteX150" fmla="*/ 45137 w 4283308"/>
              <a:gd name="connsiteY150" fmla="*/ 567515 h 4733115"/>
              <a:gd name="connsiteX151" fmla="*/ 59651 w 4283308"/>
              <a:gd name="connsiteY151" fmla="*/ 698144 h 4733115"/>
              <a:gd name="connsiteX152" fmla="*/ 88680 w 4283308"/>
              <a:gd name="connsiteY152" fmla="*/ 828772 h 4733115"/>
              <a:gd name="connsiteX153" fmla="*/ 103194 w 4283308"/>
              <a:gd name="connsiteY153" fmla="*/ 959401 h 4733115"/>
              <a:gd name="connsiteX154" fmla="*/ 132223 w 4283308"/>
              <a:gd name="connsiteY154" fmla="*/ 1046486 h 4733115"/>
              <a:gd name="connsiteX155" fmla="*/ 161251 w 4283308"/>
              <a:gd name="connsiteY155" fmla="*/ 1133572 h 4733115"/>
              <a:gd name="connsiteX156" fmla="*/ 175765 w 4283308"/>
              <a:gd name="connsiteY156" fmla="*/ 1206144 h 4733115"/>
              <a:gd name="connsiteX157" fmla="*/ 190280 w 4283308"/>
              <a:gd name="connsiteY157" fmla="*/ 1249686 h 4733115"/>
              <a:gd name="connsiteX158" fmla="*/ 175765 w 4283308"/>
              <a:gd name="connsiteY158" fmla="*/ 1351286 h 4733115"/>
              <a:gd name="connsiteX159" fmla="*/ 161251 w 4283308"/>
              <a:gd name="connsiteY159" fmla="*/ 1394829 h 4733115"/>
              <a:gd name="connsiteX160" fmla="*/ 219308 w 4283308"/>
              <a:gd name="connsiteY160" fmla="*/ 1467401 h 4733115"/>
              <a:gd name="connsiteX161" fmla="*/ 146737 w 4283308"/>
              <a:gd name="connsiteY161" fmla="*/ 1452886 h 4733115"/>
              <a:gd name="connsiteX0" fmla="*/ 146737 w 4283308"/>
              <a:gd name="connsiteY0" fmla="*/ 1452886 h 4733115"/>
              <a:gd name="connsiteX1" fmla="*/ 146737 w 4283308"/>
              <a:gd name="connsiteY1" fmla="*/ 1452886 h 4733115"/>
              <a:gd name="connsiteX2" fmla="*/ 277365 w 4283308"/>
              <a:gd name="connsiteY2" fmla="*/ 1438372 h 4733115"/>
              <a:gd name="connsiteX3" fmla="*/ 407994 w 4283308"/>
              <a:gd name="connsiteY3" fmla="*/ 1496429 h 4733115"/>
              <a:gd name="connsiteX4" fmla="*/ 451537 w 4283308"/>
              <a:gd name="connsiteY4" fmla="*/ 1510944 h 4733115"/>
              <a:gd name="connsiteX5" fmla="*/ 480565 w 4283308"/>
              <a:gd name="connsiteY5" fmla="*/ 1554486 h 4733115"/>
              <a:gd name="connsiteX6" fmla="*/ 596680 w 4283308"/>
              <a:gd name="connsiteY6" fmla="*/ 1598029 h 4733115"/>
              <a:gd name="connsiteX7" fmla="*/ 727308 w 4283308"/>
              <a:gd name="connsiteY7" fmla="*/ 1656086 h 4733115"/>
              <a:gd name="connsiteX8" fmla="*/ 770851 w 4283308"/>
              <a:gd name="connsiteY8" fmla="*/ 1670601 h 4733115"/>
              <a:gd name="connsiteX9" fmla="*/ 857937 w 4283308"/>
              <a:gd name="connsiteY9" fmla="*/ 1728658 h 4733115"/>
              <a:gd name="connsiteX10" fmla="*/ 930508 w 4283308"/>
              <a:gd name="connsiteY10" fmla="*/ 1801229 h 4733115"/>
              <a:gd name="connsiteX11" fmla="*/ 959537 w 4283308"/>
              <a:gd name="connsiteY11" fmla="*/ 1844772 h 4733115"/>
              <a:gd name="connsiteX12" fmla="*/ 1046623 w 4283308"/>
              <a:gd name="connsiteY12" fmla="*/ 1888315 h 4733115"/>
              <a:gd name="connsiteX13" fmla="*/ 1148223 w 4283308"/>
              <a:gd name="connsiteY13" fmla="*/ 1946372 h 4733115"/>
              <a:gd name="connsiteX14" fmla="*/ 1235308 w 4283308"/>
              <a:gd name="connsiteY14" fmla="*/ 1989915 h 4733115"/>
              <a:gd name="connsiteX15" fmla="*/ 1365937 w 4283308"/>
              <a:gd name="connsiteY15" fmla="*/ 2106029 h 4733115"/>
              <a:gd name="connsiteX16" fmla="*/ 1496565 w 4283308"/>
              <a:gd name="connsiteY16" fmla="*/ 2236658 h 4733115"/>
              <a:gd name="connsiteX17" fmla="*/ 1554623 w 4283308"/>
              <a:gd name="connsiteY17" fmla="*/ 2280201 h 4733115"/>
              <a:gd name="connsiteX18" fmla="*/ 1641708 w 4283308"/>
              <a:gd name="connsiteY18" fmla="*/ 2352772 h 4733115"/>
              <a:gd name="connsiteX19" fmla="*/ 1714280 w 4283308"/>
              <a:gd name="connsiteY19" fmla="*/ 2439858 h 4733115"/>
              <a:gd name="connsiteX20" fmla="*/ 1743308 w 4283308"/>
              <a:gd name="connsiteY20" fmla="*/ 2483401 h 4733115"/>
              <a:gd name="connsiteX21" fmla="*/ 1786851 w 4283308"/>
              <a:gd name="connsiteY21" fmla="*/ 2512429 h 4733115"/>
              <a:gd name="connsiteX22" fmla="*/ 1844908 w 4283308"/>
              <a:gd name="connsiteY22" fmla="*/ 2555972 h 4733115"/>
              <a:gd name="connsiteX23" fmla="*/ 1917480 w 4283308"/>
              <a:gd name="connsiteY23" fmla="*/ 2628544 h 4733115"/>
              <a:gd name="connsiteX24" fmla="*/ 1961023 w 4283308"/>
              <a:gd name="connsiteY24" fmla="*/ 2759172 h 4733115"/>
              <a:gd name="connsiteX25" fmla="*/ 1990051 w 4283308"/>
              <a:gd name="connsiteY25" fmla="*/ 2817229 h 4733115"/>
              <a:gd name="connsiteX26" fmla="*/ 2004565 w 4283308"/>
              <a:gd name="connsiteY26" fmla="*/ 2860772 h 4733115"/>
              <a:gd name="connsiteX27" fmla="*/ 2033594 w 4283308"/>
              <a:gd name="connsiteY27" fmla="*/ 2904315 h 4733115"/>
              <a:gd name="connsiteX28" fmla="*/ 2106165 w 4283308"/>
              <a:gd name="connsiteY28" fmla="*/ 3020429 h 4733115"/>
              <a:gd name="connsiteX29" fmla="*/ 2164223 w 4283308"/>
              <a:gd name="connsiteY29" fmla="*/ 3107515 h 4733115"/>
              <a:gd name="connsiteX30" fmla="*/ 2251308 w 4283308"/>
              <a:gd name="connsiteY30" fmla="*/ 3238144 h 4733115"/>
              <a:gd name="connsiteX31" fmla="*/ 2280337 w 4283308"/>
              <a:gd name="connsiteY31" fmla="*/ 3281686 h 4733115"/>
              <a:gd name="connsiteX32" fmla="*/ 2309365 w 4283308"/>
              <a:gd name="connsiteY32" fmla="*/ 3325229 h 4733115"/>
              <a:gd name="connsiteX33" fmla="*/ 2352908 w 4283308"/>
              <a:gd name="connsiteY33" fmla="*/ 3368772 h 4733115"/>
              <a:gd name="connsiteX34" fmla="*/ 2439994 w 4283308"/>
              <a:gd name="connsiteY34" fmla="*/ 3484886 h 4733115"/>
              <a:gd name="connsiteX35" fmla="*/ 2454508 w 4283308"/>
              <a:gd name="connsiteY35" fmla="*/ 3528429 h 4733115"/>
              <a:gd name="connsiteX36" fmla="*/ 2483537 w 4283308"/>
              <a:gd name="connsiteY36" fmla="*/ 3630029 h 4733115"/>
              <a:gd name="connsiteX37" fmla="*/ 2512565 w 4283308"/>
              <a:gd name="connsiteY37" fmla="*/ 3673572 h 4733115"/>
              <a:gd name="connsiteX38" fmla="*/ 2556108 w 4283308"/>
              <a:gd name="connsiteY38" fmla="*/ 3804201 h 4733115"/>
              <a:gd name="connsiteX39" fmla="*/ 2570623 w 4283308"/>
              <a:gd name="connsiteY39" fmla="*/ 3847744 h 4733115"/>
              <a:gd name="connsiteX40" fmla="*/ 2599651 w 4283308"/>
              <a:gd name="connsiteY40" fmla="*/ 3905801 h 4733115"/>
              <a:gd name="connsiteX41" fmla="*/ 2614165 w 4283308"/>
              <a:gd name="connsiteY41" fmla="*/ 3949344 h 4733115"/>
              <a:gd name="connsiteX42" fmla="*/ 2643194 w 4283308"/>
              <a:gd name="connsiteY42" fmla="*/ 3992886 h 4733115"/>
              <a:gd name="connsiteX43" fmla="*/ 2701251 w 4283308"/>
              <a:gd name="connsiteY43" fmla="*/ 4123515 h 4733115"/>
              <a:gd name="connsiteX44" fmla="*/ 2730280 w 4283308"/>
              <a:gd name="connsiteY44" fmla="*/ 4210601 h 4733115"/>
              <a:gd name="connsiteX45" fmla="*/ 2744794 w 4283308"/>
              <a:gd name="connsiteY45" fmla="*/ 4254144 h 4733115"/>
              <a:gd name="connsiteX46" fmla="*/ 2759308 w 4283308"/>
              <a:gd name="connsiteY46" fmla="*/ 4355744 h 4733115"/>
              <a:gd name="connsiteX47" fmla="*/ 2773823 w 4283308"/>
              <a:gd name="connsiteY47" fmla="*/ 4544429 h 4733115"/>
              <a:gd name="connsiteX48" fmla="*/ 2817365 w 4283308"/>
              <a:gd name="connsiteY48" fmla="*/ 4573458 h 4733115"/>
              <a:gd name="connsiteX49" fmla="*/ 2904451 w 4283308"/>
              <a:gd name="connsiteY49" fmla="*/ 4602486 h 4733115"/>
              <a:gd name="connsiteX50" fmla="*/ 2947994 w 4283308"/>
              <a:gd name="connsiteY50" fmla="*/ 4631515 h 4733115"/>
              <a:gd name="connsiteX51" fmla="*/ 3122165 w 4283308"/>
              <a:gd name="connsiteY51" fmla="*/ 4660544 h 4733115"/>
              <a:gd name="connsiteX52" fmla="*/ 3238280 w 4283308"/>
              <a:gd name="connsiteY52" fmla="*/ 4675058 h 4733115"/>
              <a:gd name="connsiteX53" fmla="*/ 3296337 w 4283308"/>
              <a:gd name="connsiteY53" fmla="*/ 4689572 h 4733115"/>
              <a:gd name="connsiteX54" fmla="*/ 3412451 w 4283308"/>
              <a:gd name="connsiteY54" fmla="*/ 4704086 h 4733115"/>
              <a:gd name="connsiteX55" fmla="*/ 3499537 w 4283308"/>
              <a:gd name="connsiteY55" fmla="*/ 4733115 h 4733115"/>
              <a:gd name="connsiteX56" fmla="*/ 3746280 w 4283308"/>
              <a:gd name="connsiteY56" fmla="*/ 4718601 h 4733115"/>
              <a:gd name="connsiteX57" fmla="*/ 3847880 w 4283308"/>
              <a:gd name="connsiteY57" fmla="*/ 4689572 h 4733115"/>
              <a:gd name="connsiteX58" fmla="*/ 4112403 w 4283308"/>
              <a:gd name="connsiteY58" fmla="*/ 4431944 h 4733115"/>
              <a:gd name="connsiteX59" fmla="*/ 3876908 w 4283308"/>
              <a:gd name="connsiteY59" fmla="*/ 3804201 h 4733115"/>
              <a:gd name="connsiteX60" fmla="*/ 3847880 w 4283308"/>
              <a:gd name="connsiteY60" fmla="*/ 3717115 h 4733115"/>
              <a:gd name="connsiteX61" fmla="*/ 3804337 w 4283308"/>
              <a:gd name="connsiteY61" fmla="*/ 3586486 h 4733115"/>
              <a:gd name="connsiteX62" fmla="*/ 3775308 w 4283308"/>
              <a:gd name="connsiteY62" fmla="*/ 3499401 h 4733115"/>
              <a:gd name="connsiteX63" fmla="*/ 3760794 w 4283308"/>
              <a:gd name="connsiteY63" fmla="*/ 3455858 h 4733115"/>
              <a:gd name="connsiteX64" fmla="*/ 3731765 w 4283308"/>
              <a:gd name="connsiteY64" fmla="*/ 3397801 h 4733115"/>
              <a:gd name="connsiteX65" fmla="*/ 3717251 w 4283308"/>
              <a:gd name="connsiteY65" fmla="*/ 3354258 h 4733115"/>
              <a:gd name="connsiteX66" fmla="*/ 3688223 w 4283308"/>
              <a:gd name="connsiteY66" fmla="*/ 3310715 h 4733115"/>
              <a:gd name="connsiteX67" fmla="*/ 3673708 w 4283308"/>
              <a:gd name="connsiteY67" fmla="*/ 3267172 h 4733115"/>
              <a:gd name="connsiteX68" fmla="*/ 3586623 w 4283308"/>
              <a:gd name="connsiteY68" fmla="*/ 3136544 h 4733115"/>
              <a:gd name="connsiteX69" fmla="*/ 3543080 w 4283308"/>
              <a:gd name="connsiteY69" fmla="*/ 3034944 h 4733115"/>
              <a:gd name="connsiteX70" fmla="*/ 3514051 w 4283308"/>
              <a:gd name="connsiteY70" fmla="*/ 2991401 h 4733115"/>
              <a:gd name="connsiteX71" fmla="*/ 3499537 w 4283308"/>
              <a:gd name="connsiteY71" fmla="*/ 2947858 h 4733115"/>
              <a:gd name="connsiteX72" fmla="*/ 3485023 w 4283308"/>
              <a:gd name="connsiteY72" fmla="*/ 2889801 h 4733115"/>
              <a:gd name="connsiteX73" fmla="*/ 3426965 w 4283308"/>
              <a:gd name="connsiteY73" fmla="*/ 2802715 h 4733115"/>
              <a:gd name="connsiteX74" fmla="*/ 3368908 w 4283308"/>
              <a:gd name="connsiteY74" fmla="*/ 2715629 h 4733115"/>
              <a:gd name="connsiteX75" fmla="*/ 3339880 w 4283308"/>
              <a:gd name="connsiteY75" fmla="*/ 2672086 h 4733115"/>
              <a:gd name="connsiteX76" fmla="*/ 3296337 w 4283308"/>
              <a:gd name="connsiteY76" fmla="*/ 2628544 h 4733115"/>
              <a:gd name="connsiteX77" fmla="*/ 3281823 w 4283308"/>
              <a:gd name="connsiteY77" fmla="*/ 2585001 h 4733115"/>
              <a:gd name="connsiteX78" fmla="*/ 3223765 w 4283308"/>
              <a:gd name="connsiteY78" fmla="*/ 2497915 h 4733115"/>
              <a:gd name="connsiteX79" fmla="*/ 3209251 w 4283308"/>
              <a:gd name="connsiteY79" fmla="*/ 2454372 h 4733115"/>
              <a:gd name="connsiteX80" fmla="*/ 3151194 w 4283308"/>
              <a:gd name="connsiteY80" fmla="*/ 2367286 h 4733115"/>
              <a:gd name="connsiteX81" fmla="*/ 3122165 w 4283308"/>
              <a:gd name="connsiteY81" fmla="*/ 2280201 h 4733115"/>
              <a:gd name="connsiteX82" fmla="*/ 3107651 w 4283308"/>
              <a:gd name="connsiteY82" fmla="*/ 2236658 h 4733115"/>
              <a:gd name="connsiteX83" fmla="*/ 3031451 w 4283308"/>
              <a:gd name="connsiteY83" fmla="*/ 1999712 h 4733115"/>
              <a:gd name="connsiteX84" fmla="*/ 3051408 w 4283308"/>
              <a:gd name="connsiteY84" fmla="*/ 1874526 h 4733115"/>
              <a:gd name="connsiteX85" fmla="*/ 3187480 w 4283308"/>
              <a:gd name="connsiteY85" fmla="*/ 1664432 h 4733115"/>
              <a:gd name="connsiteX86" fmla="*/ 3238643 w 4283308"/>
              <a:gd name="connsiteY86" fmla="*/ 1604924 h 4733115"/>
              <a:gd name="connsiteX87" fmla="*/ 3305771 w 4283308"/>
              <a:gd name="connsiteY87" fmla="*/ 1561381 h 4733115"/>
              <a:gd name="connsiteX88" fmla="*/ 3356934 w 4283308"/>
              <a:gd name="connsiteY88" fmla="*/ 1485906 h 4733115"/>
              <a:gd name="connsiteX89" fmla="*/ 3438577 w 4283308"/>
              <a:gd name="connsiteY89" fmla="*/ 1426398 h 4733115"/>
              <a:gd name="connsiteX90" fmla="*/ 3528565 w 4283308"/>
              <a:gd name="connsiteY90" fmla="*/ 1336772 h 4733115"/>
              <a:gd name="connsiteX91" fmla="*/ 3557594 w 4283308"/>
              <a:gd name="connsiteY91" fmla="*/ 1293229 h 4733115"/>
              <a:gd name="connsiteX92" fmla="*/ 3615651 w 4283308"/>
              <a:gd name="connsiteY92" fmla="*/ 1206144 h 4733115"/>
              <a:gd name="connsiteX93" fmla="*/ 3673708 w 4283308"/>
              <a:gd name="connsiteY93" fmla="*/ 1119058 h 4733115"/>
              <a:gd name="connsiteX94" fmla="*/ 3717251 w 4283308"/>
              <a:gd name="connsiteY94" fmla="*/ 1090029 h 4733115"/>
              <a:gd name="connsiteX95" fmla="*/ 3804337 w 4283308"/>
              <a:gd name="connsiteY95" fmla="*/ 1002944 h 4733115"/>
              <a:gd name="connsiteX96" fmla="*/ 3833365 w 4283308"/>
              <a:gd name="connsiteY96" fmla="*/ 959401 h 4733115"/>
              <a:gd name="connsiteX97" fmla="*/ 3920451 w 4283308"/>
              <a:gd name="connsiteY97" fmla="*/ 872315 h 4733115"/>
              <a:gd name="connsiteX98" fmla="*/ 4051080 w 4283308"/>
              <a:gd name="connsiteY98" fmla="*/ 770715 h 4733115"/>
              <a:gd name="connsiteX99" fmla="*/ 4094623 w 4283308"/>
              <a:gd name="connsiteY99" fmla="*/ 741686 h 4733115"/>
              <a:gd name="connsiteX100" fmla="*/ 4123651 w 4283308"/>
              <a:gd name="connsiteY100" fmla="*/ 698144 h 4733115"/>
              <a:gd name="connsiteX101" fmla="*/ 4167194 w 4283308"/>
              <a:gd name="connsiteY101" fmla="*/ 669115 h 4733115"/>
              <a:gd name="connsiteX102" fmla="*/ 4225251 w 4283308"/>
              <a:gd name="connsiteY102" fmla="*/ 582029 h 4733115"/>
              <a:gd name="connsiteX103" fmla="*/ 4239765 w 4283308"/>
              <a:gd name="connsiteY103" fmla="*/ 538486 h 4733115"/>
              <a:gd name="connsiteX104" fmla="*/ 4268794 w 4283308"/>
              <a:gd name="connsiteY104" fmla="*/ 494944 h 4733115"/>
              <a:gd name="connsiteX105" fmla="*/ 4283308 w 4283308"/>
              <a:gd name="connsiteY105" fmla="*/ 393344 h 4733115"/>
              <a:gd name="connsiteX106" fmla="*/ 4268794 w 4283308"/>
              <a:gd name="connsiteY106" fmla="*/ 117572 h 4733115"/>
              <a:gd name="connsiteX107" fmla="*/ 4155945 w 4283308"/>
              <a:gd name="connsiteY107" fmla="*/ 13069 h 4733115"/>
              <a:gd name="connsiteX108" fmla="*/ 3889245 w 4283308"/>
              <a:gd name="connsiteY108" fmla="*/ 4724 h 4733115"/>
              <a:gd name="connsiteX109" fmla="*/ 3702011 w 4283308"/>
              <a:gd name="connsiteY109" fmla="*/ 78021 h 4733115"/>
              <a:gd name="connsiteX110" fmla="*/ 3601137 w 4283308"/>
              <a:gd name="connsiteY110" fmla="*/ 175629 h 4733115"/>
              <a:gd name="connsiteX111" fmla="*/ 3514051 w 4283308"/>
              <a:gd name="connsiteY111" fmla="*/ 219172 h 4733115"/>
              <a:gd name="connsiteX112" fmla="*/ 3470508 w 4283308"/>
              <a:gd name="connsiteY112" fmla="*/ 248201 h 4733115"/>
              <a:gd name="connsiteX113" fmla="*/ 3383423 w 4283308"/>
              <a:gd name="connsiteY113" fmla="*/ 277229 h 4733115"/>
              <a:gd name="connsiteX114" fmla="*/ 3339880 w 4283308"/>
              <a:gd name="connsiteY114" fmla="*/ 291744 h 4733115"/>
              <a:gd name="connsiteX115" fmla="*/ 3281823 w 4283308"/>
              <a:gd name="connsiteY115" fmla="*/ 335286 h 4733115"/>
              <a:gd name="connsiteX116" fmla="*/ 3194737 w 4283308"/>
              <a:gd name="connsiteY116" fmla="*/ 393344 h 4733115"/>
              <a:gd name="connsiteX117" fmla="*/ 3165708 w 4283308"/>
              <a:gd name="connsiteY117" fmla="*/ 436886 h 4733115"/>
              <a:gd name="connsiteX118" fmla="*/ 3151194 w 4283308"/>
              <a:gd name="connsiteY118" fmla="*/ 480429 h 4733115"/>
              <a:gd name="connsiteX119" fmla="*/ 3064108 w 4283308"/>
              <a:gd name="connsiteY119" fmla="*/ 567515 h 4733115"/>
              <a:gd name="connsiteX120" fmla="*/ 3035080 w 4283308"/>
              <a:gd name="connsiteY120" fmla="*/ 611058 h 4733115"/>
              <a:gd name="connsiteX121" fmla="*/ 2991537 w 4283308"/>
              <a:gd name="connsiteY121" fmla="*/ 654601 h 4733115"/>
              <a:gd name="connsiteX122" fmla="*/ 2962508 w 4283308"/>
              <a:gd name="connsiteY122" fmla="*/ 698144 h 4733115"/>
              <a:gd name="connsiteX123" fmla="*/ 2918965 w 4283308"/>
              <a:gd name="connsiteY123" fmla="*/ 727172 h 4733115"/>
              <a:gd name="connsiteX124" fmla="*/ 2860908 w 4283308"/>
              <a:gd name="connsiteY124" fmla="*/ 770715 h 4733115"/>
              <a:gd name="connsiteX125" fmla="*/ 2788337 w 4283308"/>
              <a:gd name="connsiteY125" fmla="*/ 843286 h 4733115"/>
              <a:gd name="connsiteX126" fmla="*/ 2715765 w 4283308"/>
              <a:gd name="connsiteY126" fmla="*/ 901344 h 4733115"/>
              <a:gd name="connsiteX127" fmla="*/ 2672223 w 4283308"/>
              <a:gd name="connsiteY127" fmla="*/ 944886 h 4733115"/>
              <a:gd name="connsiteX128" fmla="*/ 2541594 w 4283308"/>
              <a:gd name="connsiteY128" fmla="*/ 1031972 h 4733115"/>
              <a:gd name="connsiteX129" fmla="*/ 2454508 w 4283308"/>
              <a:gd name="connsiteY129" fmla="*/ 1090029 h 4733115"/>
              <a:gd name="connsiteX130" fmla="*/ 2410965 w 4283308"/>
              <a:gd name="connsiteY130" fmla="*/ 1104544 h 4733115"/>
              <a:gd name="connsiteX131" fmla="*/ 2346740 w 4283308"/>
              <a:gd name="connsiteY131" fmla="*/ 1117606 h 4733115"/>
              <a:gd name="connsiteX132" fmla="*/ 2272717 w 4283308"/>
              <a:gd name="connsiteY132" fmla="*/ 1123775 h 4733115"/>
              <a:gd name="connsiteX133" fmla="*/ 2252760 w 4283308"/>
              <a:gd name="connsiteY133" fmla="*/ 1124501 h 4733115"/>
              <a:gd name="connsiteX134" fmla="*/ 2158054 w 4283308"/>
              <a:gd name="connsiteY134" fmla="*/ 1089304 h 4733115"/>
              <a:gd name="connsiteX135" fmla="*/ 2129751 w 4283308"/>
              <a:gd name="connsiteY135" fmla="*/ 1045761 h 4733115"/>
              <a:gd name="connsiteX136" fmla="*/ 2070968 w 4283308"/>
              <a:gd name="connsiteY136" fmla="*/ 993146 h 4733115"/>
              <a:gd name="connsiteX137" fmla="*/ 1991503 w 4283308"/>
              <a:gd name="connsiteY137" fmla="*/ 950329 h 4733115"/>
              <a:gd name="connsiteX138" fmla="*/ 1858697 w 4283308"/>
              <a:gd name="connsiteY138" fmla="*/ 870138 h 4733115"/>
              <a:gd name="connsiteX139" fmla="*/ 1715368 w 4283308"/>
              <a:gd name="connsiteY139" fmla="*/ 788495 h 4733115"/>
              <a:gd name="connsiteX140" fmla="*/ 1552083 w 4283308"/>
              <a:gd name="connsiteY140" fmla="*/ 662584 h 4733115"/>
              <a:gd name="connsiteX141" fmla="*/ 1393514 w 4283308"/>
              <a:gd name="connsiteY141" fmla="*/ 588561 h 4733115"/>
              <a:gd name="connsiteX142" fmla="*/ 1232405 w 4283308"/>
              <a:gd name="connsiteY142" fmla="*/ 496032 h 4733115"/>
              <a:gd name="connsiteX143" fmla="*/ 1020134 w 4283308"/>
              <a:gd name="connsiteY143" fmla="*/ 411849 h 4733115"/>
              <a:gd name="connsiteX144" fmla="*/ 795525 w 4283308"/>
              <a:gd name="connsiteY144" fmla="*/ 325852 h 4733115"/>
              <a:gd name="connsiteX145" fmla="*/ 563428 w 4283308"/>
              <a:gd name="connsiteY145" fmla="*/ 237910 h 4733115"/>
              <a:gd name="connsiteX146" fmla="*/ 549871 w 4283308"/>
              <a:gd name="connsiteY146" fmla="*/ 273238 h 4733115"/>
              <a:gd name="connsiteX147" fmla="*/ 393480 w 4283308"/>
              <a:gd name="connsiteY147" fmla="*/ 190144 h 4733115"/>
              <a:gd name="connsiteX148" fmla="*/ 262851 w 4283308"/>
              <a:gd name="connsiteY148" fmla="*/ 175629 h 4733115"/>
              <a:gd name="connsiteX149" fmla="*/ 30623 w 4283308"/>
              <a:gd name="connsiteY149" fmla="*/ 509458 h 4733115"/>
              <a:gd name="connsiteX150" fmla="*/ 45137 w 4283308"/>
              <a:gd name="connsiteY150" fmla="*/ 567515 h 4733115"/>
              <a:gd name="connsiteX151" fmla="*/ 59651 w 4283308"/>
              <a:gd name="connsiteY151" fmla="*/ 698144 h 4733115"/>
              <a:gd name="connsiteX152" fmla="*/ 88680 w 4283308"/>
              <a:gd name="connsiteY152" fmla="*/ 828772 h 4733115"/>
              <a:gd name="connsiteX153" fmla="*/ 103194 w 4283308"/>
              <a:gd name="connsiteY153" fmla="*/ 959401 h 4733115"/>
              <a:gd name="connsiteX154" fmla="*/ 132223 w 4283308"/>
              <a:gd name="connsiteY154" fmla="*/ 1046486 h 4733115"/>
              <a:gd name="connsiteX155" fmla="*/ 161251 w 4283308"/>
              <a:gd name="connsiteY155" fmla="*/ 1133572 h 4733115"/>
              <a:gd name="connsiteX156" fmla="*/ 175765 w 4283308"/>
              <a:gd name="connsiteY156" fmla="*/ 1206144 h 4733115"/>
              <a:gd name="connsiteX157" fmla="*/ 190280 w 4283308"/>
              <a:gd name="connsiteY157" fmla="*/ 1249686 h 4733115"/>
              <a:gd name="connsiteX158" fmla="*/ 175765 w 4283308"/>
              <a:gd name="connsiteY158" fmla="*/ 1351286 h 4733115"/>
              <a:gd name="connsiteX159" fmla="*/ 161251 w 4283308"/>
              <a:gd name="connsiteY159" fmla="*/ 1394829 h 4733115"/>
              <a:gd name="connsiteX160" fmla="*/ 219308 w 4283308"/>
              <a:gd name="connsiteY160" fmla="*/ 1467401 h 4733115"/>
              <a:gd name="connsiteX161" fmla="*/ 146737 w 4283308"/>
              <a:gd name="connsiteY161" fmla="*/ 1452886 h 47331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</a:cxnLst>
            <a:rect l="l" t="t" r="r" b="b"/>
            <a:pathLst>
              <a:path w="4283308" h="4733115">
                <a:moveTo>
                  <a:pt x="146737" y="1452886"/>
                </a:moveTo>
                <a:lnTo>
                  <a:pt x="146737" y="1452886"/>
                </a:lnTo>
                <a:cubicBezTo>
                  <a:pt x="190280" y="1448048"/>
                  <a:pt x="233651" y="1435458"/>
                  <a:pt x="277365" y="1438372"/>
                </a:cubicBezTo>
                <a:cubicBezTo>
                  <a:pt x="363774" y="1444133"/>
                  <a:pt x="348811" y="1466838"/>
                  <a:pt x="407994" y="1496429"/>
                </a:cubicBezTo>
                <a:cubicBezTo>
                  <a:pt x="421678" y="1503271"/>
                  <a:pt x="437023" y="1506106"/>
                  <a:pt x="451537" y="1510944"/>
                </a:cubicBezTo>
                <a:cubicBezTo>
                  <a:pt x="461213" y="1525458"/>
                  <a:pt x="467164" y="1543319"/>
                  <a:pt x="480565" y="1554486"/>
                </a:cubicBezTo>
                <a:cubicBezTo>
                  <a:pt x="513094" y="1581593"/>
                  <a:pt x="557617" y="1588263"/>
                  <a:pt x="596680" y="1598029"/>
                </a:cubicBezTo>
                <a:cubicBezTo>
                  <a:pt x="665684" y="1644032"/>
                  <a:pt x="623672" y="1621540"/>
                  <a:pt x="727308" y="1656086"/>
                </a:cubicBezTo>
                <a:cubicBezTo>
                  <a:pt x="741822" y="1660924"/>
                  <a:pt x="758121" y="1662114"/>
                  <a:pt x="770851" y="1670601"/>
                </a:cubicBezTo>
                <a:lnTo>
                  <a:pt x="857937" y="1728658"/>
                </a:lnTo>
                <a:cubicBezTo>
                  <a:pt x="935342" y="1844769"/>
                  <a:pt x="833749" y="1704472"/>
                  <a:pt x="930508" y="1801229"/>
                </a:cubicBezTo>
                <a:cubicBezTo>
                  <a:pt x="942843" y="1813564"/>
                  <a:pt x="947202" y="1832437"/>
                  <a:pt x="959537" y="1844772"/>
                </a:cubicBezTo>
                <a:cubicBezTo>
                  <a:pt x="987674" y="1872909"/>
                  <a:pt x="1011207" y="1876510"/>
                  <a:pt x="1046623" y="1888315"/>
                </a:cubicBezTo>
                <a:cubicBezTo>
                  <a:pt x="1152706" y="1959039"/>
                  <a:pt x="1019319" y="1872713"/>
                  <a:pt x="1148223" y="1946372"/>
                </a:cubicBezTo>
                <a:cubicBezTo>
                  <a:pt x="1227009" y="1991392"/>
                  <a:pt x="1155470" y="1963303"/>
                  <a:pt x="1235308" y="1989915"/>
                </a:cubicBezTo>
                <a:cubicBezTo>
                  <a:pt x="1313008" y="2041716"/>
                  <a:pt x="1266517" y="2006610"/>
                  <a:pt x="1365937" y="2106029"/>
                </a:cubicBezTo>
                <a:lnTo>
                  <a:pt x="1496565" y="2236658"/>
                </a:lnTo>
                <a:cubicBezTo>
                  <a:pt x="1513670" y="2253764"/>
                  <a:pt x="1536256" y="2264458"/>
                  <a:pt x="1554623" y="2280201"/>
                </a:cubicBezTo>
                <a:cubicBezTo>
                  <a:pt x="1652409" y="2364018"/>
                  <a:pt x="1545470" y="2288615"/>
                  <a:pt x="1641708" y="2352772"/>
                </a:cubicBezTo>
                <a:cubicBezTo>
                  <a:pt x="1713786" y="2460888"/>
                  <a:pt x="1621145" y="2328095"/>
                  <a:pt x="1714280" y="2439858"/>
                </a:cubicBezTo>
                <a:cubicBezTo>
                  <a:pt x="1725447" y="2453259"/>
                  <a:pt x="1730973" y="2471066"/>
                  <a:pt x="1743308" y="2483401"/>
                </a:cubicBezTo>
                <a:cubicBezTo>
                  <a:pt x="1755643" y="2495736"/>
                  <a:pt x="1772656" y="2502290"/>
                  <a:pt x="1786851" y="2512429"/>
                </a:cubicBezTo>
                <a:cubicBezTo>
                  <a:pt x="1806536" y="2526489"/>
                  <a:pt x="1827803" y="2538867"/>
                  <a:pt x="1844908" y="2555972"/>
                </a:cubicBezTo>
                <a:cubicBezTo>
                  <a:pt x="1941671" y="2652735"/>
                  <a:pt x="1801365" y="2551133"/>
                  <a:pt x="1917480" y="2628544"/>
                </a:cubicBezTo>
                <a:lnTo>
                  <a:pt x="1961023" y="2759172"/>
                </a:lnTo>
                <a:cubicBezTo>
                  <a:pt x="1967865" y="2779698"/>
                  <a:pt x="1981528" y="2797342"/>
                  <a:pt x="1990051" y="2817229"/>
                </a:cubicBezTo>
                <a:cubicBezTo>
                  <a:pt x="1996078" y="2831291"/>
                  <a:pt x="1997723" y="2847088"/>
                  <a:pt x="2004565" y="2860772"/>
                </a:cubicBezTo>
                <a:cubicBezTo>
                  <a:pt x="2012366" y="2876374"/>
                  <a:pt x="2024939" y="2889169"/>
                  <a:pt x="2033594" y="2904315"/>
                </a:cubicBezTo>
                <a:cubicBezTo>
                  <a:pt x="2119413" y="3054496"/>
                  <a:pt x="1998244" y="2866256"/>
                  <a:pt x="2106165" y="3020429"/>
                </a:cubicBezTo>
                <a:cubicBezTo>
                  <a:pt x="2126172" y="3049011"/>
                  <a:pt x="2144870" y="3078486"/>
                  <a:pt x="2164223" y="3107515"/>
                </a:cubicBezTo>
                <a:lnTo>
                  <a:pt x="2251308" y="3238144"/>
                </a:lnTo>
                <a:lnTo>
                  <a:pt x="2280337" y="3281686"/>
                </a:lnTo>
                <a:cubicBezTo>
                  <a:pt x="2290013" y="3296200"/>
                  <a:pt x="2297030" y="3312894"/>
                  <a:pt x="2309365" y="3325229"/>
                </a:cubicBezTo>
                <a:cubicBezTo>
                  <a:pt x="2323879" y="3339743"/>
                  <a:pt x="2339910" y="3352885"/>
                  <a:pt x="2352908" y="3368772"/>
                </a:cubicBezTo>
                <a:cubicBezTo>
                  <a:pt x="2383545" y="3406217"/>
                  <a:pt x="2439994" y="3484886"/>
                  <a:pt x="2439994" y="3484886"/>
                </a:cubicBezTo>
                <a:cubicBezTo>
                  <a:pt x="2444832" y="3499400"/>
                  <a:pt x="2450305" y="3513718"/>
                  <a:pt x="2454508" y="3528429"/>
                </a:cubicBezTo>
                <a:cubicBezTo>
                  <a:pt x="2460707" y="3550125"/>
                  <a:pt x="2471939" y="3606833"/>
                  <a:pt x="2483537" y="3630029"/>
                </a:cubicBezTo>
                <a:cubicBezTo>
                  <a:pt x="2491338" y="3645631"/>
                  <a:pt x="2505480" y="3657632"/>
                  <a:pt x="2512565" y="3673572"/>
                </a:cubicBezTo>
                <a:cubicBezTo>
                  <a:pt x="2512572" y="3673587"/>
                  <a:pt x="2548848" y="3782422"/>
                  <a:pt x="2556108" y="3804201"/>
                </a:cubicBezTo>
                <a:cubicBezTo>
                  <a:pt x="2560946" y="3818715"/>
                  <a:pt x="2563781" y="3834060"/>
                  <a:pt x="2570623" y="3847744"/>
                </a:cubicBezTo>
                <a:cubicBezTo>
                  <a:pt x="2580299" y="3867096"/>
                  <a:pt x="2591128" y="3885914"/>
                  <a:pt x="2599651" y="3905801"/>
                </a:cubicBezTo>
                <a:cubicBezTo>
                  <a:pt x="2605678" y="3919863"/>
                  <a:pt x="2607323" y="3935660"/>
                  <a:pt x="2614165" y="3949344"/>
                </a:cubicBezTo>
                <a:cubicBezTo>
                  <a:pt x="2621966" y="3964946"/>
                  <a:pt x="2633518" y="3978372"/>
                  <a:pt x="2643194" y="3992886"/>
                </a:cubicBezTo>
                <a:cubicBezTo>
                  <a:pt x="2677739" y="4096521"/>
                  <a:pt x="2655250" y="4054512"/>
                  <a:pt x="2701251" y="4123515"/>
                </a:cubicBezTo>
                <a:lnTo>
                  <a:pt x="2730280" y="4210601"/>
                </a:lnTo>
                <a:lnTo>
                  <a:pt x="2744794" y="4254144"/>
                </a:lnTo>
                <a:cubicBezTo>
                  <a:pt x="2749632" y="4288011"/>
                  <a:pt x="2755904" y="4321703"/>
                  <a:pt x="2759308" y="4355744"/>
                </a:cubicBezTo>
                <a:cubicBezTo>
                  <a:pt x="2765585" y="4418512"/>
                  <a:pt x="2757569" y="4483478"/>
                  <a:pt x="2773823" y="4544429"/>
                </a:cubicBezTo>
                <a:cubicBezTo>
                  <a:pt x="2778318" y="4561284"/>
                  <a:pt x="2801425" y="4566373"/>
                  <a:pt x="2817365" y="4573458"/>
                </a:cubicBezTo>
                <a:cubicBezTo>
                  <a:pt x="2845327" y="4585885"/>
                  <a:pt x="2904451" y="4602486"/>
                  <a:pt x="2904451" y="4602486"/>
                </a:cubicBezTo>
                <a:cubicBezTo>
                  <a:pt x="2918965" y="4612162"/>
                  <a:pt x="2932392" y="4623714"/>
                  <a:pt x="2947994" y="4631515"/>
                </a:cubicBezTo>
                <a:cubicBezTo>
                  <a:pt x="2996870" y="4655953"/>
                  <a:pt x="3080075" y="4655592"/>
                  <a:pt x="3122165" y="4660544"/>
                </a:cubicBezTo>
                <a:lnTo>
                  <a:pt x="3238280" y="4675058"/>
                </a:lnTo>
                <a:cubicBezTo>
                  <a:pt x="3257632" y="4679896"/>
                  <a:pt x="3276660" y="4686293"/>
                  <a:pt x="3296337" y="4689572"/>
                </a:cubicBezTo>
                <a:cubicBezTo>
                  <a:pt x="3334812" y="4695984"/>
                  <a:pt x="3374311" y="4695913"/>
                  <a:pt x="3412451" y="4704086"/>
                </a:cubicBezTo>
                <a:cubicBezTo>
                  <a:pt x="3442371" y="4710497"/>
                  <a:pt x="3499537" y="4733115"/>
                  <a:pt x="3499537" y="4733115"/>
                </a:cubicBezTo>
                <a:cubicBezTo>
                  <a:pt x="3581785" y="4728277"/>
                  <a:pt x="3664261" y="4726412"/>
                  <a:pt x="3746280" y="4718601"/>
                </a:cubicBezTo>
                <a:cubicBezTo>
                  <a:pt x="3771790" y="4716171"/>
                  <a:pt x="3821759" y="4698279"/>
                  <a:pt x="3847880" y="4689572"/>
                </a:cubicBezTo>
                <a:cubicBezTo>
                  <a:pt x="3902961" y="4524324"/>
                  <a:pt x="4096091" y="4709232"/>
                  <a:pt x="4112403" y="4431944"/>
                </a:cubicBezTo>
                <a:cubicBezTo>
                  <a:pt x="4107565" y="4248096"/>
                  <a:pt x="3920995" y="3923339"/>
                  <a:pt x="3876908" y="3804201"/>
                </a:cubicBezTo>
                <a:cubicBezTo>
                  <a:pt x="3832821" y="3685063"/>
                  <a:pt x="3857556" y="3746144"/>
                  <a:pt x="3847880" y="3717115"/>
                </a:cubicBezTo>
                <a:lnTo>
                  <a:pt x="3804337" y="3586486"/>
                </a:lnTo>
                <a:lnTo>
                  <a:pt x="3775308" y="3499401"/>
                </a:lnTo>
                <a:cubicBezTo>
                  <a:pt x="3770470" y="3484887"/>
                  <a:pt x="3767636" y="3469542"/>
                  <a:pt x="3760794" y="3455858"/>
                </a:cubicBezTo>
                <a:cubicBezTo>
                  <a:pt x="3751118" y="3436506"/>
                  <a:pt x="3740288" y="3417688"/>
                  <a:pt x="3731765" y="3397801"/>
                </a:cubicBezTo>
                <a:cubicBezTo>
                  <a:pt x="3725738" y="3383739"/>
                  <a:pt x="3724093" y="3367942"/>
                  <a:pt x="3717251" y="3354258"/>
                </a:cubicBezTo>
                <a:cubicBezTo>
                  <a:pt x="3709450" y="3338656"/>
                  <a:pt x="3696024" y="3326317"/>
                  <a:pt x="3688223" y="3310715"/>
                </a:cubicBezTo>
                <a:cubicBezTo>
                  <a:pt x="3681381" y="3297031"/>
                  <a:pt x="3681138" y="3280546"/>
                  <a:pt x="3673708" y="3267172"/>
                </a:cubicBezTo>
                <a:cubicBezTo>
                  <a:pt x="3673706" y="3267168"/>
                  <a:pt x="3601139" y="3158317"/>
                  <a:pt x="3586623" y="3136544"/>
                </a:cubicBezTo>
                <a:cubicBezTo>
                  <a:pt x="3526214" y="3045930"/>
                  <a:pt x="3581787" y="3112356"/>
                  <a:pt x="3543080" y="3034944"/>
                </a:cubicBezTo>
                <a:cubicBezTo>
                  <a:pt x="3535279" y="3019342"/>
                  <a:pt x="3523727" y="3005915"/>
                  <a:pt x="3514051" y="2991401"/>
                </a:cubicBezTo>
                <a:cubicBezTo>
                  <a:pt x="3509213" y="2976887"/>
                  <a:pt x="3503740" y="2962569"/>
                  <a:pt x="3499537" y="2947858"/>
                </a:cubicBezTo>
                <a:cubicBezTo>
                  <a:pt x="3494057" y="2928678"/>
                  <a:pt x="3493944" y="2907643"/>
                  <a:pt x="3485023" y="2889801"/>
                </a:cubicBezTo>
                <a:cubicBezTo>
                  <a:pt x="3469420" y="2858596"/>
                  <a:pt x="3446318" y="2831744"/>
                  <a:pt x="3426965" y="2802715"/>
                </a:cubicBezTo>
                <a:lnTo>
                  <a:pt x="3368908" y="2715629"/>
                </a:lnTo>
                <a:cubicBezTo>
                  <a:pt x="3359232" y="2701115"/>
                  <a:pt x="3352215" y="2684421"/>
                  <a:pt x="3339880" y="2672086"/>
                </a:cubicBezTo>
                <a:lnTo>
                  <a:pt x="3296337" y="2628544"/>
                </a:lnTo>
                <a:cubicBezTo>
                  <a:pt x="3291499" y="2614030"/>
                  <a:pt x="3289253" y="2598375"/>
                  <a:pt x="3281823" y="2585001"/>
                </a:cubicBezTo>
                <a:cubicBezTo>
                  <a:pt x="3264880" y="2554503"/>
                  <a:pt x="3223765" y="2497915"/>
                  <a:pt x="3223765" y="2497915"/>
                </a:cubicBezTo>
                <a:cubicBezTo>
                  <a:pt x="3218927" y="2483401"/>
                  <a:pt x="3216681" y="2467746"/>
                  <a:pt x="3209251" y="2454372"/>
                </a:cubicBezTo>
                <a:cubicBezTo>
                  <a:pt x="3192308" y="2423874"/>
                  <a:pt x="3151194" y="2367286"/>
                  <a:pt x="3151194" y="2367286"/>
                </a:cubicBezTo>
                <a:lnTo>
                  <a:pt x="3122165" y="2280201"/>
                </a:lnTo>
                <a:cubicBezTo>
                  <a:pt x="3117327" y="2265687"/>
                  <a:pt x="3122770" y="2283406"/>
                  <a:pt x="3107651" y="2236658"/>
                </a:cubicBezTo>
                <a:cubicBezTo>
                  <a:pt x="3092532" y="2189910"/>
                  <a:pt x="3040825" y="2060067"/>
                  <a:pt x="3031451" y="1999712"/>
                </a:cubicBezTo>
                <a:cubicBezTo>
                  <a:pt x="3022077" y="1939357"/>
                  <a:pt x="3025403" y="1930406"/>
                  <a:pt x="3051408" y="1874526"/>
                </a:cubicBezTo>
                <a:cubicBezTo>
                  <a:pt x="3077413" y="1818646"/>
                  <a:pt x="3156274" y="1709366"/>
                  <a:pt x="3187480" y="1664432"/>
                </a:cubicBezTo>
                <a:cubicBezTo>
                  <a:pt x="3218686" y="1619498"/>
                  <a:pt x="3224129" y="1614600"/>
                  <a:pt x="3238643" y="1604924"/>
                </a:cubicBezTo>
                <a:cubicBezTo>
                  <a:pt x="3248319" y="1590410"/>
                  <a:pt x="3286056" y="1581217"/>
                  <a:pt x="3305771" y="1561381"/>
                </a:cubicBezTo>
                <a:cubicBezTo>
                  <a:pt x="3325486" y="1541545"/>
                  <a:pt x="3334800" y="1508403"/>
                  <a:pt x="3356934" y="1485906"/>
                </a:cubicBezTo>
                <a:cubicBezTo>
                  <a:pt x="3379068" y="1463409"/>
                  <a:pt x="3424063" y="1436074"/>
                  <a:pt x="3438577" y="1426398"/>
                </a:cubicBezTo>
                <a:cubicBezTo>
                  <a:pt x="3442739" y="1384777"/>
                  <a:pt x="3508729" y="1358967"/>
                  <a:pt x="3528565" y="1336772"/>
                </a:cubicBezTo>
                <a:cubicBezTo>
                  <a:pt x="3548401" y="1314577"/>
                  <a:pt x="3547918" y="1307743"/>
                  <a:pt x="3557594" y="1293229"/>
                </a:cubicBezTo>
                <a:cubicBezTo>
                  <a:pt x="3585352" y="1209953"/>
                  <a:pt x="3552229" y="1287686"/>
                  <a:pt x="3615651" y="1206144"/>
                </a:cubicBezTo>
                <a:cubicBezTo>
                  <a:pt x="3637070" y="1178605"/>
                  <a:pt x="3654356" y="1148087"/>
                  <a:pt x="3673708" y="1119058"/>
                </a:cubicBezTo>
                <a:cubicBezTo>
                  <a:pt x="3683384" y="1104544"/>
                  <a:pt x="3704213" y="1101618"/>
                  <a:pt x="3717251" y="1090029"/>
                </a:cubicBezTo>
                <a:cubicBezTo>
                  <a:pt x="3747934" y="1062755"/>
                  <a:pt x="3781566" y="1037102"/>
                  <a:pt x="3804337" y="1002944"/>
                </a:cubicBezTo>
                <a:cubicBezTo>
                  <a:pt x="3814013" y="988430"/>
                  <a:pt x="3821776" y="972439"/>
                  <a:pt x="3833365" y="959401"/>
                </a:cubicBezTo>
                <a:cubicBezTo>
                  <a:pt x="3860639" y="928718"/>
                  <a:pt x="3891422" y="901344"/>
                  <a:pt x="3920451" y="872315"/>
                </a:cubicBezTo>
                <a:cubicBezTo>
                  <a:pt x="3988664" y="804102"/>
                  <a:pt x="3946914" y="840159"/>
                  <a:pt x="4051080" y="770715"/>
                </a:cubicBezTo>
                <a:lnTo>
                  <a:pt x="4094623" y="741686"/>
                </a:lnTo>
                <a:cubicBezTo>
                  <a:pt x="4104299" y="727172"/>
                  <a:pt x="4111316" y="710479"/>
                  <a:pt x="4123651" y="698144"/>
                </a:cubicBezTo>
                <a:cubicBezTo>
                  <a:pt x="4135986" y="685809"/>
                  <a:pt x="4155707" y="682243"/>
                  <a:pt x="4167194" y="669115"/>
                </a:cubicBezTo>
                <a:cubicBezTo>
                  <a:pt x="4190168" y="642859"/>
                  <a:pt x="4225251" y="582029"/>
                  <a:pt x="4225251" y="582029"/>
                </a:cubicBezTo>
                <a:cubicBezTo>
                  <a:pt x="4230089" y="567515"/>
                  <a:pt x="4232923" y="552170"/>
                  <a:pt x="4239765" y="538486"/>
                </a:cubicBezTo>
                <a:cubicBezTo>
                  <a:pt x="4247566" y="522884"/>
                  <a:pt x="4263782" y="511652"/>
                  <a:pt x="4268794" y="494944"/>
                </a:cubicBezTo>
                <a:cubicBezTo>
                  <a:pt x="4278624" y="462176"/>
                  <a:pt x="4278470" y="427211"/>
                  <a:pt x="4283308" y="393344"/>
                </a:cubicBezTo>
                <a:cubicBezTo>
                  <a:pt x="4278470" y="301420"/>
                  <a:pt x="4290021" y="180951"/>
                  <a:pt x="4268794" y="117572"/>
                </a:cubicBezTo>
                <a:cubicBezTo>
                  <a:pt x="4247567" y="54193"/>
                  <a:pt x="4219203" y="31877"/>
                  <a:pt x="4155945" y="13069"/>
                </a:cubicBezTo>
                <a:cubicBezTo>
                  <a:pt x="4092687" y="-5739"/>
                  <a:pt x="3990845" y="-114"/>
                  <a:pt x="3889245" y="4724"/>
                </a:cubicBezTo>
                <a:cubicBezTo>
                  <a:pt x="3816129" y="26979"/>
                  <a:pt x="3750029" y="49537"/>
                  <a:pt x="3702011" y="78021"/>
                </a:cubicBezTo>
                <a:cubicBezTo>
                  <a:pt x="3653993" y="106505"/>
                  <a:pt x="3639842" y="165953"/>
                  <a:pt x="3601137" y="175629"/>
                </a:cubicBezTo>
                <a:cubicBezTo>
                  <a:pt x="3476348" y="258822"/>
                  <a:pt x="3634235" y="159080"/>
                  <a:pt x="3514051" y="219172"/>
                </a:cubicBezTo>
                <a:cubicBezTo>
                  <a:pt x="3498449" y="226973"/>
                  <a:pt x="3486449" y="241116"/>
                  <a:pt x="3470508" y="248201"/>
                </a:cubicBezTo>
                <a:cubicBezTo>
                  <a:pt x="3442547" y="260628"/>
                  <a:pt x="3412451" y="267553"/>
                  <a:pt x="3383423" y="277229"/>
                </a:cubicBezTo>
                <a:lnTo>
                  <a:pt x="3339880" y="291744"/>
                </a:lnTo>
                <a:cubicBezTo>
                  <a:pt x="3320528" y="306258"/>
                  <a:pt x="3301640" y="321414"/>
                  <a:pt x="3281823" y="335286"/>
                </a:cubicBezTo>
                <a:cubicBezTo>
                  <a:pt x="3253241" y="355293"/>
                  <a:pt x="3194737" y="393344"/>
                  <a:pt x="3194737" y="393344"/>
                </a:cubicBezTo>
                <a:cubicBezTo>
                  <a:pt x="3185061" y="407858"/>
                  <a:pt x="3173509" y="421284"/>
                  <a:pt x="3165708" y="436886"/>
                </a:cubicBezTo>
                <a:cubicBezTo>
                  <a:pt x="3158866" y="450570"/>
                  <a:pt x="3160587" y="468352"/>
                  <a:pt x="3151194" y="480429"/>
                </a:cubicBezTo>
                <a:cubicBezTo>
                  <a:pt x="3125990" y="512834"/>
                  <a:pt x="3093137" y="538486"/>
                  <a:pt x="3064108" y="567515"/>
                </a:cubicBezTo>
                <a:cubicBezTo>
                  <a:pt x="3051773" y="579850"/>
                  <a:pt x="3046247" y="597657"/>
                  <a:pt x="3035080" y="611058"/>
                </a:cubicBezTo>
                <a:cubicBezTo>
                  <a:pt x="3021939" y="626827"/>
                  <a:pt x="3004678" y="638832"/>
                  <a:pt x="2991537" y="654601"/>
                </a:cubicBezTo>
                <a:cubicBezTo>
                  <a:pt x="2980370" y="668002"/>
                  <a:pt x="2974843" y="685809"/>
                  <a:pt x="2962508" y="698144"/>
                </a:cubicBezTo>
                <a:cubicBezTo>
                  <a:pt x="2950173" y="710479"/>
                  <a:pt x="2933160" y="717033"/>
                  <a:pt x="2918965" y="727172"/>
                </a:cubicBezTo>
                <a:cubicBezTo>
                  <a:pt x="2899280" y="741232"/>
                  <a:pt x="2880260" y="756201"/>
                  <a:pt x="2860908" y="770715"/>
                </a:cubicBezTo>
                <a:cubicBezTo>
                  <a:pt x="2783503" y="886826"/>
                  <a:pt x="2885096" y="746529"/>
                  <a:pt x="2788337" y="843286"/>
                </a:cubicBezTo>
                <a:cubicBezTo>
                  <a:pt x="2722683" y="908939"/>
                  <a:pt x="2800535" y="873086"/>
                  <a:pt x="2715765" y="901344"/>
                </a:cubicBezTo>
                <a:cubicBezTo>
                  <a:pt x="2701251" y="915858"/>
                  <a:pt x="2688425" y="932284"/>
                  <a:pt x="2672223" y="944886"/>
                </a:cubicBezTo>
                <a:cubicBezTo>
                  <a:pt x="2672198" y="944906"/>
                  <a:pt x="2563379" y="1017449"/>
                  <a:pt x="2541594" y="1031972"/>
                </a:cubicBezTo>
                <a:lnTo>
                  <a:pt x="2454508" y="1090029"/>
                </a:lnTo>
                <a:cubicBezTo>
                  <a:pt x="2439994" y="1094867"/>
                  <a:pt x="2428926" y="1099948"/>
                  <a:pt x="2410965" y="1104544"/>
                </a:cubicBezTo>
                <a:cubicBezTo>
                  <a:pt x="2393004" y="1109140"/>
                  <a:pt x="2456181" y="1081127"/>
                  <a:pt x="2346740" y="1117606"/>
                </a:cubicBezTo>
                <a:cubicBezTo>
                  <a:pt x="2332226" y="1127282"/>
                  <a:pt x="2288380" y="1122626"/>
                  <a:pt x="2272717" y="1123775"/>
                </a:cubicBezTo>
                <a:cubicBezTo>
                  <a:pt x="2257054" y="1124924"/>
                  <a:pt x="2271870" y="1130246"/>
                  <a:pt x="2252760" y="1124501"/>
                </a:cubicBezTo>
                <a:cubicBezTo>
                  <a:pt x="2233650" y="1118756"/>
                  <a:pt x="2178555" y="1102427"/>
                  <a:pt x="2158054" y="1089304"/>
                </a:cubicBezTo>
                <a:cubicBezTo>
                  <a:pt x="2137553" y="1076181"/>
                  <a:pt x="2144265" y="1061787"/>
                  <a:pt x="2129751" y="1045761"/>
                </a:cubicBezTo>
                <a:cubicBezTo>
                  <a:pt x="2115237" y="1029735"/>
                  <a:pt x="2094009" y="1009051"/>
                  <a:pt x="2070968" y="993146"/>
                </a:cubicBezTo>
                <a:cubicBezTo>
                  <a:pt x="2047927" y="977241"/>
                  <a:pt x="2026882" y="970830"/>
                  <a:pt x="1991503" y="950329"/>
                </a:cubicBezTo>
                <a:cubicBezTo>
                  <a:pt x="1956125" y="929828"/>
                  <a:pt x="1919319" y="910552"/>
                  <a:pt x="1858697" y="870138"/>
                </a:cubicBezTo>
                <a:cubicBezTo>
                  <a:pt x="1849021" y="855624"/>
                  <a:pt x="1766470" y="823087"/>
                  <a:pt x="1715368" y="788495"/>
                </a:cubicBezTo>
                <a:cubicBezTo>
                  <a:pt x="1664266" y="753903"/>
                  <a:pt x="1605725" y="695906"/>
                  <a:pt x="1552083" y="662584"/>
                </a:cubicBezTo>
                <a:cubicBezTo>
                  <a:pt x="1498441" y="629262"/>
                  <a:pt x="1446794" y="616320"/>
                  <a:pt x="1393514" y="588561"/>
                </a:cubicBezTo>
                <a:cubicBezTo>
                  <a:pt x="1340234" y="560802"/>
                  <a:pt x="1294635" y="525484"/>
                  <a:pt x="1232405" y="496032"/>
                </a:cubicBezTo>
                <a:cubicBezTo>
                  <a:pt x="1170175" y="466580"/>
                  <a:pt x="1092947" y="440212"/>
                  <a:pt x="1020134" y="411849"/>
                </a:cubicBezTo>
                <a:lnTo>
                  <a:pt x="795525" y="325852"/>
                </a:lnTo>
                <a:cubicBezTo>
                  <a:pt x="719407" y="296862"/>
                  <a:pt x="604370" y="246679"/>
                  <a:pt x="563428" y="237910"/>
                </a:cubicBezTo>
                <a:cubicBezTo>
                  <a:pt x="522486" y="229141"/>
                  <a:pt x="578196" y="281199"/>
                  <a:pt x="549871" y="273238"/>
                </a:cubicBezTo>
                <a:cubicBezTo>
                  <a:pt x="521546" y="265277"/>
                  <a:pt x="441317" y="206412"/>
                  <a:pt x="393480" y="190144"/>
                </a:cubicBezTo>
                <a:cubicBezTo>
                  <a:pt x="345643" y="173876"/>
                  <a:pt x="306394" y="180467"/>
                  <a:pt x="262851" y="175629"/>
                </a:cubicBezTo>
                <a:cubicBezTo>
                  <a:pt x="-80528" y="195829"/>
                  <a:pt x="-214" y="108579"/>
                  <a:pt x="30623" y="509458"/>
                </a:cubicBezTo>
                <a:cubicBezTo>
                  <a:pt x="32153" y="529347"/>
                  <a:pt x="40299" y="548163"/>
                  <a:pt x="45137" y="567515"/>
                </a:cubicBezTo>
                <a:cubicBezTo>
                  <a:pt x="49975" y="611058"/>
                  <a:pt x="53455" y="654773"/>
                  <a:pt x="59651" y="698144"/>
                </a:cubicBezTo>
                <a:cubicBezTo>
                  <a:pt x="65794" y="741146"/>
                  <a:pt x="78114" y="786509"/>
                  <a:pt x="88680" y="828772"/>
                </a:cubicBezTo>
                <a:cubicBezTo>
                  <a:pt x="93518" y="872315"/>
                  <a:pt x="94602" y="916441"/>
                  <a:pt x="103194" y="959401"/>
                </a:cubicBezTo>
                <a:cubicBezTo>
                  <a:pt x="109195" y="989405"/>
                  <a:pt x="122547" y="1017458"/>
                  <a:pt x="132223" y="1046486"/>
                </a:cubicBezTo>
                <a:lnTo>
                  <a:pt x="161251" y="1133572"/>
                </a:lnTo>
                <a:cubicBezTo>
                  <a:pt x="169052" y="1156976"/>
                  <a:pt x="169782" y="1182211"/>
                  <a:pt x="175765" y="1206144"/>
                </a:cubicBezTo>
                <a:cubicBezTo>
                  <a:pt x="179476" y="1220986"/>
                  <a:pt x="185442" y="1235172"/>
                  <a:pt x="190280" y="1249686"/>
                </a:cubicBezTo>
                <a:cubicBezTo>
                  <a:pt x="185442" y="1283553"/>
                  <a:pt x="182474" y="1317740"/>
                  <a:pt x="175765" y="1351286"/>
                </a:cubicBezTo>
                <a:cubicBezTo>
                  <a:pt x="172764" y="1366288"/>
                  <a:pt x="158736" y="1379738"/>
                  <a:pt x="161251" y="1394829"/>
                </a:cubicBezTo>
                <a:cubicBezTo>
                  <a:pt x="164913" y="1416799"/>
                  <a:pt x="203799" y="1451892"/>
                  <a:pt x="219308" y="1467401"/>
                </a:cubicBezTo>
                <a:lnTo>
                  <a:pt x="146737" y="1452886"/>
                </a:lnTo>
                <a:close/>
              </a:path>
            </a:pathLst>
          </a:custGeom>
          <a:solidFill>
            <a:schemeClr val="accent6">
              <a:lumMod val="40000"/>
              <a:lumOff val="60000"/>
            </a:schemeClr>
          </a:solidFill>
          <a:ln w="762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cxnSp>
        <p:nvCxnSpPr>
          <p:cNvPr id="10" name="Rechte verbindingslijn met pijl 9"/>
          <p:cNvCxnSpPr/>
          <p:nvPr/>
        </p:nvCxnSpPr>
        <p:spPr>
          <a:xfrm>
            <a:off x="3276600" y="3068638"/>
            <a:ext cx="1079500" cy="215900"/>
          </a:xfrm>
          <a:prstGeom prst="straightConnector1">
            <a:avLst/>
          </a:prstGeom>
          <a:ln w="57150">
            <a:solidFill>
              <a:srgbClr val="FF0000"/>
            </a:solidFill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Rechte verbindingslijn met pijl 10"/>
          <p:cNvCxnSpPr/>
          <p:nvPr/>
        </p:nvCxnSpPr>
        <p:spPr>
          <a:xfrm>
            <a:off x="3059113" y="3328988"/>
            <a:ext cx="865187" cy="531812"/>
          </a:xfrm>
          <a:prstGeom prst="straightConnector1">
            <a:avLst/>
          </a:prstGeom>
          <a:ln w="57150">
            <a:solidFill>
              <a:srgbClr val="FF0000"/>
            </a:solidFill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Rechte verbindingslijn met pijl 12"/>
          <p:cNvCxnSpPr/>
          <p:nvPr/>
        </p:nvCxnSpPr>
        <p:spPr>
          <a:xfrm>
            <a:off x="2676525" y="3749675"/>
            <a:ext cx="865188" cy="531813"/>
          </a:xfrm>
          <a:prstGeom prst="straightConnector1">
            <a:avLst/>
          </a:prstGeom>
          <a:ln w="57150">
            <a:solidFill>
              <a:srgbClr val="FF0000"/>
            </a:solidFill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Rechte verbindingslijn met pijl 13"/>
          <p:cNvCxnSpPr/>
          <p:nvPr/>
        </p:nvCxnSpPr>
        <p:spPr>
          <a:xfrm flipV="1">
            <a:off x="2376488" y="4437063"/>
            <a:ext cx="971550" cy="388937"/>
          </a:xfrm>
          <a:prstGeom prst="straightConnector1">
            <a:avLst/>
          </a:prstGeom>
          <a:ln w="57150">
            <a:solidFill>
              <a:srgbClr val="FF0000"/>
            </a:solidFill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Rechte verbindingslijn met pijl 15"/>
          <p:cNvCxnSpPr/>
          <p:nvPr/>
        </p:nvCxnSpPr>
        <p:spPr>
          <a:xfrm flipV="1">
            <a:off x="2676525" y="5084763"/>
            <a:ext cx="973138" cy="388937"/>
          </a:xfrm>
          <a:prstGeom prst="straightConnector1">
            <a:avLst/>
          </a:prstGeom>
          <a:ln w="57150">
            <a:solidFill>
              <a:srgbClr val="FF0000"/>
            </a:solidFill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Rechte verbindingslijn met pijl 16"/>
          <p:cNvCxnSpPr/>
          <p:nvPr/>
        </p:nvCxnSpPr>
        <p:spPr>
          <a:xfrm flipV="1">
            <a:off x="3382963" y="2390775"/>
            <a:ext cx="971550" cy="388938"/>
          </a:xfrm>
          <a:prstGeom prst="straightConnector1">
            <a:avLst/>
          </a:prstGeom>
          <a:ln w="57150">
            <a:solidFill>
              <a:srgbClr val="FF0000"/>
            </a:solidFill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Rechte verbindingslijn met pijl 17"/>
          <p:cNvCxnSpPr/>
          <p:nvPr/>
        </p:nvCxnSpPr>
        <p:spPr>
          <a:xfrm flipH="1" flipV="1">
            <a:off x="2676525" y="1989138"/>
            <a:ext cx="382588" cy="858837"/>
          </a:xfrm>
          <a:prstGeom prst="straightConnector1">
            <a:avLst/>
          </a:prstGeom>
          <a:ln w="57150">
            <a:solidFill>
              <a:srgbClr val="FF0000"/>
            </a:solidFill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Rechte verbindingslijn met pijl 19"/>
          <p:cNvCxnSpPr/>
          <p:nvPr/>
        </p:nvCxnSpPr>
        <p:spPr>
          <a:xfrm flipH="1" flipV="1">
            <a:off x="1979613" y="2390775"/>
            <a:ext cx="587375" cy="819150"/>
          </a:xfrm>
          <a:prstGeom prst="straightConnector1">
            <a:avLst/>
          </a:prstGeom>
          <a:ln w="57150">
            <a:solidFill>
              <a:srgbClr val="FF0000"/>
            </a:solidFill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Rechte verbindingslijn met pijl 21"/>
          <p:cNvCxnSpPr/>
          <p:nvPr/>
        </p:nvCxnSpPr>
        <p:spPr>
          <a:xfrm flipH="1" flipV="1">
            <a:off x="1601788" y="2676525"/>
            <a:ext cx="293687" cy="1001713"/>
          </a:xfrm>
          <a:prstGeom prst="straightConnector1">
            <a:avLst/>
          </a:prstGeom>
          <a:ln w="57150">
            <a:solidFill>
              <a:srgbClr val="FF0000"/>
            </a:solidFill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Zon 24"/>
          <p:cNvSpPr/>
          <p:nvPr/>
        </p:nvSpPr>
        <p:spPr>
          <a:xfrm>
            <a:off x="2425700" y="3181350"/>
            <a:ext cx="503238" cy="503238"/>
          </a:xfrm>
          <a:prstGeom prst="sun">
            <a:avLst/>
          </a:prstGeom>
          <a:solidFill>
            <a:srgbClr val="FF0000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26" name="Zon 25"/>
          <p:cNvSpPr/>
          <p:nvPr/>
        </p:nvSpPr>
        <p:spPr>
          <a:xfrm>
            <a:off x="395288" y="3392488"/>
            <a:ext cx="504825" cy="504825"/>
          </a:xfrm>
          <a:prstGeom prst="sun">
            <a:avLst/>
          </a:prstGeom>
          <a:solidFill>
            <a:srgbClr val="FF0000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28" name="Tekstvak 27"/>
          <p:cNvSpPr txBox="1"/>
          <p:nvPr/>
        </p:nvSpPr>
        <p:spPr>
          <a:xfrm>
            <a:off x="3708400" y="5761038"/>
            <a:ext cx="1439863" cy="409575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en-US" dirty="0" err="1"/>
              <a:t>antibioticum</a:t>
            </a:r>
            <a:endParaRPr lang="en-US" dirty="0"/>
          </a:p>
        </p:txBody>
      </p:sp>
      <p:cxnSp>
        <p:nvCxnSpPr>
          <p:cNvPr id="30" name="Rechte verbindingslijn met pijl 29"/>
          <p:cNvCxnSpPr>
            <a:stCxn id="28" idx="1"/>
          </p:cNvCxnSpPr>
          <p:nvPr/>
        </p:nvCxnSpPr>
        <p:spPr>
          <a:xfrm flipH="1" flipV="1">
            <a:off x="2487613" y="5783263"/>
            <a:ext cx="1220787" cy="182562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kstvak 32"/>
          <p:cNvSpPr txBox="1"/>
          <p:nvPr/>
        </p:nvSpPr>
        <p:spPr>
          <a:xfrm>
            <a:off x="3275013" y="4476750"/>
            <a:ext cx="2025650" cy="422275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/>
            <a:r>
              <a:rPr lang="en-US">
                <a:solidFill>
                  <a:srgbClr val="000000"/>
                </a:solidFill>
                <a:cs typeface="Arial" charset="0"/>
              </a:rPr>
              <a:t>actinomyceet</a:t>
            </a:r>
          </a:p>
        </p:txBody>
      </p:sp>
      <p:cxnSp>
        <p:nvCxnSpPr>
          <p:cNvPr id="34" name="Rechte verbindingslijn met pijl 33"/>
          <p:cNvCxnSpPr>
            <a:stCxn id="33" idx="0"/>
          </p:cNvCxnSpPr>
          <p:nvPr/>
        </p:nvCxnSpPr>
        <p:spPr>
          <a:xfrm flipH="1" flipV="1">
            <a:off x="2384425" y="3916363"/>
            <a:ext cx="1903413" cy="547687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5" name="Groep 44"/>
          <p:cNvGrpSpPr>
            <a:grpSpLocks/>
          </p:cNvGrpSpPr>
          <p:nvPr/>
        </p:nvGrpSpPr>
        <p:grpSpPr bwMode="auto">
          <a:xfrm>
            <a:off x="6300788" y="1673225"/>
            <a:ext cx="2668587" cy="4113213"/>
            <a:chOff x="6300592" y="1672890"/>
            <a:chExt cx="2668216" cy="4114098"/>
          </a:xfrm>
        </p:grpSpPr>
        <p:sp>
          <p:nvSpPr>
            <p:cNvPr id="35" name="Vrije vorm 34"/>
            <p:cNvSpPr/>
            <p:nvPr/>
          </p:nvSpPr>
          <p:spPr>
            <a:xfrm>
              <a:off x="6300592" y="1672890"/>
              <a:ext cx="2668216" cy="3232845"/>
            </a:xfrm>
            <a:custGeom>
              <a:avLst/>
              <a:gdLst>
                <a:gd name="connsiteX0" fmla="*/ 826718 w 2617940"/>
                <a:gd name="connsiteY0" fmla="*/ 2438637 h 3240302"/>
                <a:gd name="connsiteX1" fmla="*/ 826718 w 2617940"/>
                <a:gd name="connsiteY1" fmla="*/ 2438637 h 3240302"/>
                <a:gd name="connsiteX2" fmla="*/ 789140 w 2617940"/>
                <a:gd name="connsiteY2" fmla="*/ 2325902 h 3240302"/>
                <a:gd name="connsiteX3" fmla="*/ 776614 w 2617940"/>
                <a:gd name="connsiteY3" fmla="*/ 2250746 h 3240302"/>
                <a:gd name="connsiteX4" fmla="*/ 751562 w 2617940"/>
                <a:gd name="connsiteY4" fmla="*/ 2213168 h 3240302"/>
                <a:gd name="connsiteX5" fmla="*/ 726509 w 2617940"/>
                <a:gd name="connsiteY5" fmla="*/ 2163064 h 3240302"/>
                <a:gd name="connsiteX6" fmla="*/ 676405 w 2617940"/>
                <a:gd name="connsiteY6" fmla="*/ 2125486 h 3240302"/>
                <a:gd name="connsiteX7" fmla="*/ 626301 w 2617940"/>
                <a:gd name="connsiteY7" fmla="*/ 2037804 h 3240302"/>
                <a:gd name="connsiteX8" fmla="*/ 601249 w 2617940"/>
                <a:gd name="connsiteY8" fmla="*/ 1987700 h 3240302"/>
                <a:gd name="connsiteX9" fmla="*/ 513567 w 2617940"/>
                <a:gd name="connsiteY9" fmla="*/ 1874965 h 3240302"/>
                <a:gd name="connsiteX10" fmla="*/ 475989 w 2617940"/>
                <a:gd name="connsiteY10" fmla="*/ 1812335 h 3240302"/>
                <a:gd name="connsiteX11" fmla="*/ 425885 w 2617940"/>
                <a:gd name="connsiteY11" fmla="*/ 1762231 h 3240302"/>
                <a:gd name="connsiteX12" fmla="*/ 350729 w 2617940"/>
                <a:gd name="connsiteY12" fmla="*/ 1649497 h 3240302"/>
                <a:gd name="connsiteX13" fmla="*/ 313151 w 2617940"/>
                <a:gd name="connsiteY13" fmla="*/ 1599393 h 3240302"/>
                <a:gd name="connsiteX14" fmla="*/ 275572 w 2617940"/>
                <a:gd name="connsiteY14" fmla="*/ 1511711 h 3240302"/>
                <a:gd name="connsiteX15" fmla="*/ 225468 w 2617940"/>
                <a:gd name="connsiteY15" fmla="*/ 1411502 h 3240302"/>
                <a:gd name="connsiteX16" fmla="*/ 212942 w 2617940"/>
                <a:gd name="connsiteY16" fmla="*/ 1373924 h 3240302"/>
                <a:gd name="connsiteX17" fmla="*/ 175364 w 2617940"/>
                <a:gd name="connsiteY17" fmla="*/ 1311294 h 3240302"/>
                <a:gd name="connsiteX18" fmla="*/ 150312 w 2617940"/>
                <a:gd name="connsiteY18" fmla="*/ 1236138 h 3240302"/>
                <a:gd name="connsiteX19" fmla="*/ 125260 w 2617940"/>
                <a:gd name="connsiteY19" fmla="*/ 1160982 h 3240302"/>
                <a:gd name="connsiteX20" fmla="*/ 87682 w 2617940"/>
                <a:gd name="connsiteY20" fmla="*/ 1110878 h 3240302"/>
                <a:gd name="connsiteX21" fmla="*/ 75156 w 2617940"/>
                <a:gd name="connsiteY21" fmla="*/ 1073300 h 3240302"/>
                <a:gd name="connsiteX22" fmla="*/ 50104 w 2617940"/>
                <a:gd name="connsiteY22" fmla="*/ 1023195 h 3240302"/>
                <a:gd name="connsiteX23" fmla="*/ 37578 w 2617940"/>
                <a:gd name="connsiteY23" fmla="*/ 960565 h 3240302"/>
                <a:gd name="connsiteX24" fmla="*/ 25052 w 2617940"/>
                <a:gd name="connsiteY24" fmla="*/ 922987 h 3240302"/>
                <a:gd name="connsiteX25" fmla="*/ 0 w 2617940"/>
                <a:gd name="connsiteY25" fmla="*/ 785201 h 3240302"/>
                <a:gd name="connsiteX26" fmla="*/ 12526 w 2617940"/>
                <a:gd name="connsiteY26" fmla="*/ 309212 h 3240302"/>
                <a:gd name="connsiteX27" fmla="*/ 37578 w 2617940"/>
                <a:gd name="connsiteY27" fmla="*/ 271634 h 3240302"/>
                <a:gd name="connsiteX28" fmla="*/ 112734 w 2617940"/>
                <a:gd name="connsiteY28" fmla="*/ 196478 h 3240302"/>
                <a:gd name="connsiteX29" fmla="*/ 212942 w 2617940"/>
                <a:gd name="connsiteY29" fmla="*/ 133848 h 3240302"/>
                <a:gd name="connsiteX30" fmla="*/ 250520 w 2617940"/>
                <a:gd name="connsiteY30" fmla="*/ 121322 h 3240302"/>
                <a:gd name="connsiteX31" fmla="*/ 338203 w 2617940"/>
                <a:gd name="connsiteY31" fmla="*/ 83743 h 3240302"/>
                <a:gd name="connsiteX32" fmla="*/ 375781 w 2617940"/>
                <a:gd name="connsiteY32" fmla="*/ 58691 h 3240302"/>
                <a:gd name="connsiteX33" fmla="*/ 463463 w 2617940"/>
                <a:gd name="connsiteY33" fmla="*/ 33639 h 3240302"/>
                <a:gd name="connsiteX34" fmla="*/ 538619 w 2617940"/>
                <a:gd name="connsiteY34" fmla="*/ 8587 h 3240302"/>
                <a:gd name="connsiteX35" fmla="*/ 839244 w 2617940"/>
                <a:gd name="connsiteY35" fmla="*/ 58691 h 3240302"/>
                <a:gd name="connsiteX36" fmla="*/ 864296 w 2617940"/>
                <a:gd name="connsiteY36" fmla="*/ 96269 h 3240302"/>
                <a:gd name="connsiteX37" fmla="*/ 901874 w 2617940"/>
                <a:gd name="connsiteY37" fmla="*/ 209004 h 3240302"/>
                <a:gd name="connsiteX38" fmla="*/ 926926 w 2617940"/>
                <a:gd name="connsiteY38" fmla="*/ 246582 h 3240302"/>
                <a:gd name="connsiteX39" fmla="*/ 939452 w 2617940"/>
                <a:gd name="connsiteY39" fmla="*/ 296686 h 3240302"/>
                <a:gd name="connsiteX40" fmla="*/ 1027134 w 2617940"/>
                <a:gd name="connsiteY40" fmla="*/ 421946 h 3240302"/>
                <a:gd name="connsiteX41" fmla="*/ 1114816 w 2617940"/>
                <a:gd name="connsiteY41" fmla="*/ 534680 h 3240302"/>
                <a:gd name="connsiteX42" fmla="*/ 1139868 w 2617940"/>
                <a:gd name="connsiteY42" fmla="*/ 584785 h 3240302"/>
                <a:gd name="connsiteX43" fmla="*/ 1177446 w 2617940"/>
                <a:gd name="connsiteY43" fmla="*/ 622363 h 3240302"/>
                <a:gd name="connsiteX44" fmla="*/ 1202499 w 2617940"/>
                <a:gd name="connsiteY44" fmla="*/ 659941 h 3240302"/>
                <a:gd name="connsiteX45" fmla="*/ 1215025 w 2617940"/>
                <a:gd name="connsiteY45" fmla="*/ 697519 h 3240302"/>
                <a:gd name="connsiteX46" fmla="*/ 1277655 w 2617940"/>
                <a:gd name="connsiteY46" fmla="*/ 785201 h 3240302"/>
                <a:gd name="connsiteX47" fmla="*/ 1290181 w 2617940"/>
                <a:gd name="connsiteY47" fmla="*/ 822779 h 3240302"/>
                <a:gd name="connsiteX48" fmla="*/ 1365337 w 2617940"/>
                <a:gd name="connsiteY48" fmla="*/ 922987 h 3240302"/>
                <a:gd name="connsiteX49" fmla="*/ 1390389 w 2617940"/>
                <a:gd name="connsiteY49" fmla="*/ 973091 h 3240302"/>
                <a:gd name="connsiteX50" fmla="*/ 1453019 w 2617940"/>
                <a:gd name="connsiteY50" fmla="*/ 1035722 h 3240302"/>
                <a:gd name="connsiteX51" fmla="*/ 1465545 w 2617940"/>
                <a:gd name="connsiteY51" fmla="*/ 1073300 h 3240302"/>
                <a:gd name="connsiteX52" fmla="*/ 1528175 w 2617940"/>
                <a:gd name="connsiteY52" fmla="*/ 1160982 h 3240302"/>
                <a:gd name="connsiteX53" fmla="*/ 1565753 w 2617940"/>
                <a:gd name="connsiteY53" fmla="*/ 1198560 h 3240302"/>
                <a:gd name="connsiteX54" fmla="*/ 1653436 w 2617940"/>
                <a:gd name="connsiteY54" fmla="*/ 1323820 h 3240302"/>
                <a:gd name="connsiteX55" fmla="*/ 1691014 w 2617940"/>
                <a:gd name="connsiteY55" fmla="*/ 1348872 h 3240302"/>
                <a:gd name="connsiteX56" fmla="*/ 1778696 w 2617940"/>
                <a:gd name="connsiteY56" fmla="*/ 1474132 h 3240302"/>
                <a:gd name="connsiteX57" fmla="*/ 1816274 w 2617940"/>
                <a:gd name="connsiteY57" fmla="*/ 1511711 h 3240302"/>
                <a:gd name="connsiteX58" fmla="*/ 1853852 w 2617940"/>
                <a:gd name="connsiteY58" fmla="*/ 1561815 h 3240302"/>
                <a:gd name="connsiteX59" fmla="*/ 1891430 w 2617940"/>
                <a:gd name="connsiteY59" fmla="*/ 1599393 h 3240302"/>
                <a:gd name="connsiteX60" fmla="*/ 1929008 w 2617940"/>
                <a:gd name="connsiteY60" fmla="*/ 1662023 h 3240302"/>
                <a:gd name="connsiteX61" fmla="*/ 1966586 w 2617940"/>
                <a:gd name="connsiteY61" fmla="*/ 1699601 h 3240302"/>
                <a:gd name="connsiteX62" fmla="*/ 1991638 w 2617940"/>
                <a:gd name="connsiteY62" fmla="*/ 1749705 h 3240302"/>
                <a:gd name="connsiteX63" fmla="*/ 2029216 w 2617940"/>
                <a:gd name="connsiteY63" fmla="*/ 1787283 h 3240302"/>
                <a:gd name="connsiteX64" fmla="*/ 2054268 w 2617940"/>
                <a:gd name="connsiteY64" fmla="*/ 1837387 h 3240302"/>
                <a:gd name="connsiteX65" fmla="*/ 2116899 w 2617940"/>
                <a:gd name="connsiteY65" fmla="*/ 1912543 h 3240302"/>
                <a:gd name="connsiteX66" fmla="*/ 2154477 w 2617940"/>
                <a:gd name="connsiteY66" fmla="*/ 1962648 h 3240302"/>
                <a:gd name="connsiteX67" fmla="*/ 2192055 w 2617940"/>
                <a:gd name="connsiteY67" fmla="*/ 2050330 h 3240302"/>
                <a:gd name="connsiteX68" fmla="*/ 2204581 w 2617940"/>
                <a:gd name="connsiteY68" fmla="*/ 2087908 h 3240302"/>
                <a:gd name="connsiteX69" fmla="*/ 2254685 w 2617940"/>
                <a:gd name="connsiteY69" fmla="*/ 2163064 h 3240302"/>
                <a:gd name="connsiteX70" fmla="*/ 2292263 w 2617940"/>
                <a:gd name="connsiteY70" fmla="*/ 2225694 h 3240302"/>
                <a:gd name="connsiteX71" fmla="*/ 2367419 w 2617940"/>
                <a:gd name="connsiteY71" fmla="*/ 2338428 h 3240302"/>
                <a:gd name="connsiteX72" fmla="*/ 2392471 w 2617940"/>
                <a:gd name="connsiteY72" fmla="*/ 2376006 h 3240302"/>
                <a:gd name="connsiteX73" fmla="*/ 2417523 w 2617940"/>
                <a:gd name="connsiteY73" fmla="*/ 2401059 h 3240302"/>
                <a:gd name="connsiteX74" fmla="*/ 2467627 w 2617940"/>
                <a:gd name="connsiteY74" fmla="*/ 2438637 h 3240302"/>
                <a:gd name="connsiteX75" fmla="*/ 2517731 w 2617940"/>
                <a:gd name="connsiteY75" fmla="*/ 2513793 h 3240302"/>
                <a:gd name="connsiteX76" fmla="*/ 2555309 w 2617940"/>
                <a:gd name="connsiteY76" fmla="*/ 2551371 h 3240302"/>
                <a:gd name="connsiteX77" fmla="*/ 2592888 w 2617940"/>
                <a:gd name="connsiteY77" fmla="*/ 2639053 h 3240302"/>
                <a:gd name="connsiteX78" fmla="*/ 2617940 w 2617940"/>
                <a:gd name="connsiteY78" fmla="*/ 2714209 h 3240302"/>
                <a:gd name="connsiteX79" fmla="*/ 2605414 w 2617940"/>
                <a:gd name="connsiteY79" fmla="*/ 3052412 h 3240302"/>
                <a:gd name="connsiteX80" fmla="*/ 2517731 w 2617940"/>
                <a:gd name="connsiteY80" fmla="*/ 3140094 h 3240302"/>
                <a:gd name="connsiteX81" fmla="*/ 2392471 w 2617940"/>
                <a:gd name="connsiteY81" fmla="*/ 3177672 h 3240302"/>
                <a:gd name="connsiteX82" fmla="*/ 2079320 w 2617940"/>
                <a:gd name="connsiteY82" fmla="*/ 3215250 h 3240302"/>
                <a:gd name="connsiteX83" fmla="*/ 1929008 w 2617940"/>
                <a:gd name="connsiteY83" fmla="*/ 3240302 h 3240302"/>
                <a:gd name="connsiteX84" fmla="*/ 1716066 w 2617940"/>
                <a:gd name="connsiteY84" fmla="*/ 3227776 h 3240302"/>
                <a:gd name="connsiteX85" fmla="*/ 1640909 w 2617940"/>
                <a:gd name="connsiteY85" fmla="*/ 3177672 h 3240302"/>
                <a:gd name="connsiteX86" fmla="*/ 1565753 w 2617940"/>
                <a:gd name="connsiteY86" fmla="*/ 3115042 h 3240302"/>
                <a:gd name="connsiteX87" fmla="*/ 1490597 w 2617940"/>
                <a:gd name="connsiteY87" fmla="*/ 3039886 h 3240302"/>
                <a:gd name="connsiteX88" fmla="*/ 1415441 w 2617940"/>
                <a:gd name="connsiteY88" fmla="*/ 2977256 h 3240302"/>
                <a:gd name="connsiteX89" fmla="*/ 1377863 w 2617940"/>
                <a:gd name="connsiteY89" fmla="*/ 2939678 h 3240302"/>
                <a:gd name="connsiteX90" fmla="*/ 1327759 w 2617940"/>
                <a:gd name="connsiteY90" fmla="*/ 2914626 h 3240302"/>
                <a:gd name="connsiteX91" fmla="*/ 1277655 w 2617940"/>
                <a:gd name="connsiteY91" fmla="*/ 2877048 h 3240302"/>
                <a:gd name="connsiteX92" fmla="*/ 1227551 w 2617940"/>
                <a:gd name="connsiteY92" fmla="*/ 2851995 h 3240302"/>
                <a:gd name="connsiteX93" fmla="*/ 1189972 w 2617940"/>
                <a:gd name="connsiteY93" fmla="*/ 2814417 h 3240302"/>
                <a:gd name="connsiteX94" fmla="*/ 1152394 w 2617940"/>
                <a:gd name="connsiteY94" fmla="*/ 2789365 h 3240302"/>
                <a:gd name="connsiteX95" fmla="*/ 1139868 w 2617940"/>
                <a:gd name="connsiteY95" fmla="*/ 2751787 h 3240302"/>
                <a:gd name="connsiteX96" fmla="*/ 1114816 w 2617940"/>
                <a:gd name="connsiteY96" fmla="*/ 2714209 h 3240302"/>
                <a:gd name="connsiteX97" fmla="*/ 1102290 w 2617940"/>
                <a:gd name="connsiteY97" fmla="*/ 2664105 h 3240302"/>
                <a:gd name="connsiteX98" fmla="*/ 1064712 w 2617940"/>
                <a:gd name="connsiteY98" fmla="*/ 2576423 h 3240302"/>
                <a:gd name="connsiteX99" fmla="*/ 1014608 w 2617940"/>
                <a:gd name="connsiteY99" fmla="*/ 2501267 h 3240302"/>
                <a:gd name="connsiteX100" fmla="*/ 939452 w 2617940"/>
                <a:gd name="connsiteY100" fmla="*/ 2451163 h 3240302"/>
                <a:gd name="connsiteX101" fmla="*/ 901874 w 2617940"/>
                <a:gd name="connsiteY101" fmla="*/ 2413585 h 3240302"/>
                <a:gd name="connsiteX102" fmla="*/ 864296 w 2617940"/>
                <a:gd name="connsiteY102" fmla="*/ 2388532 h 3240302"/>
                <a:gd name="connsiteX103" fmla="*/ 851770 w 2617940"/>
                <a:gd name="connsiteY103" fmla="*/ 2350954 h 3240302"/>
                <a:gd name="connsiteX104" fmla="*/ 814192 w 2617940"/>
                <a:gd name="connsiteY104" fmla="*/ 2325902 h 3240302"/>
                <a:gd name="connsiteX105" fmla="*/ 801666 w 2617940"/>
                <a:gd name="connsiteY105" fmla="*/ 2313376 h 3240302"/>
                <a:gd name="connsiteX106" fmla="*/ 826718 w 2617940"/>
                <a:gd name="connsiteY106" fmla="*/ 2438637 h 3240302"/>
                <a:gd name="connsiteX0" fmla="*/ 801666 w 2617940"/>
                <a:gd name="connsiteY0" fmla="*/ 2313376 h 3240302"/>
                <a:gd name="connsiteX1" fmla="*/ 826718 w 2617940"/>
                <a:gd name="connsiteY1" fmla="*/ 2438637 h 3240302"/>
                <a:gd name="connsiteX2" fmla="*/ 789140 w 2617940"/>
                <a:gd name="connsiteY2" fmla="*/ 2325902 h 3240302"/>
                <a:gd name="connsiteX3" fmla="*/ 776614 w 2617940"/>
                <a:gd name="connsiteY3" fmla="*/ 2250746 h 3240302"/>
                <a:gd name="connsiteX4" fmla="*/ 751562 w 2617940"/>
                <a:gd name="connsiteY4" fmla="*/ 2213168 h 3240302"/>
                <a:gd name="connsiteX5" fmla="*/ 726509 w 2617940"/>
                <a:gd name="connsiteY5" fmla="*/ 2163064 h 3240302"/>
                <a:gd name="connsiteX6" fmla="*/ 676405 w 2617940"/>
                <a:gd name="connsiteY6" fmla="*/ 2125486 h 3240302"/>
                <a:gd name="connsiteX7" fmla="*/ 626301 w 2617940"/>
                <a:gd name="connsiteY7" fmla="*/ 2037804 h 3240302"/>
                <a:gd name="connsiteX8" fmla="*/ 601249 w 2617940"/>
                <a:gd name="connsiteY8" fmla="*/ 1987700 h 3240302"/>
                <a:gd name="connsiteX9" fmla="*/ 513567 w 2617940"/>
                <a:gd name="connsiteY9" fmla="*/ 1874965 h 3240302"/>
                <a:gd name="connsiteX10" fmla="*/ 475989 w 2617940"/>
                <a:gd name="connsiteY10" fmla="*/ 1812335 h 3240302"/>
                <a:gd name="connsiteX11" fmla="*/ 425885 w 2617940"/>
                <a:gd name="connsiteY11" fmla="*/ 1762231 h 3240302"/>
                <a:gd name="connsiteX12" fmla="*/ 350729 w 2617940"/>
                <a:gd name="connsiteY12" fmla="*/ 1649497 h 3240302"/>
                <a:gd name="connsiteX13" fmla="*/ 313151 w 2617940"/>
                <a:gd name="connsiteY13" fmla="*/ 1599393 h 3240302"/>
                <a:gd name="connsiteX14" fmla="*/ 275572 w 2617940"/>
                <a:gd name="connsiteY14" fmla="*/ 1511711 h 3240302"/>
                <a:gd name="connsiteX15" fmla="*/ 225468 w 2617940"/>
                <a:gd name="connsiteY15" fmla="*/ 1411502 h 3240302"/>
                <a:gd name="connsiteX16" fmla="*/ 212942 w 2617940"/>
                <a:gd name="connsiteY16" fmla="*/ 1373924 h 3240302"/>
                <a:gd name="connsiteX17" fmla="*/ 175364 w 2617940"/>
                <a:gd name="connsiteY17" fmla="*/ 1311294 h 3240302"/>
                <a:gd name="connsiteX18" fmla="*/ 150312 w 2617940"/>
                <a:gd name="connsiteY18" fmla="*/ 1236138 h 3240302"/>
                <a:gd name="connsiteX19" fmla="*/ 125260 w 2617940"/>
                <a:gd name="connsiteY19" fmla="*/ 1160982 h 3240302"/>
                <a:gd name="connsiteX20" fmla="*/ 87682 w 2617940"/>
                <a:gd name="connsiteY20" fmla="*/ 1110878 h 3240302"/>
                <a:gd name="connsiteX21" fmla="*/ 75156 w 2617940"/>
                <a:gd name="connsiteY21" fmla="*/ 1073300 h 3240302"/>
                <a:gd name="connsiteX22" fmla="*/ 50104 w 2617940"/>
                <a:gd name="connsiteY22" fmla="*/ 1023195 h 3240302"/>
                <a:gd name="connsiteX23" fmla="*/ 37578 w 2617940"/>
                <a:gd name="connsiteY23" fmla="*/ 960565 h 3240302"/>
                <a:gd name="connsiteX24" fmla="*/ 25052 w 2617940"/>
                <a:gd name="connsiteY24" fmla="*/ 922987 h 3240302"/>
                <a:gd name="connsiteX25" fmla="*/ 0 w 2617940"/>
                <a:gd name="connsiteY25" fmla="*/ 785201 h 3240302"/>
                <a:gd name="connsiteX26" fmla="*/ 12526 w 2617940"/>
                <a:gd name="connsiteY26" fmla="*/ 309212 h 3240302"/>
                <a:gd name="connsiteX27" fmla="*/ 37578 w 2617940"/>
                <a:gd name="connsiteY27" fmla="*/ 271634 h 3240302"/>
                <a:gd name="connsiteX28" fmla="*/ 112734 w 2617940"/>
                <a:gd name="connsiteY28" fmla="*/ 196478 h 3240302"/>
                <a:gd name="connsiteX29" fmla="*/ 212942 w 2617940"/>
                <a:gd name="connsiteY29" fmla="*/ 133848 h 3240302"/>
                <a:gd name="connsiteX30" fmla="*/ 250520 w 2617940"/>
                <a:gd name="connsiteY30" fmla="*/ 121322 h 3240302"/>
                <a:gd name="connsiteX31" fmla="*/ 338203 w 2617940"/>
                <a:gd name="connsiteY31" fmla="*/ 83743 h 3240302"/>
                <a:gd name="connsiteX32" fmla="*/ 375781 w 2617940"/>
                <a:gd name="connsiteY32" fmla="*/ 58691 h 3240302"/>
                <a:gd name="connsiteX33" fmla="*/ 463463 w 2617940"/>
                <a:gd name="connsiteY33" fmla="*/ 33639 h 3240302"/>
                <a:gd name="connsiteX34" fmla="*/ 538619 w 2617940"/>
                <a:gd name="connsiteY34" fmla="*/ 8587 h 3240302"/>
                <a:gd name="connsiteX35" fmla="*/ 839244 w 2617940"/>
                <a:gd name="connsiteY35" fmla="*/ 58691 h 3240302"/>
                <a:gd name="connsiteX36" fmla="*/ 864296 w 2617940"/>
                <a:gd name="connsiteY36" fmla="*/ 96269 h 3240302"/>
                <a:gd name="connsiteX37" fmla="*/ 901874 w 2617940"/>
                <a:gd name="connsiteY37" fmla="*/ 209004 h 3240302"/>
                <a:gd name="connsiteX38" fmla="*/ 926926 w 2617940"/>
                <a:gd name="connsiteY38" fmla="*/ 246582 h 3240302"/>
                <a:gd name="connsiteX39" fmla="*/ 939452 w 2617940"/>
                <a:gd name="connsiteY39" fmla="*/ 296686 h 3240302"/>
                <a:gd name="connsiteX40" fmla="*/ 1027134 w 2617940"/>
                <a:gd name="connsiteY40" fmla="*/ 421946 h 3240302"/>
                <a:gd name="connsiteX41" fmla="*/ 1114816 w 2617940"/>
                <a:gd name="connsiteY41" fmla="*/ 534680 h 3240302"/>
                <a:gd name="connsiteX42" fmla="*/ 1139868 w 2617940"/>
                <a:gd name="connsiteY42" fmla="*/ 584785 h 3240302"/>
                <a:gd name="connsiteX43" fmla="*/ 1177446 w 2617940"/>
                <a:gd name="connsiteY43" fmla="*/ 622363 h 3240302"/>
                <a:gd name="connsiteX44" fmla="*/ 1202499 w 2617940"/>
                <a:gd name="connsiteY44" fmla="*/ 659941 h 3240302"/>
                <a:gd name="connsiteX45" fmla="*/ 1215025 w 2617940"/>
                <a:gd name="connsiteY45" fmla="*/ 697519 h 3240302"/>
                <a:gd name="connsiteX46" fmla="*/ 1277655 w 2617940"/>
                <a:gd name="connsiteY46" fmla="*/ 785201 h 3240302"/>
                <a:gd name="connsiteX47" fmla="*/ 1290181 w 2617940"/>
                <a:gd name="connsiteY47" fmla="*/ 822779 h 3240302"/>
                <a:gd name="connsiteX48" fmla="*/ 1365337 w 2617940"/>
                <a:gd name="connsiteY48" fmla="*/ 922987 h 3240302"/>
                <a:gd name="connsiteX49" fmla="*/ 1390389 w 2617940"/>
                <a:gd name="connsiteY49" fmla="*/ 973091 h 3240302"/>
                <a:gd name="connsiteX50" fmla="*/ 1453019 w 2617940"/>
                <a:gd name="connsiteY50" fmla="*/ 1035722 h 3240302"/>
                <a:gd name="connsiteX51" fmla="*/ 1465545 w 2617940"/>
                <a:gd name="connsiteY51" fmla="*/ 1073300 h 3240302"/>
                <a:gd name="connsiteX52" fmla="*/ 1528175 w 2617940"/>
                <a:gd name="connsiteY52" fmla="*/ 1160982 h 3240302"/>
                <a:gd name="connsiteX53" fmla="*/ 1565753 w 2617940"/>
                <a:gd name="connsiteY53" fmla="*/ 1198560 h 3240302"/>
                <a:gd name="connsiteX54" fmla="*/ 1653436 w 2617940"/>
                <a:gd name="connsiteY54" fmla="*/ 1323820 h 3240302"/>
                <a:gd name="connsiteX55" fmla="*/ 1691014 w 2617940"/>
                <a:gd name="connsiteY55" fmla="*/ 1348872 h 3240302"/>
                <a:gd name="connsiteX56" fmla="*/ 1778696 w 2617940"/>
                <a:gd name="connsiteY56" fmla="*/ 1474132 h 3240302"/>
                <a:gd name="connsiteX57" fmla="*/ 1816274 w 2617940"/>
                <a:gd name="connsiteY57" fmla="*/ 1511711 h 3240302"/>
                <a:gd name="connsiteX58" fmla="*/ 1853852 w 2617940"/>
                <a:gd name="connsiteY58" fmla="*/ 1561815 h 3240302"/>
                <a:gd name="connsiteX59" fmla="*/ 1891430 w 2617940"/>
                <a:gd name="connsiteY59" fmla="*/ 1599393 h 3240302"/>
                <a:gd name="connsiteX60" fmla="*/ 1929008 w 2617940"/>
                <a:gd name="connsiteY60" fmla="*/ 1662023 h 3240302"/>
                <a:gd name="connsiteX61" fmla="*/ 1966586 w 2617940"/>
                <a:gd name="connsiteY61" fmla="*/ 1699601 h 3240302"/>
                <a:gd name="connsiteX62" fmla="*/ 1991638 w 2617940"/>
                <a:gd name="connsiteY62" fmla="*/ 1749705 h 3240302"/>
                <a:gd name="connsiteX63" fmla="*/ 2029216 w 2617940"/>
                <a:gd name="connsiteY63" fmla="*/ 1787283 h 3240302"/>
                <a:gd name="connsiteX64" fmla="*/ 2054268 w 2617940"/>
                <a:gd name="connsiteY64" fmla="*/ 1837387 h 3240302"/>
                <a:gd name="connsiteX65" fmla="*/ 2116899 w 2617940"/>
                <a:gd name="connsiteY65" fmla="*/ 1912543 h 3240302"/>
                <a:gd name="connsiteX66" fmla="*/ 2154477 w 2617940"/>
                <a:gd name="connsiteY66" fmla="*/ 1962648 h 3240302"/>
                <a:gd name="connsiteX67" fmla="*/ 2192055 w 2617940"/>
                <a:gd name="connsiteY67" fmla="*/ 2050330 h 3240302"/>
                <a:gd name="connsiteX68" fmla="*/ 2204581 w 2617940"/>
                <a:gd name="connsiteY68" fmla="*/ 2087908 h 3240302"/>
                <a:gd name="connsiteX69" fmla="*/ 2254685 w 2617940"/>
                <a:gd name="connsiteY69" fmla="*/ 2163064 h 3240302"/>
                <a:gd name="connsiteX70" fmla="*/ 2292263 w 2617940"/>
                <a:gd name="connsiteY70" fmla="*/ 2225694 h 3240302"/>
                <a:gd name="connsiteX71" fmla="*/ 2367419 w 2617940"/>
                <a:gd name="connsiteY71" fmla="*/ 2338428 h 3240302"/>
                <a:gd name="connsiteX72" fmla="*/ 2392471 w 2617940"/>
                <a:gd name="connsiteY72" fmla="*/ 2376006 h 3240302"/>
                <a:gd name="connsiteX73" fmla="*/ 2417523 w 2617940"/>
                <a:gd name="connsiteY73" fmla="*/ 2401059 h 3240302"/>
                <a:gd name="connsiteX74" fmla="*/ 2467627 w 2617940"/>
                <a:gd name="connsiteY74" fmla="*/ 2438637 h 3240302"/>
                <a:gd name="connsiteX75" fmla="*/ 2517731 w 2617940"/>
                <a:gd name="connsiteY75" fmla="*/ 2513793 h 3240302"/>
                <a:gd name="connsiteX76" fmla="*/ 2555309 w 2617940"/>
                <a:gd name="connsiteY76" fmla="*/ 2551371 h 3240302"/>
                <a:gd name="connsiteX77" fmla="*/ 2592888 w 2617940"/>
                <a:gd name="connsiteY77" fmla="*/ 2639053 h 3240302"/>
                <a:gd name="connsiteX78" fmla="*/ 2617940 w 2617940"/>
                <a:gd name="connsiteY78" fmla="*/ 2714209 h 3240302"/>
                <a:gd name="connsiteX79" fmla="*/ 2605414 w 2617940"/>
                <a:gd name="connsiteY79" fmla="*/ 3052412 h 3240302"/>
                <a:gd name="connsiteX80" fmla="*/ 2517731 w 2617940"/>
                <a:gd name="connsiteY80" fmla="*/ 3140094 h 3240302"/>
                <a:gd name="connsiteX81" fmla="*/ 2392471 w 2617940"/>
                <a:gd name="connsiteY81" fmla="*/ 3177672 h 3240302"/>
                <a:gd name="connsiteX82" fmla="*/ 2079320 w 2617940"/>
                <a:gd name="connsiteY82" fmla="*/ 3215250 h 3240302"/>
                <a:gd name="connsiteX83" fmla="*/ 1929008 w 2617940"/>
                <a:gd name="connsiteY83" fmla="*/ 3240302 h 3240302"/>
                <a:gd name="connsiteX84" fmla="*/ 1716066 w 2617940"/>
                <a:gd name="connsiteY84" fmla="*/ 3227776 h 3240302"/>
                <a:gd name="connsiteX85" fmla="*/ 1640909 w 2617940"/>
                <a:gd name="connsiteY85" fmla="*/ 3177672 h 3240302"/>
                <a:gd name="connsiteX86" fmla="*/ 1565753 w 2617940"/>
                <a:gd name="connsiteY86" fmla="*/ 3115042 h 3240302"/>
                <a:gd name="connsiteX87" fmla="*/ 1490597 w 2617940"/>
                <a:gd name="connsiteY87" fmla="*/ 3039886 h 3240302"/>
                <a:gd name="connsiteX88" fmla="*/ 1415441 w 2617940"/>
                <a:gd name="connsiteY88" fmla="*/ 2977256 h 3240302"/>
                <a:gd name="connsiteX89" fmla="*/ 1377863 w 2617940"/>
                <a:gd name="connsiteY89" fmla="*/ 2939678 h 3240302"/>
                <a:gd name="connsiteX90" fmla="*/ 1327759 w 2617940"/>
                <a:gd name="connsiteY90" fmla="*/ 2914626 h 3240302"/>
                <a:gd name="connsiteX91" fmla="*/ 1277655 w 2617940"/>
                <a:gd name="connsiteY91" fmla="*/ 2877048 h 3240302"/>
                <a:gd name="connsiteX92" fmla="*/ 1227551 w 2617940"/>
                <a:gd name="connsiteY92" fmla="*/ 2851995 h 3240302"/>
                <a:gd name="connsiteX93" fmla="*/ 1189972 w 2617940"/>
                <a:gd name="connsiteY93" fmla="*/ 2814417 h 3240302"/>
                <a:gd name="connsiteX94" fmla="*/ 1152394 w 2617940"/>
                <a:gd name="connsiteY94" fmla="*/ 2789365 h 3240302"/>
                <a:gd name="connsiteX95" fmla="*/ 1139868 w 2617940"/>
                <a:gd name="connsiteY95" fmla="*/ 2751787 h 3240302"/>
                <a:gd name="connsiteX96" fmla="*/ 1114816 w 2617940"/>
                <a:gd name="connsiteY96" fmla="*/ 2714209 h 3240302"/>
                <a:gd name="connsiteX97" fmla="*/ 1102290 w 2617940"/>
                <a:gd name="connsiteY97" fmla="*/ 2664105 h 3240302"/>
                <a:gd name="connsiteX98" fmla="*/ 1064712 w 2617940"/>
                <a:gd name="connsiteY98" fmla="*/ 2576423 h 3240302"/>
                <a:gd name="connsiteX99" fmla="*/ 1014608 w 2617940"/>
                <a:gd name="connsiteY99" fmla="*/ 2501267 h 3240302"/>
                <a:gd name="connsiteX100" fmla="*/ 939452 w 2617940"/>
                <a:gd name="connsiteY100" fmla="*/ 2451163 h 3240302"/>
                <a:gd name="connsiteX101" fmla="*/ 901874 w 2617940"/>
                <a:gd name="connsiteY101" fmla="*/ 2413585 h 3240302"/>
                <a:gd name="connsiteX102" fmla="*/ 864296 w 2617940"/>
                <a:gd name="connsiteY102" fmla="*/ 2388532 h 3240302"/>
                <a:gd name="connsiteX103" fmla="*/ 851770 w 2617940"/>
                <a:gd name="connsiteY103" fmla="*/ 2350954 h 3240302"/>
                <a:gd name="connsiteX104" fmla="*/ 814192 w 2617940"/>
                <a:gd name="connsiteY104" fmla="*/ 2325902 h 3240302"/>
                <a:gd name="connsiteX105" fmla="*/ 801666 w 2617940"/>
                <a:gd name="connsiteY105" fmla="*/ 2313376 h 3240302"/>
                <a:gd name="connsiteX0" fmla="*/ 801666 w 2617940"/>
                <a:gd name="connsiteY0" fmla="*/ 2313376 h 3240302"/>
                <a:gd name="connsiteX1" fmla="*/ 789140 w 2617940"/>
                <a:gd name="connsiteY1" fmla="*/ 2325902 h 3240302"/>
                <a:gd name="connsiteX2" fmla="*/ 776614 w 2617940"/>
                <a:gd name="connsiteY2" fmla="*/ 2250746 h 3240302"/>
                <a:gd name="connsiteX3" fmla="*/ 751562 w 2617940"/>
                <a:gd name="connsiteY3" fmla="*/ 2213168 h 3240302"/>
                <a:gd name="connsiteX4" fmla="*/ 726509 w 2617940"/>
                <a:gd name="connsiteY4" fmla="*/ 2163064 h 3240302"/>
                <a:gd name="connsiteX5" fmla="*/ 676405 w 2617940"/>
                <a:gd name="connsiteY5" fmla="*/ 2125486 h 3240302"/>
                <a:gd name="connsiteX6" fmla="*/ 626301 w 2617940"/>
                <a:gd name="connsiteY6" fmla="*/ 2037804 h 3240302"/>
                <a:gd name="connsiteX7" fmla="*/ 601249 w 2617940"/>
                <a:gd name="connsiteY7" fmla="*/ 1987700 h 3240302"/>
                <a:gd name="connsiteX8" fmla="*/ 513567 w 2617940"/>
                <a:gd name="connsiteY8" fmla="*/ 1874965 h 3240302"/>
                <a:gd name="connsiteX9" fmla="*/ 475989 w 2617940"/>
                <a:gd name="connsiteY9" fmla="*/ 1812335 h 3240302"/>
                <a:gd name="connsiteX10" fmla="*/ 425885 w 2617940"/>
                <a:gd name="connsiteY10" fmla="*/ 1762231 h 3240302"/>
                <a:gd name="connsiteX11" fmla="*/ 350729 w 2617940"/>
                <a:gd name="connsiteY11" fmla="*/ 1649497 h 3240302"/>
                <a:gd name="connsiteX12" fmla="*/ 313151 w 2617940"/>
                <a:gd name="connsiteY12" fmla="*/ 1599393 h 3240302"/>
                <a:gd name="connsiteX13" fmla="*/ 275572 w 2617940"/>
                <a:gd name="connsiteY13" fmla="*/ 1511711 h 3240302"/>
                <a:gd name="connsiteX14" fmla="*/ 225468 w 2617940"/>
                <a:gd name="connsiteY14" fmla="*/ 1411502 h 3240302"/>
                <a:gd name="connsiteX15" fmla="*/ 212942 w 2617940"/>
                <a:gd name="connsiteY15" fmla="*/ 1373924 h 3240302"/>
                <a:gd name="connsiteX16" fmla="*/ 175364 w 2617940"/>
                <a:gd name="connsiteY16" fmla="*/ 1311294 h 3240302"/>
                <a:gd name="connsiteX17" fmla="*/ 150312 w 2617940"/>
                <a:gd name="connsiteY17" fmla="*/ 1236138 h 3240302"/>
                <a:gd name="connsiteX18" fmla="*/ 125260 w 2617940"/>
                <a:gd name="connsiteY18" fmla="*/ 1160982 h 3240302"/>
                <a:gd name="connsiteX19" fmla="*/ 87682 w 2617940"/>
                <a:gd name="connsiteY19" fmla="*/ 1110878 h 3240302"/>
                <a:gd name="connsiteX20" fmla="*/ 75156 w 2617940"/>
                <a:gd name="connsiteY20" fmla="*/ 1073300 h 3240302"/>
                <a:gd name="connsiteX21" fmla="*/ 50104 w 2617940"/>
                <a:gd name="connsiteY21" fmla="*/ 1023195 h 3240302"/>
                <a:gd name="connsiteX22" fmla="*/ 37578 w 2617940"/>
                <a:gd name="connsiteY22" fmla="*/ 960565 h 3240302"/>
                <a:gd name="connsiteX23" fmla="*/ 25052 w 2617940"/>
                <a:gd name="connsiteY23" fmla="*/ 922987 h 3240302"/>
                <a:gd name="connsiteX24" fmla="*/ 0 w 2617940"/>
                <a:gd name="connsiteY24" fmla="*/ 785201 h 3240302"/>
                <a:gd name="connsiteX25" fmla="*/ 12526 w 2617940"/>
                <a:gd name="connsiteY25" fmla="*/ 309212 h 3240302"/>
                <a:gd name="connsiteX26" fmla="*/ 37578 w 2617940"/>
                <a:gd name="connsiteY26" fmla="*/ 271634 h 3240302"/>
                <a:gd name="connsiteX27" fmla="*/ 112734 w 2617940"/>
                <a:gd name="connsiteY27" fmla="*/ 196478 h 3240302"/>
                <a:gd name="connsiteX28" fmla="*/ 212942 w 2617940"/>
                <a:gd name="connsiteY28" fmla="*/ 133848 h 3240302"/>
                <a:gd name="connsiteX29" fmla="*/ 250520 w 2617940"/>
                <a:gd name="connsiteY29" fmla="*/ 121322 h 3240302"/>
                <a:gd name="connsiteX30" fmla="*/ 338203 w 2617940"/>
                <a:gd name="connsiteY30" fmla="*/ 83743 h 3240302"/>
                <a:gd name="connsiteX31" fmla="*/ 375781 w 2617940"/>
                <a:gd name="connsiteY31" fmla="*/ 58691 h 3240302"/>
                <a:gd name="connsiteX32" fmla="*/ 463463 w 2617940"/>
                <a:gd name="connsiteY32" fmla="*/ 33639 h 3240302"/>
                <a:gd name="connsiteX33" fmla="*/ 538619 w 2617940"/>
                <a:gd name="connsiteY33" fmla="*/ 8587 h 3240302"/>
                <a:gd name="connsiteX34" fmla="*/ 839244 w 2617940"/>
                <a:gd name="connsiteY34" fmla="*/ 58691 h 3240302"/>
                <a:gd name="connsiteX35" fmla="*/ 864296 w 2617940"/>
                <a:gd name="connsiteY35" fmla="*/ 96269 h 3240302"/>
                <a:gd name="connsiteX36" fmla="*/ 901874 w 2617940"/>
                <a:gd name="connsiteY36" fmla="*/ 209004 h 3240302"/>
                <a:gd name="connsiteX37" fmla="*/ 926926 w 2617940"/>
                <a:gd name="connsiteY37" fmla="*/ 246582 h 3240302"/>
                <a:gd name="connsiteX38" fmla="*/ 939452 w 2617940"/>
                <a:gd name="connsiteY38" fmla="*/ 296686 h 3240302"/>
                <a:gd name="connsiteX39" fmla="*/ 1027134 w 2617940"/>
                <a:gd name="connsiteY39" fmla="*/ 421946 h 3240302"/>
                <a:gd name="connsiteX40" fmla="*/ 1114816 w 2617940"/>
                <a:gd name="connsiteY40" fmla="*/ 534680 h 3240302"/>
                <a:gd name="connsiteX41" fmla="*/ 1139868 w 2617940"/>
                <a:gd name="connsiteY41" fmla="*/ 584785 h 3240302"/>
                <a:gd name="connsiteX42" fmla="*/ 1177446 w 2617940"/>
                <a:gd name="connsiteY42" fmla="*/ 622363 h 3240302"/>
                <a:gd name="connsiteX43" fmla="*/ 1202499 w 2617940"/>
                <a:gd name="connsiteY43" fmla="*/ 659941 h 3240302"/>
                <a:gd name="connsiteX44" fmla="*/ 1215025 w 2617940"/>
                <a:gd name="connsiteY44" fmla="*/ 697519 h 3240302"/>
                <a:gd name="connsiteX45" fmla="*/ 1277655 w 2617940"/>
                <a:gd name="connsiteY45" fmla="*/ 785201 h 3240302"/>
                <a:gd name="connsiteX46" fmla="*/ 1290181 w 2617940"/>
                <a:gd name="connsiteY46" fmla="*/ 822779 h 3240302"/>
                <a:gd name="connsiteX47" fmla="*/ 1365337 w 2617940"/>
                <a:gd name="connsiteY47" fmla="*/ 922987 h 3240302"/>
                <a:gd name="connsiteX48" fmla="*/ 1390389 w 2617940"/>
                <a:gd name="connsiteY48" fmla="*/ 973091 h 3240302"/>
                <a:gd name="connsiteX49" fmla="*/ 1453019 w 2617940"/>
                <a:gd name="connsiteY49" fmla="*/ 1035722 h 3240302"/>
                <a:gd name="connsiteX50" fmla="*/ 1465545 w 2617940"/>
                <a:gd name="connsiteY50" fmla="*/ 1073300 h 3240302"/>
                <a:gd name="connsiteX51" fmla="*/ 1528175 w 2617940"/>
                <a:gd name="connsiteY51" fmla="*/ 1160982 h 3240302"/>
                <a:gd name="connsiteX52" fmla="*/ 1565753 w 2617940"/>
                <a:gd name="connsiteY52" fmla="*/ 1198560 h 3240302"/>
                <a:gd name="connsiteX53" fmla="*/ 1653436 w 2617940"/>
                <a:gd name="connsiteY53" fmla="*/ 1323820 h 3240302"/>
                <a:gd name="connsiteX54" fmla="*/ 1691014 w 2617940"/>
                <a:gd name="connsiteY54" fmla="*/ 1348872 h 3240302"/>
                <a:gd name="connsiteX55" fmla="*/ 1778696 w 2617940"/>
                <a:gd name="connsiteY55" fmla="*/ 1474132 h 3240302"/>
                <a:gd name="connsiteX56" fmla="*/ 1816274 w 2617940"/>
                <a:gd name="connsiteY56" fmla="*/ 1511711 h 3240302"/>
                <a:gd name="connsiteX57" fmla="*/ 1853852 w 2617940"/>
                <a:gd name="connsiteY57" fmla="*/ 1561815 h 3240302"/>
                <a:gd name="connsiteX58" fmla="*/ 1891430 w 2617940"/>
                <a:gd name="connsiteY58" fmla="*/ 1599393 h 3240302"/>
                <a:gd name="connsiteX59" fmla="*/ 1929008 w 2617940"/>
                <a:gd name="connsiteY59" fmla="*/ 1662023 h 3240302"/>
                <a:gd name="connsiteX60" fmla="*/ 1966586 w 2617940"/>
                <a:gd name="connsiteY60" fmla="*/ 1699601 h 3240302"/>
                <a:gd name="connsiteX61" fmla="*/ 1991638 w 2617940"/>
                <a:gd name="connsiteY61" fmla="*/ 1749705 h 3240302"/>
                <a:gd name="connsiteX62" fmla="*/ 2029216 w 2617940"/>
                <a:gd name="connsiteY62" fmla="*/ 1787283 h 3240302"/>
                <a:gd name="connsiteX63" fmla="*/ 2054268 w 2617940"/>
                <a:gd name="connsiteY63" fmla="*/ 1837387 h 3240302"/>
                <a:gd name="connsiteX64" fmla="*/ 2116899 w 2617940"/>
                <a:gd name="connsiteY64" fmla="*/ 1912543 h 3240302"/>
                <a:gd name="connsiteX65" fmla="*/ 2154477 w 2617940"/>
                <a:gd name="connsiteY65" fmla="*/ 1962648 h 3240302"/>
                <a:gd name="connsiteX66" fmla="*/ 2192055 w 2617940"/>
                <a:gd name="connsiteY66" fmla="*/ 2050330 h 3240302"/>
                <a:gd name="connsiteX67" fmla="*/ 2204581 w 2617940"/>
                <a:gd name="connsiteY67" fmla="*/ 2087908 h 3240302"/>
                <a:gd name="connsiteX68" fmla="*/ 2254685 w 2617940"/>
                <a:gd name="connsiteY68" fmla="*/ 2163064 h 3240302"/>
                <a:gd name="connsiteX69" fmla="*/ 2292263 w 2617940"/>
                <a:gd name="connsiteY69" fmla="*/ 2225694 h 3240302"/>
                <a:gd name="connsiteX70" fmla="*/ 2367419 w 2617940"/>
                <a:gd name="connsiteY70" fmla="*/ 2338428 h 3240302"/>
                <a:gd name="connsiteX71" fmla="*/ 2392471 w 2617940"/>
                <a:gd name="connsiteY71" fmla="*/ 2376006 h 3240302"/>
                <a:gd name="connsiteX72" fmla="*/ 2417523 w 2617940"/>
                <a:gd name="connsiteY72" fmla="*/ 2401059 h 3240302"/>
                <a:gd name="connsiteX73" fmla="*/ 2467627 w 2617940"/>
                <a:gd name="connsiteY73" fmla="*/ 2438637 h 3240302"/>
                <a:gd name="connsiteX74" fmla="*/ 2517731 w 2617940"/>
                <a:gd name="connsiteY74" fmla="*/ 2513793 h 3240302"/>
                <a:gd name="connsiteX75" fmla="*/ 2555309 w 2617940"/>
                <a:gd name="connsiteY75" fmla="*/ 2551371 h 3240302"/>
                <a:gd name="connsiteX76" fmla="*/ 2592888 w 2617940"/>
                <a:gd name="connsiteY76" fmla="*/ 2639053 h 3240302"/>
                <a:gd name="connsiteX77" fmla="*/ 2617940 w 2617940"/>
                <a:gd name="connsiteY77" fmla="*/ 2714209 h 3240302"/>
                <a:gd name="connsiteX78" fmla="*/ 2605414 w 2617940"/>
                <a:gd name="connsiteY78" fmla="*/ 3052412 h 3240302"/>
                <a:gd name="connsiteX79" fmla="*/ 2517731 w 2617940"/>
                <a:gd name="connsiteY79" fmla="*/ 3140094 h 3240302"/>
                <a:gd name="connsiteX80" fmla="*/ 2392471 w 2617940"/>
                <a:gd name="connsiteY80" fmla="*/ 3177672 h 3240302"/>
                <a:gd name="connsiteX81" fmla="*/ 2079320 w 2617940"/>
                <a:gd name="connsiteY81" fmla="*/ 3215250 h 3240302"/>
                <a:gd name="connsiteX82" fmla="*/ 1929008 w 2617940"/>
                <a:gd name="connsiteY82" fmla="*/ 3240302 h 3240302"/>
                <a:gd name="connsiteX83" fmla="*/ 1716066 w 2617940"/>
                <a:gd name="connsiteY83" fmla="*/ 3227776 h 3240302"/>
                <a:gd name="connsiteX84" fmla="*/ 1640909 w 2617940"/>
                <a:gd name="connsiteY84" fmla="*/ 3177672 h 3240302"/>
                <a:gd name="connsiteX85" fmla="*/ 1565753 w 2617940"/>
                <a:gd name="connsiteY85" fmla="*/ 3115042 h 3240302"/>
                <a:gd name="connsiteX86" fmla="*/ 1490597 w 2617940"/>
                <a:gd name="connsiteY86" fmla="*/ 3039886 h 3240302"/>
                <a:gd name="connsiteX87" fmla="*/ 1415441 w 2617940"/>
                <a:gd name="connsiteY87" fmla="*/ 2977256 h 3240302"/>
                <a:gd name="connsiteX88" fmla="*/ 1377863 w 2617940"/>
                <a:gd name="connsiteY88" fmla="*/ 2939678 h 3240302"/>
                <a:gd name="connsiteX89" fmla="*/ 1327759 w 2617940"/>
                <a:gd name="connsiteY89" fmla="*/ 2914626 h 3240302"/>
                <a:gd name="connsiteX90" fmla="*/ 1277655 w 2617940"/>
                <a:gd name="connsiteY90" fmla="*/ 2877048 h 3240302"/>
                <a:gd name="connsiteX91" fmla="*/ 1227551 w 2617940"/>
                <a:gd name="connsiteY91" fmla="*/ 2851995 h 3240302"/>
                <a:gd name="connsiteX92" fmla="*/ 1189972 w 2617940"/>
                <a:gd name="connsiteY92" fmla="*/ 2814417 h 3240302"/>
                <a:gd name="connsiteX93" fmla="*/ 1152394 w 2617940"/>
                <a:gd name="connsiteY93" fmla="*/ 2789365 h 3240302"/>
                <a:gd name="connsiteX94" fmla="*/ 1139868 w 2617940"/>
                <a:gd name="connsiteY94" fmla="*/ 2751787 h 3240302"/>
                <a:gd name="connsiteX95" fmla="*/ 1114816 w 2617940"/>
                <a:gd name="connsiteY95" fmla="*/ 2714209 h 3240302"/>
                <a:gd name="connsiteX96" fmla="*/ 1102290 w 2617940"/>
                <a:gd name="connsiteY96" fmla="*/ 2664105 h 3240302"/>
                <a:gd name="connsiteX97" fmla="*/ 1064712 w 2617940"/>
                <a:gd name="connsiteY97" fmla="*/ 2576423 h 3240302"/>
                <a:gd name="connsiteX98" fmla="*/ 1014608 w 2617940"/>
                <a:gd name="connsiteY98" fmla="*/ 2501267 h 3240302"/>
                <a:gd name="connsiteX99" fmla="*/ 939452 w 2617940"/>
                <a:gd name="connsiteY99" fmla="*/ 2451163 h 3240302"/>
                <a:gd name="connsiteX100" fmla="*/ 901874 w 2617940"/>
                <a:gd name="connsiteY100" fmla="*/ 2413585 h 3240302"/>
                <a:gd name="connsiteX101" fmla="*/ 864296 w 2617940"/>
                <a:gd name="connsiteY101" fmla="*/ 2388532 h 3240302"/>
                <a:gd name="connsiteX102" fmla="*/ 851770 w 2617940"/>
                <a:gd name="connsiteY102" fmla="*/ 2350954 h 3240302"/>
                <a:gd name="connsiteX103" fmla="*/ 814192 w 2617940"/>
                <a:gd name="connsiteY103" fmla="*/ 2325902 h 3240302"/>
                <a:gd name="connsiteX104" fmla="*/ 801666 w 2617940"/>
                <a:gd name="connsiteY104" fmla="*/ 2313376 h 3240302"/>
                <a:gd name="connsiteX0" fmla="*/ 814192 w 2617940"/>
                <a:gd name="connsiteY0" fmla="*/ 2325902 h 3240302"/>
                <a:gd name="connsiteX1" fmla="*/ 789140 w 2617940"/>
                <a:gd name="connsiteY1" fmla="*/ 2325902 h 3240302"/>
                <a:gd name="connsiteX2" fmla="*/ 776614 w 2617940"/>
                <a:gd name="connsiteY2" fmla="*/ 2250746 h 3240302"/>
                <a:gd name="connsiteX3" fmla="*/ 751562 w 2617940"/>
                <a:gd name="connsiteY3" fmla="*/ 2213168 h 3240302"/>
                <a:gd name="connsiteX4" fmla="*/ 726509 w 2617940"/>
                <a:gd name="connsiteY4" fmla="*/ 2163064 h 3240302"/>
                <a:gd name="connsiteX5" fmla="*/ 676405 w 2617940"/>
                <a:gd name="connsiteY5" fmla="*/ 2125486 h 3240302"/>
                <a:gd name="connsiteX6" fmla="*/ 626301 w 2617940"/>
                <a:gd name="connsiteY6" fmla="*/ 2037804 h 3240302"/>
                <a:gd name="connsiteX7" fmla="*/ 601249 w 2617940"/>
                <a:gd name="connsiteY7" fmla="*/ 1987700 h 3240302"/>
                <a:gd name="connsiteX8" fmla="*/ 513567 w 2617940"/>
                <a:gd name="connsiteY8" fmla="*/ 1874965 h 3240302"/>
                <a:gd name="connsiteX9" fmla="*/ 475989 w 2617940"/>
                <a:gd name="connsiteY9" fmla="*/ 1812335 h 3240302"/>
                <a:gd name="connsiteX10" fmla="*/ 425885 w 2617940"/>
                <a:gd name="connsiteY10" fmla="*/ 1762231 h 3240302"/>
                <a:gd name="connsiteX11" fmla="*/ 350729 w 2617940"/>
                <a:gd name="connsiteY11" fmla="*/ 1649497 h 3240302"/>
                <a:gd name="connsiteX12" fmla="*/ 313151 w 2617940"/>
                <a:gd name="connsiteY12" fmla="*/ 1599393 h 3240302"/>
                <a:gd name="connsiteX13" fmla="*/ 275572 w 2617940"/>
                <a:gd name="connsiteY13" fmla="*/ 1511711 h 3240302"/>
                <a:gd name="connsiteX14" fmla="*/ 225468 w 2617940"/>
                <a:gd name="connsiteY14" fmla="*/ 1411502 h 3240302"/>
                <a:gd name="connsiteX15" fmla="*/ 212942 w 2617940"/>
                <a:gd name="connsiteY15" fmla="*/ 1373924 h 3240302"/>
                <a:gd name="connsiteX16" fmla="*/ 175364 w 2617940"/>
                <a:gd name="connsiteY16" fmla="*/ 1311294 h 3240302"/>
                <a:gd name="connsiteX17" fmla="*/ 150312 w 2617940"/>
                <a:gd name="connsiteY17" fmla="*/ 1236138 h 3240302"/>
                <a:gd name="connsiteX18" fmla="*/ 125260 w 2617940"/>
                <a:gd name="connsiteY18" fmla="*/ 1160982 h 3240302"/>
                <a:gd name="connsiteX19" fmla="*/ 87682 w 2617940"/>
                <a:gd name="connsiteY19" fmla="*/ 1110878 h 3240302"/>
                <a:gd name="connsiteX20" fmla="*/ 75156 w 2617940"/>
                <a:gd name="connsiteY20" fmla="*/ 1073300 h 3240302"/>
                <a:gd name="connsiteX21" fmla="*/ 50104 w 2617940"/>
                <a:gd name="connsiteY21" fmla="*/ 1023195 h 3240302"/>
                <a:gd name="connsiteX22" fmla="*/ 37578 w 2617940"/>
                <a:gd name="connsiteY22" fmla="*/ 960565 h 3240302"/>
                <a:gd name="connsiteX23" fmla="*/ 25052 w 2617940"/>
                <a:gd name="connsiteY23" fmla="*/ 922987 h 3240302"/>
                <a:gd name="connsiteX24" fmla="*/ 0 w 2617940"/>
                <a:gd name="connsiteY24" fmla="*/ 785201 h 3240302"/>
                <a:gd name="connsiteX25" fmla="*/ 12526 w 2617940"/>
                <a:gd name="connsiteY25" fmla="*/ 309212 h 3240302"/>
                <a:gd name="connsiteX26" fmla="*/ 37578 w 2617940"/>
                <a:gd name="connsiteY26" fmla="*/ 271634 h 3240302"/>
                <a:gd name="connsiteX27" fmla="*/ 112734 w 2617940"/>
                <a:gd name="connsiteY27" fmla="*/ 196478 h 3240302"/>
                <a:gd name="connsiteX28" fmla="*/ 212942 w 2617940"/>
                <a:gd name="connsiteY28" fmla="*/ 133848 h 3240302"/>
                <a:gd name="connsiteX29" fmla="*/ 250520 w 2617940"/>
                <a:gd name="connsiteY29" fmla="*/ 121322 h 3240302"/>
                <a:gd name="connsiteX30" fmla="*/ 338203 w 2617940"/>
                <a:gd name="connsiteY30" fmla="*/ 83743 h 3240302"/>
                <a:gd name="connsiteX31" fmla="*/ 375781 w 2617940"/>
                <a:gd name="connsiteY31" fmla="*/ 58691 h 3240302"/>
                <a:gd name="connsiteX32" fmla="*/ 463463 w 2617940"/>
                <a:gd name="connsiteY32" fmla="*/ 33639 h 3240302"/>
                <a:gd name="connsiteX33" fmla="*/ 538619 w 2617940"/>
                <a:gd name="connsiteY33" fmla="*/ 8587 h 3240302"/>
                <a:gd name="connsiteX34" fmla="*/ 839244 w 2617940"/>
                <a:gd name="connsiteY34" fmla="*/ 58691 h 3240302"/>
                <a:gd name="connsiteX35" fmla="*/ 864296 w 2617940"/>
                <a:gd name="connsiteY35" fmla="*/ 96269 h 3240302"/>
                <a:gd name="connsiteX36" fmla="*/ 901874 w 2617940"/>
                <a:gd name="connsiteY36" fmla="*/ 209004 h 3240302"/>
                <a:gd name="connsiteX37" fmla="*/ 926926 w 2617940"/>
                <a:gd name="connsiteY37" fmla="*/ 246582 h 3240302"/>
                <a:gd name="connsiteX38" fmla="*/ 939452 w 2617940"/>
                <a:gd name="connsiteY38" fmla="*/ 296686 h 3240302"/>
                <a:gd name="connsiteX39" fmla="*/ 1027134 w 2617940"/>
                <a:gd name="connsiteY39" fmla="*/ 421946 h 3240302"/>
                <a:gd name="connsiteX40" fmla="*/ 1114816 w 2617940"/>
                <a:gd name="connsiteY40" fmla="*/ 534680 h 3240302"/>
                <a:gd name="connsiteX41" fmla="*/ 1139868 w 2617940"/>
                <a:gd name="connsiteY41" fmla="*/ 584785 h 3240302"/>
                <a:gd name="connsiteX42" fmla="*/ 1177446 w 2617940"/>
                <a:gd name="connsiteY42" fmla="*/ 622363 h 3240302"/>
                <a:gd name="connsiteX43" fmla="*/ 1202499 w 2617940"/>
                <a:gd name="connsiteY43" fmla="*/ 659941 h 3240302"/>
                <a:gd name="connsiteX44" fmla="*/ 1215025 w 2617940"/>
                <a:gd name="connsiteY44" fmla="*/ 697519 h 3240302"/>
                <a:gd name="connsiteX45" fmla="*/ 1277655 w 2617940"/>
                <a:gd name="connsiteY45" fmla="*/ 785201 h 3240302"/>
                <a:gd name="connsiteX46" fmla="*/ 1290181 w 2617940"/>
                <a:gd name="connsiteY46" fmla="*/ 822779 h 3240302"/>
                <a:gd name="connsiteX47" fmla="*/ 1365337 w 2617940"/>
                <a:gd name="connsiteY47" fmla="*/ 922987 h 3240302"/>
                <a:gd name="connsiteX48" fmla="*/ 1390389 w 2617940"/>
                <a:gd name="connsiteY48" fmla="*/ 973091 h 3240302"/>
                <a:gd name="connsiteX49" fmla="*/ 1453019 w 2617940"/>
                <a:gd name="connsiteY49" fmla="*/ 1035722 h 3240302"/>
                <a:gd name="connsiteX50" fmla="*/ 1465545 w 2617940"/>
                <a:gd name="connsiteY50" fmla="*/ 1073300 h 3240302"/>
                <a:gd name="connsiteX51" fmla="*/ 1528175 w 2617940"/>
                <a:gd name="connsiteY51" fmla="*/ 1160982 h 3240302"/>
                <a:gd name="connsiteX52" fmla="*/ 1565753 w 2617940"/>
                <a:gd name="connsiteY52" fmla="*/ 1198560 h 3240302"/>
                <a:gd name="connsiteX53" fmla="*/ 1653436 w 2617940"/>
                <a:gd name="connsiteY53" fmla="*/ 1323820 h 3240302"/>
                <a:gd name="connsiteX54" fmla="*/ 1691014 w 2617940"/>
                <a:gd name="connsiteY54" fmla="*/ 1348872 h 3240302"/>
                <a:gd name="connsiteX55" fmla="*/ 1778696 w 2617940"/>
                <a:gd name="connsiteY55" fmla="*/ 1474132 h 3240302"/>
                <a:gd name="connsiteX56" fmla="*/ 1816274 w 2617940"/>
                <a:gd name="connsiteY56" fmla="*/ 1511711 h 3240302"/>
                <a:gd name="connsiteX57" fmla="*/ 1853852 w 2617940"/>
                <a:gd name="connsiteY57" fmla="*/ 1561815 h 3240302"/>
                <a:gd name="connsiteX58" fmla="*/ 1891430 w 2617940"/>
                <a:gd name="connsiteY58" fmla="*/ 1599393 h 3240302"/>
                <a:gd name="connsiteX59" fmla="*/ 1929008 w 2617940"/>
                <a:gd name="connsiteY59" fmla="*/ 1662023 h 3240302"/>
                <a:gd name="connsiteX60" fmla="*/ 1966586 w 2617940"/>
                <a:gd name="connsiteY60" fmla="*/ 1699601 h 3240302"/>
                <a:gd name="connsiteX61" fmla="*/ 1991638 w 2617940"/>
                <a:gd name="connsiteY61" fmla="*/ 1749705 h 3240302"/>
                <a:gd name="connsiteX62" fmla="*/ 2029216 w 2617940"/>
                <a:gd name="connsiteY62" fmla="*/ 1787283 h 3240302"/>
                <a:gd name="connsiteX63" fmla="*/ 2054268 w 2617940"/>
                <a:gd name="connsiteY63" fmla="*/ 1837387 h 3240302"/>
                <a:gd name="connsiteX64" fmla="*/ 2116899 w 2617940"/>
                <a:gd name="connsiteY64" fmla="*/ 1912543 h 3240302"/>
                <a:gd name="connsiteX65" fmla="*/ 2154477 w 2617940"/>
                <a:gd name="connsiteY65" fmla="*/ 1962648 h 3240302"/>
                <a:gd name="connsiteX66" fmla="*/ 2192055 w 2617940"/>
                <a:gd name="connsiteY66" fmla="*/ 2050330 h 3240302"/>
                <a:gd name="connsiteX67" fmla="*/ 2204581 w 2617940"/>
                <a:gd name="connsiteY67" fmla="*/ 2087908 h 3240302"/>
                <a:gd name="connsiteX68" fmla="*/ 2254685 w 2617940"/>
                <a:gd name="connsiteY68" fmla="*/ 2163064 h 3240302"/>
                <a:gd name="connsiteX69" fmla="*/ 2292263 w 2617940"/>
                <a:gd name="connsiteY69" fmla="*/ 2225694 h 3240302"/>
                <a:gd name="connsiteX70" fmla="*/ 2367419 w 2617940"/>
                <a:gd name="connsiteY70" fmla="*/ 2338428 h 3240302"/>
                <a:gd name="connsiteX71" fmla="*/ 2392471 w 2617940"/>
                <a:gd name="connsiteY71" fmla="*/ 2376006 h 3240302"/>
                <a:gd name="connsiteX72" fmla="*/ 2417523 w 2617940"/>
                <a:gd name="connsiteY72" fmla="*/ 2401059 h 3240302"/>
                <a:gd name="connsiteX73" fmla="*/ 2467627 w 2617940"/>
                <a:gd name="connsiteY73" fmla="*/ 2438637 h 3240302"/>
                <a:gd name="connsiteX74" fmla="*/ 2517731 w 2617940"/>
                <a:gd name="connsiteY74" fmla="*/ 2513793 h 3240302"/>
                <a:gd name="connsiteX75" fmla="*/ 2555309 w 2617940"/>
                <a:gd name="connsiteY75" fmla="*/ 2551371 h 3240302"/>
                <a:gd name="connsiteX76" fmla="*/ 2592888 w 2617940"/>
                <a:gd name="connsiteY76" fmla="*/ 2639053 h 3240302"/>
                <a:gd name="connsiteX77" fmla="*/ 2617940 w 2617940"/>
                <a:gd name="connsiteY77" fmla="*/ 2714209 h 3240302"/>
                <a:gd name="connsiteX78" fmla="*/ 2605414 w 2617940"/>
                <a:gd name="connsiteY78" fmla="*/ 3052412 h 3240302"/>
                <a:gd name="connsiteX79" fmla="*/ 2517731 w 2617940"/>
                <a:gd name="connsiteY79" fmla="*/ 3140094 h 3240302"/>
                <a:gd name="connsiteX80" fmla="*/ 2392471 w 2617940"/>
                <a:gd name="connsiteY80" fmla="*/ 3177672 h 3240302"/>
                <a:gd name="connsiteX81" fmla="*/ 2079320 w 2617940"/>
                <a:gd name="connsiteY81" fmla="*/ 3215250 h 3240302"/>
                <a:gd name="connsiteX82" fmla="*/ 1929008 w 2617940"/>
                <a:gd name="connsiteY82" fmla="*/ 3240302 h 3240302"/>
                <a:gd name="connsiteX83" fmla="*/ 1716066 w 2617940"/>
                <a:gd name="connsiteY83" fmla="*/ 3227776 h 3240302"/>
                <a:gd name="connsiteX84" fmla="*/ 1640909 w 2617940"/>
                <a:gd name="connsiteY84" fmla="*/ 3177672 h 3240302"/>
                <a:gd name="connsiteX85" fmla="*/ 1565753 w 2617940"/>
                <a:gd name="connsiteY85" fmla="*/ 3115042 h 3240302"/>
                <a:gd name="connsiteX86" fmla="*/ 1490597 w 2617940"/>
                <a:gd name="connsiteY86" fmla="*/ 3039886 h 3240302"/>
                <a:gd name="connsiteX87" fmla="*/ 1415441 w 2617940"/>
                <a:gd name="connsiteY87" fmla="*/ 2977256 h 3240302"/>
                <a:gd name="connsiteX88" fmla="*/ 1377863 w 2617940"/>
                <a:gd name="connsiteY88" fmla="*/ 2939678 h 3240302"/>
                <a:gd name="connsiteX89" fmla="*/ 1327759 w 2617940"/>
                <a:gd name="connsiteY89" fmla="*/ 2914626 h 3240302"/>
                <a:gd name="connsiteX90" fmla="*/ 1277655 w 2617940"/>
                <a:gd name="connsiteY90" fmla="*/ 2877048 h 3240302"/>
                <a:gd name="connsiteX91" fmla="*/ 1227551 w 2617940"/>
                <a:gd name="connsiteY91" fmla="*/ 2851995 h 3240302"/>
                <a:gd name="connsiteX92" fmla="*/ 1189972 w 2617940"/>
                <a:gd name="connsiteY92" fmla="*/ 2814417 h 3240302"/>
                <a:gd name="connsiteX93" fmla="*/ 1152394 w 2617940"/>
                <a:gd name="connsiteY93" fmla="*/ 2789365 h 3240302"/>
                <a:gd name="connsiteX94" fmla="*/ 1139868 w 2617940"/>
                <a:gd name="connsiteY94" fmla="*/ 2751787 h 3240302"/>
                <a:gd name="connsiteX95" fmla="*/ 1114816 w 2617940"/>
                <a:gd name="connsiteY95" fmla="*/ 2714209 h 3240302"/>
                <a:gd name="connsiteX96" fmla="*/ 1102290 w 2617940"/>
                <a:gd name="connsiteY96" fmla="*/ 2664105 h 3240302"/>
                <a:gd name="connsiteX97" fmla="*/ 1064712 w 2617940"/>
                <a:gd name="connsiteY97" fmla="*/ 2576423 h 3240302"/>
                <a:gd name="connsiteX98" fmla="*/ 1014608 w 2617940"/>
                <a:gd name="connsiteY98" fmla="*/ 2501267 h 3240302"/>
                <a:gd name="connsiteX99" fmla="*/ 939452 w 2617940"/>
                <a:gd name="connsiteY99" fmla="*/ 2451163 h 3240302"/>
                <a:gd name="connsiteX100" fmla="*/ 901874 w 2617940"/>
                <a:gd name="connsiteY100" fmla="*/ 2413585 h 3240302"/>
                <a:gd name="connsiteX101" fmla="*/ 864296 w 2617940"/>
                <a:gd name="connsiteY101" fmla="*/ 2388532 h 3240302"/>
                <a:gd name="connsiteX102" fmla="*/ 851770 w 2617940"/>
                <a:gd name="connsiteY102" fmla="*/ 2350954 h 3240302"/>
                <a:gd name="connsiteX103" fmla="*/ 814192 w 2617940"/>
                <a:gd name="connsiteY103" fmla="*/ 2325902 h 3240302"/>
                <a:gd name="connsiteX0" fmla="*/ 851770 w 2617940"/>
                <a:gd name="connsiteY0" fmla="*/ 2350954 h 3240302"/>
                <a:gd name="connsiteX1" fmla="*/ 789140 w 2617940"/>
                <a:gd name="connsiteY1" fmla="*/ 2325902 h 3240302"/>
                <a:gd name="connsiteX2" fmla="*/ 776614 w 2617940"/>
                <a:gd name="connsiteY2" fmla="*/ 2250746 h 3240302"/>
                <a:gd name="connsiteX3" fmla="*/ 751562 w 2617940"/>
                <a:gd name="connsiteY3" fmla="*/ 2213168 h 3240302"/>
                <a:gd name="connsiteX4" fmla="*/ 726509 w 2617940"/>
                <a:gd name="connsiteY4" fmla="*/ 2163064 h 3240302"/>
                <a:gd name="connsiteX5" fmla="*/ 676405 w 2617940"/>
                <a:gd name="connsiteY5" fmla="*/ 2125486 h 3240302"/>
                <a:gd name="connsiteX6" fmla="*/ 626301 w 2617940"/>
                <a:gd name="connsiteY6" fmla="*/ 2037804 h 3240302"/>
                <a:gd name="connsiteX7" fmla="*/ 601249 w 2617940"/>
                <a:gd name="connsiteY7" fmla="*/ 1987700 h 3240302"/>
                <a:gd name="connsiteX8" fmla="*/ 513567 w 2617940"/>
                <a:gd name="connsiteY8" fmla="*/ 1874965 h 3240302"/>
                <a:gd name="connsiteX9" fmla="*/ 475989 w 2617940"/>
                <a:gd name="connsiteY9" fmla="*/ 1812335 h 3240302"/>
                <a:gd name="connsiteX10" fmla="*/ 425885 w 2617940"/>
                <a:gd name="connsiteY10" fmla="*/ 1762231 h 3240302"/>
                <a:gd name="connsiteX11" fmla="*/ 350729 w 2617940"/>
                <a:gd name="connsiteY11" fmla="*/ 1649497 h 3240302"/>
                <a:gd name="connsiteX12" fmla="*/ 313151 w 2617940"/>
                <a:gd name="connsiteY12" fmla="*/ 1599393 h 3240302"/>
                <a:gd name="connsiteX13" fmla="*/ 275572 w 2617940"/>
                <a:gd name="connsiteY13" fmla="*/ 1511711 h 3240302"/>
                <a:gd name="connsiteX14" fmla="*/ 225468 w 2617940"/>
                <a:gd name="connsiteY14" fmla="*/ 1411502 h 3240302"/>
                <a:gd name="connsiteX15" fmla="*/ 212942 w 2617940"/>
                <a:gd name="connsiteY15" fmla="*/ 1373924 h 3240302"/>
                <a:gd name="connsiteX16" fmla="*/ 175364 w 2617940"/>
                <a:gd name="connsiteY16" fmla="*/ 1311294 h 3240302"/>
                <a:gd name="connsiteX17" fmla="*/ 150312 w 2617940"/>
                <a:gd name="connsiteY17" fmla="*/ 1236138 h 3240302"/>
                <a:gd name="connsiteX18" fmla="*/ 125260 w 2617940"/>
                <a:gd name="connsiteY18" fmla="*/ 1160982 h 3240302"/>
                <a:gd name="connsiteX19" fmla="*/ 87682 w 2617940"/>
                <a:gd name="connsiteY19" fmla="*/ 1110878 h 3240302"/>
                <a:gd name="connsiteX20" fmla="*/ 75156 w 2617940"/>
                <a:gd name="connsiteY20" fmla="*/ 1073300 h 3240302"/>
                <a:gd name="connsiteX21" fmla="*/ 50104 w 2617940"/>
                <a:gd name="connsiteY21" fmla="*/ 1023195 h 3240302"/>
                <a:gd name="connsiteX22" fmla="*/ 37578 w 2617940"/>
                <a:gd name="connsiteY22" fmla="*/ 960565 h 3240302"/>
                <a:gd name="connsiteX23" fmla="*/ 25052 w 2617940"/>
                <a:gd name="connsiteY23" fmla="*/ 922987 h 3240302"/>
                <a:gd name="connsiteX24" fmla="*/ 0 w 2617940"/>
                <a:gd name="connsiteY24" fmla="*/ 785201 h 3240302"/>
                <a:gd name="connsiteX25" fmla="*/ 12526 w 2617940"/>
                <a:gd name="connsiteY25" fmla="*/ 309212 h 3240302"/>
                <a:gd name="connsiteX26" fmla="*/ 37578 w 2617940"/>
                <a:gd name="connsiteY26" fmla="*/ 271634 h 3240302"/>
                <a:gd name="connsiteX27" fmla="*/ 112734 w 2617940"/>
                <a:gd name="connsiteY27" fmla="*/ 196478 h 3240302"/>
                <a:gd name="connsiteX28" fmla="*/ 212942 w 2617940"/>
                <a:gd name="connsiteY28" fmla="*/ 133848 h 3240302"/>
                <a:gd name="connsiteX29" fmla="*/ 250520 w 2617940"/>
                <a:gd name="connsiteY29" fmla="*/ 121322 h 3240302"/>
                <a:gd name="connsiteX30" fmla="*/ 338203 w 2617940"/>
                <a:gd name="connsiteY30" fmla="*/ 83743 h 3240302"/>
                <a:gd name="connsiteX31" fmla="*/ 375781 w 2617940"/>
                <a:gd name="connsiteY31" fmla="*/ 58691 h 3240302"/>
                <a:gd name="connsiteX32" fmla="*/ 463463 w 2617940"/>
                <a:gd name="connsiteY32" fmla="*/ 33639 h 3240302"/>
                <a:gd name="connsiteX33" fmla="*/ 538619 w 2617940"/>
                <a:gd name="connsiteY33" fmla="*/ 8587 h 3240302"/>
                <a:gd name="connsiteX34" fmla="*/ 839244 w 2617940"/>
                <a:gd name="connsiteY34" fmla="*/ 58691 h 3240302"/>
                <a:gd name="connsiteX35" fmla="*/ 864296 w 2617940"/>
                <a:gd name="connsiteY35" fmla="*/ 96269 h 3240302"/>
                <a:gd name="connsiteX36" fmla="*/ 901874 w 2617940"/>
                <a:gd name="connsiteY36" fmla="*/ 209004 h 3240302"/>
                <a:gd name="connsiteX37" fmla="*/ 926926 w 2617940"/>
                <a:gd name="connsiteY37" fmla="*/ 246582 h 3240302"/>
                <a:gd name="connsiteX38" fmla="*/ 939452 w 2617940"/>
                <a:gd name="connsiteY38" fmla="*/ 296686 h 3240302"/>
                <a:gd name="connsiteX39" fmla="*/ 1027134 w 2617940"/>
                <a:gd name="connsiteY39" fmla="*/ 421946 h 3240302"/>
                <a:gd name="connsiteX40" fmla="*/ 1114816 w 2617940"/>
                <a:gd name="connsiteY40" fmla="*/ 534680 h 3240302"/>
                <a:gd name="connsiteX41" fmla="*/ 1139868 w 2617940"/>
                <a:gd name="connsiteY41" fmla="*/ 584785 h 3240302"/>
                <a:gd name="connsiteX42" fmla="*/ 1177446 w 2617940"/>
                <a:gd name="connsiteY42" fmla="*/ 622363 h 3240302"/>
                <a:gd name="connsiteX43" fmla="*/ 1202499 w 2617940"/>
                <a:gd name="connsiteY43" fmla="*/ 659941 h 3240302"/>
                <a:gd name="connsiteX44" fmla="*/ 1215025 w 2617940"/>
                <a:gd name="connsiteY44" fmla="*/ 697519 h 3240302"/>
                <a:gd name="connsiteX45" fmla="*/ 1277655 w 2617940"/>
                <a:gd name="connsiteY45" fmla="*/ 785201 h 3240302"/>
                <a:gd name="connsiteX46" fmla="*/ 1290181 w 2617940"/>
                <a:gd name="connsiteY46" fmla="*/ 822779 h 3240302"/>
                <a:gd name="connsiteX47" fmla="*/ 1365337 w 2617940"/>
                <a:gd name="connsiteY47" fmla="*/ 922987 h 3240302"/>
                <a:gd name="connsiteX48" fmla="*/ 1390389 w 2617940"/>
                <a:gd name="connsiteY48" fmla="*/ 973091 h 3240302"/>
                <a:gd name="connsiteX49" fmla="*/ 1453019 w 2617940"/>
                <a:gd name="connsiteY49" fmla="*/ 1035722 h 3240302"/>
                <a:gd name="connsiteX50" fmla="*/ 1465545 w 2617940"/>
                <a:gd name="connsiteY50" fmla="*/ 1073300 h 3240302"/>
                <a:gd name="connsiteX51" fmla="*/ 1528175 w 2617940"/>
                <a:gd name="connsiteY51" fmla="*/ 1160982 h 3240302"/>
                <a:gd name="connsiteX52" fmla="*/ 1565753 w 2617940"/>
                <a:gd name="connsiteY52" fmla="*/ 1198560 h 3240302"/>
                <a:gd name="connsiteX53" fmla="*/ 1653436 w 2617940"/>
                <a:gd name="connsiteY53" fmla="*/ 1323820 h 3240302"/>
                <a:gd name="connsiteX54" fmla="*/ 1691014 w 2617940"/>
                <a:gd name="connsiteY54" fmla="*/ 1348872 h 3240302"/>
                <a:gd name="connsiteX55" fmla="*/ 1778696 w 2617940"/>
                <a:gd name="connsiteY55" fmla="*/ 1474132 h 3240302"/>
                <a:gd name="connsiteX56" fmla="*/ 1816274 w 2617940"/>
                <a:gd name="connsiteY56" fmla="*/ 1511711 h 3240302"/>
                <a:gd name="connsiteX57" fmla="*/ 1853852 w 2617940"/>
                <a:gd name="connsiteY57" fmla="*/ 1561815 h 3240302"/>
                <a:gd name="connsiteX58" fmla="*/ 1891430 w 2617940"/>
                <a:gd name="connsiteY58" fmla="*/ 1599393 h 3240302"/>
                <a:gd name="connsiteX59" fmla="*/ 1929008 w 2617940"/>
                <a:gd name="connsiteY59" fmla="*/ 1662023 h 3240302"/>
                <a:gd name="connsiteX60" fmla="*/ 1966586 w 2617940"/>
                <a:gd name="connsiteY60" fmla="*/ 1699601 h 3240302"/>
                <a:gd name="connsiteX61" fmla="*/ 1991638 w 2617940"/>
                <a:gd name="connsiteY61" fmla="*/ 1749705 h 3240302"/>
                <a:gd name="connsiteX62" fmla="*/ 2029216 w 2617940"/>
                <a:gd name="connsiteY62" fmla="*/ 1787283 h 3240302"/>
                <a:gd name="connsiteX63" fmla="*/ 2054268 w 2617940"/>
                <a:gd name="connsiteY63" fmla="*/ 1837387 h 3240302"/>
                <a:gd name="connsiteX64" fmla="*/ 2116899 w 2617940"/>
                <a:gd name="connsiteY64" fmla="*/ 1912543 h 3240302"/>
                <a:gd name="connsiteX65" fmla="*/ 2154477 w 2617940"/>
                <a:gd name="connsiteY65" fmla="*/ 1962648 h 3240302"/>
                <a:gd name="connsiteX66" fmla="*/ 2192055 w 2617940"/>
                <a:gd name="connsiteY66" fmla="*/ 2050330 h 3240302"/>
                <a:gd name="connsiteX67" fmla="*/ 2204581 w 2617940"/>
                <a:gd name="connsiteY67" fmla="*/ 2087908 h 3240302"/>
                <a:gd name="connsiteX68" fmla="*/ 2254685 w 2617940"/>
                <a:gd name="connsiteY68" fmla="*/ 2163064 h 3240302"/>
                <a:gd name="connsiteX69" fmla="*/ 2292263 w 2617940"/>
                <a:gd name="connsiteY69" fmla="*/ 2225694 h 3240302"/>
                <a:gd name="connsiteX70" fmla="*/ 2367419 w 2617940"/>
                <a:gd name="connsiteY70" fmla="*/ 2338428 h 3240302"/>
                <a:gd name="connsiteX71" fmla="*/ 2392471 w 2617940"/>
                <a:gd name="connsiteY71" fmla="*/ 2376006 h 3240302"/>
                <a:gd name="connsiteX72" fmla="*/ 2417523 w 2617940"/>
                <a:gd name="connsiteY72" fmla="*/ 2401059 h 3240302"/>
                <a:gd name="connsiteX73" fmla="*/ 2467627 w 2617940"/>
                <a:gd name="connsiteY73" fmla="*/ 2438637 h 3240302"/>
                <a:gd name="connsiteX74" fmla="*/ 2517731 w 2617940"/>
                <a:gd name="connsiteY74" fmla="*/ 2513793 h 3240302"/>
                <a:gd name="connsiteX75" fmla="*/ 2555309 w 2617940"/>
                <a:gd name="connsiteY75" fmla="*/ 2551371 h 3240302"/>
                <a:gd name="connsiteX76" fmla="*/ 2592888 w 2617940"/>
                <a:gd name="connsiteY76" fmla="*/ 2639053 h 3240302"/>
                <a:gd name="connsiteX77" fmla="*/ 2617940 w 2617940"/>
                <a:gd name="connsiteY77" fmla="*/ 2714209 h 3240302"/>
                <a:gd name="connsiteX78" fmla="*/ 2605414 w 2617940"/>
                <a:gd name="connsiteY78" fmla="*/ 3052412 h 3240302"/>
                <a:gd name="connsiteX79" fmla="*/ 2517731 w 2617940"/>
                <a:gd name="connsiteY79" fmla="*/ 3140094 h 3240302"/>
                <a:gd name="connsiteX80" fmla="*/ 2392471 w 2617940"/>
                <a:gd name="connsiteY80" fmla="*/ 3177672 h 3240302"/>
                <a:gd name="connsiteX81" fmla="*/ 2079320 w 2617940"/>
                <a:gd name="connsiteY81" fmla="*/ 3215250 h 3240302"/>
                <a:gd name="connsiteX82" fmla="*/ 1929008 w 2617940"/>
                <a:gd name="connsiteY82" fmla="*/ 3240302 h 3240302"/>
                <a:gd name="connsiteX83" fmla="*/ 1716066 w 2617940"/>
                <a:gd name="connsiteY83" fmla="*/ 3227776 h 3240302"/>
                <a:gd name="connsiteX84" fmla="*/ 1640909 w 2617940"/>
                <a:gd name="connsiteY84" fmla="*/ 3177672 h 3240302"/>
                <a:gd name="connsiteX85" fmla="*/ 1565753 w 2617940"/>
                <a:gd name="connsiteY85" fmla="*/ 3115042 h 3240302"/>
                <a:gd name="connsiteX86" fmla="*/ 1490597 w 2617940"/>
                <a:gd name="connsiteY86" fmla="*/ 3039886 h 3240302"/>
                <a:gd name="connsiteX87" fmla="*/ 1415441 w 2617940"/>
                <a:gd name="connsiteY87" fmla="*/ 2977256 h 3240302"/>
                <a:gd name="connsiteX88" fmla="*/ 1377863 w 2617940"/>
                <a:gd name="connsiteY88" fmla="*/ 2939678 h 3240302"/>
                <a:gd name="connsiteX89" fmla="*/ 1327759 w 2617940"/>
                <a:gd name="connsiteY89" fmla="*/ 2914626 h 3240302"/>
                <a:gd name="connsiteX90" fmla="*/ 1277655 w 2617940"/>
                <a:gd name="connsiteY90" fmla="*/ 2877048 h 3240302"/>
                <a:gd name="connsiteX91" fmla="*/ 1227551 w 2617940"/>
                <a:gd name="connsiteY91" fmla="*/ 2851995 h 3240302"/>
                <a:gd name="connsiteX92" fmla="*/ 1189972 w 2617940"/>
                <a:gd name="connsiteY92" fmla="*/ 2814417 h 3240302"/>
                <a:gd name="connsiteX93" fmla="*/ 1152394 w 2617940"/>
                <a:gd name="connsiteY93" fmla="*/ 2789365 h 3240302"/>
                <a:gd name="connsiteX94" fmla="*/ 1139868 w 2617940"/>
                <a:gd name="connsiteY94" fmla="*/ 2751787 h 3240302"/>
                <a:gd name="connsiteX95" fmla="*/ 1114816 w 2617940"/>
                <a:gd name="connsiteY95" fmla="*/ 2714209 h 3240302"/>
                <a:gd name="connsiteX96" fmla="*/ 1102290 w 2617940"/>
                <a:gd name="connsiteY96" fmla="*/ 2664105 h 3240302"/>
                <a:gd name="connsiteX97" fmla="*/ 1064712 w 2617940"/>
                <a:gd name="connsiteY97" fmla="*/ 2576423 h 3240302"/>
                <a:gd name="connsiteX98" fmla="*/ 1014608 w 2617940"/>
                <a:gd name="connsiteY98" fmla="*/ 2501267 h 3240302"/>
                <a:gd name="connsiteX99" fmla="*/ 939452 w 2617940"/>
                <a:gd name="connsiteY99" fmla="*/ 2451163 h 3240302"/>
                <a:gd name="connsiteX100" fmla="*/ 901874 w 2617940"/>
                <a:gd name="connsiteY100" fmla="*/ 2413585 h 3240302"/>
                <a:gd name="connsiteX101" fmla="*/ 864296 w 2617940"/>
                <a:gd name="connsiteY101" fmla="*/ 2388532 h 3240302"/>
                <a:gd name="connsiteX102" fmla="*/ 851770 w 2617940"/>
                <a:gd name="connsiteY102" fmla="*/ 2350954 h 3240302"/>
                <a:gd name="connsiteX0" fmla="*/ 851770 w 2617940"/>
                <a:gd name="connsiteY0" fmla="*/ 2350954 h 3240302"/>
                <a:gd name="connsiteX1" fmla="*/ 789140 w 2617940"/>
                <a:gd name="connsiteY1" fmla="*/ 2325902 h 3240302"/>
                <a:gd name="connsiteX2" fmla="*/ 751562 w 2617940"/>
                <a:gd name="connsiteY2" fmla="*/ 2213168 h 3240302"/>
                <a:gd name="connsiteX3" fmla="*/ 726509 w 2617940"/>
                <a:gd name="connsiteY3" fmla="*/ 2163064 h 3240302"/>
                <a:gd name="connsiteX4" fmla="*/ 676405 w 2617940"/>
                <a:gd name="connsiteY4" fmla="*/ 2125486 h 3240302"/>
                <a:gd name="connsiteX5" fmla="*/ 626301 w 2617940"/>
                <a:gd name="connsiteY5" fmla="*/ 2037804 h 3240302"/>
                <a:gd name="connsiteX6" fmla="*/ 601249 w 2617940"/>
                <a:gd name="connsiteY6" fmla="*/ 1987700 h 3240302"/>
                <a:gd name="connsiteX7" fmla="*/ 513567 w 2617940"/>
                <a:gd name="connsiteY7" fmla="*/ 1874965 h 3240302"/>
                <a:gd name="connsiteX8" fmla="*/ 475989 w 2617940"/>
                <a:gd name="connsiteY8" fmla="*/ 1812335 h 3240302"/>
                <a:gd name="connsiteX9" fmla="*/ 425885 w 2617940"/>
                <a:gd name="connsiteY9" fmla="*/ 1762231 h 3240302"/>
                <a:gd name="connsiteX10" fmla="*/ 350729 w 2617940"/>
                <a:gd name="connsiteY10" fmla="*/ 1649497 h 3240302"/>
                <a:gd name="connsiteX11" fmla="*/ 313151 w 2617940"/>
                <a:gd name="connsiteY11" fmla="*/ 1599393 h 3240302"/>
                <a:gd name="connsiteX12" fmla="*/ 275572 w 2617940"/>
                <a:gd name="connsiteY12" fmla="*/ 1511711 h 3240302"/>
                <a:gd name="connsiteX13" fmla="*/ 225468 w 2617940"/>
                <a:gd name="connsiteY13" fmla="*/ 1411502 h 3240302"/>
                <a:gd name="connsiteX14" fmla="*/ 212942 w 2617940"/>
                <a:gd name="connsiteY14" fmla="*/ 1373924 h 3240302"/>
                <a:gd name="connsiteX15" fmla="*/ 175364 w 2617940"/>
                <a:gd name="connsiteY15" fmla="*/ 1311294 h 3240302"/>
                <a:gd name="connsiteX16" fmla="*/ 150312 w 2617940"/>
                <a:gd name="connsiteY16" fmla="*/ 1236138 h 3240302"/>
                <a:gd name="connsiteX17" fmla="*/ 125260 w 2617940"/>
                <a:gd name="connsiteY17" fmla="*/ 1160982 h 3240302"/>
                <a:gd name="connsiteX18" fmla="*/ 87682 w 2617940"/>
                <a:gd name="connsiteY18" fmla="*/ 1110878 h 3240302"/>
                <a:gd name="connsiteX19" fmla="*/ 75156 w 2617940"/>
                <a:gd name="connsiteY19" fmla="*/ 1073300 h 3240302"/>
                <a:gd name="connsiteX20" fmla="*/ 50104 w 2617940"/>
                <a:gd name="connsiteY20" fmla="*/ 1023195 h 3240302"/>
                <a:gd name="connsiteX21" fmla="*/ 37578 w 2617940"/>
                <a:gd name="connsiteY21" fmla="*/ 960565 h 3240302"/>
                <a:gd name="connsiteX22" fmla="*/ 25052 w 2617940"/>
                <a:gd name="connsiteY22" fmla="*/ 922987 h 3240302"/>
                <a:gd name="connsiteX23" fmla="*/ 0 w 2617940"/>
                <a:gd name="connsiteY23" fmla="*/ 785201 h 3240302"/>
                <a:gd name="connsiteX24" fmla="*/ 12526 w 2617940"/>
                <a:gd name="connsiteY24" fmla="*/ 309212 h 3240302"/>
                <a:gd name="connsiteX25" fmla="*/ 37578 w 2617940"/>
                <a:gd name="connsiteY25" fmla="*/ 271634 h 3240302"/>
                <a:gd name="connsiteX26" fmla="*/ 112734 w 2617940"/>
                <a:gd name="connsiteY26" fmla="*/ 196478 h 3240302"/>
                <a:gd name="connsiteX27" fmla="*/ 212942 w 2617940"/>
                <a:gd name="connsiteY27" fmla="*/ 133848 h 3240302"/>
                <a:gd name="connsiteX28" fmla="*/ 250520 w 2617940"/>
                <a:gd name="connsiteY28" fmla="*/ 121322 h 3240302"/>
                <a:gd name="connsiteX29" fmla="*/ 338203 w 2617940"/>
                <a:gd name="connsiteY29" fmla="*/ 83743 h 3240302"/>
                <a:gd name="connsiteX30" fmla="*/ 375781 w 2617940"/>
                <a:gd name="connsiteY30" fmla="*/ 58691 h 3240302"/>
                <a:gd name="connsiteX31" fmla="*/ 463463 w 2617940"/>
                <a:gd name="connsiteY31" fmla="*/ 33639 h 3240302"/>
                <a:gd name="connsiteX32" fmla="*/ 538619 w 2617940"/>
                <a:gd name="connsiteY32" fmla="*/ 8587 h 3240302"/>
                <a:gd name="connsiteX33" fmla="*/ 839244 w 2617940"/>
                <a:gd name="connsiteY33" fmla="*/ 58691 h 3240302"/>
                <a:gd name="connsiteX34" fmla="*/ 864296 w 2617940"/>
                <a:gd name="connsiteY34" fmla="*/ 96269 h 3240302"/>
                <a:gd name="connsiteX35" fmla="*/ 901874 w 2617940"/>
                <a:gd name="connsiteY35" fmla="*/ 209004 h 3240302"/>
                <a:gd name="connsiteX36" fmla="*/ 926926 w 2617940"/>
                <a:gd name="connsiteY36" fmla="*/ 246582 h 3240302"/>
                <a:gd name="connsiteX37" fmla="*/ 939452 w 2617940"/>
                <a:gd name="connsiteY37" fmla="*/ 296686 h 3240302"/>
                <a:gd name="connsiteX38" fmla="*/ 1027134 w 2617940"/>
                <a:gd name="connsiteY38" fmla="*/ 421946 h 3240302"/>
                <a:gd name="connsiteX39" fmla="*/ 1114816 w 2617940"/>
                <a:gd name="connsiteY39" fmla="*/ 534680 h 3240302"/>
                <a:gd name="connsiteX40" fmla="*/ 1139868 w 2617940"/>
                <a:gd name="connsiteY40" fmla="*/ 584785 h 3240302"/>
                <a:gd name="connsiteX41" fmla="*/ 1177446 w 2617940"/>
                <a:gd name="connsiteY41" fmla="*/ 622363 h 3240302"/>
                <a:gd name="connsiteX42" fmla="*/ 1202499 w 2617940"/>
                <a:gd name="connsiteY42" fmla="*/ 659941 h 3240302"/>
                <a:gd name="connsiteX43" fmla="*/ 1215025 w 2617940"/>
                <a:gd name="connsiteY43" fmla="*/ 697519 h 3240302"/>
                <a:gd name="connsiteX44" fmla="*/ 1277655 w 2617940"/>
                <a:gd name="connsiteY44" fmla="*/ 785201 h 3240302"/>
                <a:gd name="connsiteX45" fmla="*/ 1290181 w 2617940"/>
                <a:gd name="connsiteY45" fmla="*/ 822779 h 3240302"/>
                <a:gd name="connsiteX46" fmla="*/ 1365337 w 2617940"/>
                <a:gd name="connsiteY46" fmla="*/ 922987 h 3240302"/>
                <a:gd name="connsiteX47" fmla="*/ 1390389 w 2617940"/>
                <a:gd name="connsiteY47" fmla="*/ 973091 h 3240302"/>
                <a:gd name="connsiteX48" fmla="*/ 1453019 w 2617940"/>
                <a:gd name="connsiteY48" fmla="*/ 1035722 h 3240302"/>
                <a:gd name="connsiteX49" fmla="*/ 1465545 w 2617940"/>
                <a:gd name="connsiteY49" fmla="*/ 1073300 h 3240302"/>
                <a:gd name="connsiteX50" fmla="*/ 1528175 w 2617940"/>
                <a:gd name="connsiteY50" fmla="*/ 1160982 h 3240302"/>
                <a:gd name="connsiteX51" fmla="*/ 1565753 w 2617940"/>
                <a:gd name="connsiteY51" fmla="*/ 1198560 h 3240302"/>
                <a:gd name="connsiteX52" fmla="*/ 1653436 w 2617940"/>
                <a:gd name="connsiteY52" fmla="*/ 1323820 h 3240302"/>
                <a:gd name="connsiteX53" fmla="*/ 1691014 w 2617940"/>
                <a:gd name="connsiteY53" fmla="*/ 1348872 h 3240302"/>
                <a:gd name="connsiteX54" fmla="*/ 1778696 w 2617940"/>
                <a:gd name="connsiteY54" fmla="*/ 1474132 h 3240302"/>
                <a:gd name="connsiteX55" fmla="*/ 1816274 w 2617940"/>
                <a:gd name="connsiteY55" fmla="*/ 1511711 h 3240302"/>
                <a:gd name="connsiteX56" fmla="*/ 1853852 w 2617940"/>
                <a:gd name="connsiteY56" fmla="*/ 1561815 h 3240302"/>
                <a:gd name="connsiteX57" fmla="*/ 1891430 w 2617940"/>
                <a:gd name="connsiteY57" fmla="*/ 1599393 h 3240302"/>
                <a:gd name="connsiteX58" fmla="*/ 1929008 w 2617940"/>
                <a:gd name="connsiteY58" fmla="*/ 1662023 h 3240302"/>
                <a:gd name="connsiteX59" fmla="*/ 1966586 w 2617940"/>
                <a:gd name="connsiteY59" fmla="*/ 1699601 h 3240302"/>
                <a:gd name="connsiteX60" fmla="*/ 1991638 w 2617940"/>
                <a:gd name="connsiteY60" fmla="*/ 1749705 h 3240302"/>
                <a:gd name="connsiteX61" fmla="*/ 2029216 w 2617940"/>
                <a:gd name="connsiteY61" fmla="*/ 1787283 h 3240302"/>
                <a:gd name="connsiteX62" fmla="*/ 2054268 w 2617940"/>
                <a:gd name="connsiteY62" fmla="*/ 1837387 h 3240302"/>
                <a:gd name="connsiteX63" fmla="*/ 2116899 w 2617940"/>
                <a:gd name="connsiteY63" fmla="*/ 1912543 h 3240302"/>
                <a:gd name="connsiteX64" fmla="*/ 2154477 w 2617940"/>
                <a:gd name="connsiteY64" fmla="*/ 1962648 h 3240302"/>
                <a:gd name="connsiteX65" fmla="*/ 2192055 w 2617940"/>
                <a:gd name="connsiteY65" fmla="*/ 2050330 h 3240302"/>
                <a:gd name="connsiteX66" fmla="*/ 2204581 w 2617940"/>
                <a:gd name="connsiteY66" fmla="*/ 2087908 h 3240302"/>
                <a:gd name="connsiteX67" fmla="*/ 2254685 w 2617940"/>
                <a:gd name="connsiteY67" fmla="*/ 2163064 h 3240302"/>
                <a:gd name="connsiteX68" fmla="*/ 2292263 w 2617940"/>
                <a:gd name="connsiteY68" fmla="*/ 2225694 h 3240302"/>
                <a:gd name="connsiteX69" fmla="*/ 2367419 w 2617940"/>
                <a:gd name="connsiteY69" fmla="*/ 2338428 h 3240302"/>
                <a:gd name="connsiteX70" fmla="*/ 2392471 w 2617940"/>
                <a:gd name="connsiteY70" fmla="*/ 2376006 h 3240302"/>
                <a:gd name="connsiteX71" fmla="*/ 2417523 w 2617940"/>
                <a:gd name="connsiteY71" fmla="*/ 2401059 h 3240302"/>
                <a:gd name="connsiteX72" fmla="*/ 2467627 w 2617940"/>
                <a:gd name="connsiteY72" fmla="*/ 2438637 h 3240302"/>
                <a:gd name="connsiteX73" fmla="*/ 2517731 w 2617940"/>
                <a:gd name="connsiteY73" fmla="*/ 2513793 h 3240302"/>
                <a:gd name="connsiteX74" fmla="*/ 2555309 w 2617940"/>
                <a:gd name="connsiteY74" fmla="*/ 2551371 h 3240302"/>
                <a:gd name="connsiteX75" fmla="*/ 2592888 w 2617940"/>
                <a:gd name="connsiteY75" fmla="*/ 2639053 h 3240302"/>
                <a:gd name="connsiteX76" fmla="*/ 2617940 w 2617940"/>
                <a:gd name="connsiteY76" fmla="*/ 2714209 h 3240302"/>
                <a:gd name="connsiteX77" fmla="*/ 2605414 w 2617940"/>
                <a:gd name="connsiteY77" fmla="*/ 3052412 h 3240302"/>
                <a:gd name="connsiteX78" fmla="*/ 2517731 w 2617940"/>
                <a:gd name="connsiteY78" fmla="*/ 3140094 h 3240302"/>
                <a:gd name="connsiteX79" fmla="*/ 2392471 w 2617940"/>
                <a:gd name="connsiteY79" fmla="*/ 3177672 h 3240302"/>
                <a:gd name="connsiteX80" fmla="*/ 2079320 w 2617940"/>
                <a:gd name="connsiteY80" fmla="*/ 3215250 h 3240302"/>
                <a:gd name="connsiteX81" fmla="*/ 1929008 w 2617940"/>
                <a:gd name="connsiteY81" fmla="*/ 3240302 h 3240302"/>
                <a:gd name="connsiteX82" fmla="*/ 1716066 w 2617940"/>
                <a:gd name="connsiteY82" fmla="*/ 3227776 h 3240302"/>
                <a:gd name="connsiteX83" fmla="*/ 1640909 w 2617940"/>
                <a:gd name="connsiteY83" fmla="*/ 3177672 h 3240302"/>
                <a:gd name="connsiteX84" fmla="*/ 1565753 w 2617940"/>
                <a:gd name="connsiteY84" fmla="*/ 3115042 h 3240302"/>
                <a:gd name="connsiteX85" fmla="*/ 1490597 w 2617940"/>
                <a:gd name="connsiteY85" fmla="*/ 3039886 h 3240302"/>
                <a:gd name="connsiteX86" fmla="*/ 1415441 w 2617940"/>
                <a:gd name="connsiteY86" fmla="*/ 2977256 h 3240302"/>
                <a:gd name="connsiteX87" fmla="*/ 1377863 w 2617940"/>
                <a:gd name="connsiteY87" fmla="*/ 2939678 h 3240302"/>
                <a:gd name="connsiteX88" fmla="*/ 1327759 w 2617940"/>
                <a:gd name="connsiteY88" fmla="*/ 2914626 h 3240302"/>
                <a:gd name="connsiteX89" fmla="*/ 1277655 w 2617940"/>
                <a:gd name="connsiteY89" fmla="*/ 2877048 h 3240302"/>
                <a:gd name="connsiteX90" fmla="*/ 1227551 w 2617940"/>
                <a:gd name="connsiteY90" fmla="*/ 2851995 h 3240302"/>
                <a:gd name="connsiteX91" fmla="*/ 1189972 w 2617940"/>
                <a:gd name="connsiteY91" fmla="*/ 2814417 h 3240302"/>
                <a:gd name="connsiteX92" fmla="*/ 1152394 w 2617940"/>
                <a:gd name="connsiteY92" fmla="*/ 2789365 h 3240302"/>
                <a:gd name="connsiteX93" fmla="*/ 1139868 w 2617940"/>
                <a:gd name="connsiteY93" fmla="*/ 2751787 h 3240302"/>
                <a:gd name="connsiteX94" fmla="*/ 1114816 w 2617940"/>
                <a:gd name="connsiteY94" fmla="*/ 2714209 h 3240302"/>
                <a:gd name="connsiteX95" fmla="*/ 1102290 w 2617940"/>
                <a:gd name="connsiteY95" fmla="*/ 2664105 h 3240302"/>
                <a:gd name="connsiteX96" fmla="*/ 1064712 w 2617940"/>
                <a:gd name="connsiteY96" fmla="*/ 2576423 h 3240302"/>
                <a:gd name="connsiteX97" fmla="*/ 1014608 w 2617940"/>
                <a:gd name="connsiteY97" fmla="*/ 2501267 h 3240302"/>
                <a:gd name="connsiteX98" fmla="*/ 939452 w 2617940"/>
                <a:gd name="connsiteY98" fmla="*/ 2451163 h 3240302"/>
                <a:gd name="connsiteX99" fmla="*/ 901874 w 2617940"/>
                <a:gd name="connsiteY99" fmla="*/ 2413585 h 3240302"/>
                <a:gd name="connsiteX100" fmla="*/ 864296 w 2617940"/>
                <a:gd name="connsiteY100" fmla="*/ 2388532 h 3240302"/>
                <a:gd name="connsiteX101" fmla="*/ 851770 w 2617940"/>
                <a:gd name="connsiteY101" fmla="*/ 2350954 h 3240302"/>
                <a:gd name="connsiteX0" fmla="*/ 851770 w 2617940"/>
                <a:gd name="connsiteY0" fmla="*/ 2350954 h 3240302"/>
                <a:gd name="connsiteX1" fmla="*/ 789140 w 2617940"/>
                <a:gd name="connsiteY1" fmla="*/ 2325902 h 3240302"/>
                <a:gd name="connsiteX2" fmla="*/ 726509 w 2617940"/>
                <a:gd name="connsiteY2" fmla="*/ 2163064 h 3240302"/>
                <a:gd name="connsiteX3" fmla="*/ 676405 w 2617940"/>
                <a:gd name="connsiteY3" fmla="*/ 2125486 h 3240302"/>
                <a:gd name="connsiteX4" fmla="*/ 626301 w 2617940"/>
                <a:gd name="connsiteY4" fmla="*/ 2037804 h 3240302"/>
                <a:gd name="connsiteX5" fmla="*/ 601249 w 2617940"/>
                <a:gd name="connsiteY5" fmla="*/ 1987700 h 3240302"/>
                <a:gd name="connsiteX6" fmla="*/ 513567 w 2617940"/>
                <a:gd name="connsiteY6" fmla="*/ 1874965 h 3240302"/>
                <a:gd name="connsiteX7" fmla="*/ 475989 w 2617940"/>
                <a:gd name="connsiteY7" fmla="*/ 1812335 h 3240302"/>
                <a:gd name="connsiteX8" fmla="*/ 425885 w 2617940"/>
                <a:gd name="connsiteY8" fmla="*/ 1762231 h 3240302"/>
                <a:gd name="connsiteX9" fmla="*/ 350729 w 2617940"/>
                <a:gd name="connsiteY9" fmla="*/ 1649497 h 3240302"/>
                <a:gd name="connsiteX10" fmla="*/ 313151 w 2617940"/>
                <a:gd name="connsiteY10" fmla="*/ 1599393 h 3240302"/>
                <a:gd name="connsiteX11" fmla="*/ 275572 w 2617940"/>
                <a:gd name="connsiteY11" fmla="*/ 1511711 h 3240302"/>
                <a:gd name="connsiteX12" fmla="*/ 225468 w 2617940"/>
                <a:gd name="connsiteY12" fmla="*/ 1411502 h 3240302"/>
                <a:gd name="connsiteX13" fmla="*/ 212942 w 2617940"/>
                <a:gd name="connsiteY13" fmla="*/ 1373924 h 3240302"/>
                <a:gd name="connsiteX14" fmla="*/ 175364 w 2617940"/>
                <a:gd name="connsiteY14" fmla="*/ 1311294 h 3240302"/>
                <a:gd name="connsiteX15" fmla="*/ 150312 w 2617940"/>
                <a:gd name="connsiteY15" fmla="*/ 1236138 h 3240302"/>
                <a:gd name="connsiteX16" fmla="*/ 125260 w 2617940"/>
                <a:gd name="connsiteY16" fmla="*/ 1160982 h 3240302"/>
                <a:gd name="connsiteX17" fmla="*/ 87682 w 2617940"/>
                <a:gd name="connsiteY17" fmla="*/ 1110878 h 3240302"/>
                <a:gd name="connsiteX18" fmla="*/ 75156 w 2617940"/>
                <a:gd name="connsiteY18" fmla="*/ 1073300 h 3240302"/>
                <a:gd name="connsiteX19" fmla="*/ 50104 w 2617940"/>
                <a:gd name="connsiteY19" fmla="*/ 1023195 h 3240302"/>
                <a:gd name="connsiteX20" fmla="*/ 37578 w 2617940"/>
                <a:gd name="connsiteY20" fmla="*/ 960565 h 3240302"/>
                <a:gd name="connsiteX21" fmla="*/ 25052 w 2617940"/>
                <a:gd name="connsiteY21" fmla="*/ 922987 h 3240302"/>
                <a:gd name="connsiteX22" fmla="*/ 0 w 2617940"/>
                <a:gd name="connsiteY22" fmla="*/ 785201 h 3240302"/>
                <a:gd name="connsiteX23" fmla="*/ 12526 w 2617940"/>
                <a:gd name="connsiteY23" fmla="*/ 309212 h 3240302"/>
                <a:gd name="connsiteX24" fmla="*/ 37578 w 2617940"/>
                <a:gd name="connsiteY24" fmla="*/ 271634 h 3240302"/>
                <a:gd name="connsiteX25" fmla="*/ 112734 w 2617940"/>
                <a:gd name="connsiteY25" fmla="*/ 196478 h 3240302"/>
                <a:gd name="connsiteX26" fmla="*/ 212942 w 2617940"/>
                <a:gd name="connsiteY26" fmla="*/ 133848 h 3240302"/>
                <a:gd name="connsiteX27" fmla="*/ 250520 w 2617940"/>
                <a:gd name="connsiteY27" fmla="*/ 121322 h 3240302"/>
                <a:gd name="connsiteX28" fmla="*/ 338203 w 2617940"/>
                <a:gd name="connsiteY28" fmla="*/ 83743 h 3240302"/>
                <a:gd name="connsiteX29" fmla="*/ 375781 w 2617940"/>
                <a:gd name="connsiteY29" fmla="*/ 58691 h 3240302"/>
                <a:gd name="connsiteX30" fmla="*/ 463463 w 2617940"/>
                <a:gd name="connsiteY30" fmla="*/ 33639 h 3240302"/>
                <a:gd name="connsiteX31" fmla="*/ 538619 w 2617940"/>
                <a:gd name="connsiteY31" fmla="*/ 8587 h 3240302"/>
                <a:gd name="connsiteX32" fmla="*/ 839244 w 2617940"/>
                <a:gd name="connsiteY32" fmla="*/ 58691 h 3240302"/>
                <a:gd name="connsiteX33" fmla="*/ 864296 w 2617940"/>
                <a:gd name="connsiteY33" fmla="*/ 96269 h 3240302"/>
                <a:gd name="connsiteX34" fmla="*/ 901874 w 2617940"/>
                <a:gd name="connsiteY34" fmla="*/ 209004 h 3240302"/>
                <a:gd name="connsiteX35" fmla="*/ 926926 w 2617940"/>
                <a:gd name="connsiteY35" fmla="*/ 246582 h 3240302"/>
                <a:gd name="connsiteX36" fmla="*/ 939452 w 2617940"/>
                <a:gd name="connsiteY36" fmla="*/ 296686 h 3240302"/>
                <a:gd name="connsiteX37" fmla="*/ 1027134 w 2617940"/>
                <a:gd name="connsiteY37" fmla="*/ 421946 h 3240302"/>
                <a:gd name="connsiteX38" fmla="*/ 1114816 w 2617940"/>
                <a:gd name="connsiteY38" fmla="*/ 534680 h 3240302"/>
                <a:gd name="connsiteX39" fmla="*/ 1139868 w 2617940"/>
                <a:gd name="connsiteY39" fmla="*/ 584785 h 3240302"/>
                <a:gd name="connsiteX40" fmla="*/ 1177446 w 2617940"/>
                <a:gd name="connsiteY40" fmla="*/ 622363 h 3240302"/>
                <a:gd name="connsiteX41" fmla="*/ 1202499 w 2617940"/>
                <a:gd name="connsiteY41" fmla="*/ 659941 h 3240302"/>
                <a:gd name="connsiteX42" fmla="*/ 1215025 w 2617940"/>
                <a:gd name="connsiteY42" fmla="*/ 697519 h 3240302"/>
                <a:gd name="connsiteX43" fmla="*/ 1277655 w 2617940"/>
                <a:gd name="connsiteY43" fmla="*/ 785201 h 3240302"/>
                <a:gd name="connsiteX44" fmla="*/ 1290181 w 2617940"/>
                <a:gd name="connsiteY44" fmla="*/ 822779 h 3240302"/>
                <a:gd name="connsiteX45" fmla="*/ 1365337 w 2617940"/>
                <a:gd name="connsiteY45" fmla="*/ 922987 h 3240302"/>
                <a:gd name="connsiteX46" fmla="*/ 1390389 w 2617940"/>
                <a:gd name="connsiteY46" fmla="*/ 973091 h 3240302"/>
                <a:gd name="connsiteX47" fmla="*/ 1453019 w 2617940"/>
                <a:gd name="connsiteY47" fmla="*/ 1035722 h 3240302"/>
                <a:gd name="connsiteX48" fmla="*/ 1465545 w 2617940"/>
                <a:gd name="connsiteY48" fmla="*/ 1073300 h 3240302"/>
                <a:gd name="connsiteX49" fmla="*/ 1528175 w 2617940"/>
                <a:gd name="connsiteY49" fmla="*/ 1160982 h 3240302"/>
                <a:gd name="connsiteX50" fmla="*/ 1565753 w 2617940"/>
                <a:gd name="connsiteY50" fmla="*/ 1198560 h 3240302"/>
                <a:gd name="connsiteX51" fmla="*/ 1653436 w 2617940"/>
                <a:gd name="connsiteY51" fmla="*/ 1323820 h 3240302"/>
                <a:gd name="connsiteX52" fmla="*/ 1691014 w 2617940"/>
                <a:gd name="connsiteY52" fmla="*/ 1348872 h 3240302"/>
                <a:gd name="connsiteX53" fmla="*/ 1778696 w 2617940"/>
                <a:gd name="connsiteY53" fmla="*/ 1474132 h 3240302"/>
                <a:gd name="connsiteX54" fmla="*/ 1816274 w 2617940"/>
                <a:gd name="connsiteY54" fmla="*/ 1511711 h 3240302"/>
                <a:gd name="connsiteX55" fmla="*/ 1853852 w 2617940"/>
                <a:gd name="connsiteY55" fmla="*/ 1561815 h 3240302"/>
                <a:gd name="connsiteX56" fmla="*/ 1891430 w 2617940"/>
                <a:gd name="connsiteY56" fmla="*/ 1599393 h 3240302"/>
                <a:gd name="connsiteX57" fmla="*/ 1929008 w 2617940"/>
                <a:gd name="connsiteY57" fmla="*/ 1662023 h 3240302"/>
                <a:gd name="connsiteX58" fmla="*/ 1966586 w 2617940"/>
                <a:gd name="connsiteY58" fmla="*/ 1699601 h 3240302"/>
                <a:gd name="connsiteX59" fmla="*/ 1991638 w 2617940"/>
                <a:gd name="connsiteY59" fmla="*/ 1749705 h 3240302"/>
                <a:gd name="connsiteX60" fmla="*/ 2029216 w 2617940"/>
                <a:gd name="connsiteY60" fmla="*/ 1787283 h 3240302"/>
                <a:gd name="connsiteX61" fmla="*/ 2054268 w 2617940"/>
                <a:gd name="connsiteY61" fmla="*/ 1837387 h 3240302"/>
                <a:gd name="connsiteX62" fmla="*/ 2116899 w 2617940"/>
                <a:gd name="connsiteY62" fmla="*/ 1912543 h 3240302"/>
                <a:gd name="connsiteX63" fmla="*/ 2154477 w 2617940"/>
                <a:gd name="connsiteY63" fmla="*/ 1962648 h 3240302"/>
                <a:gd name="connsiteX64" fmla="*/ 2192055 w 2617940"/>
                <a:gd name="connsiteY64" fmla="*/ 2050330 h 3240302"/>
                <a:gd name="connsiteX65" fmla="*/ 2204581 w 2617940"/>
                <a:gd name="connsiteY65" fmla="*/ 2087908 h 3240302"/>
                <a:gd name="connsiteX66" fmla="*/ 2254685 w 2617940"/>
                <a:gd name="connsiteY66" fmla="*/ 2163064 h 3240302"/>
                <a:gd name="connsiteX67" fmla="*/ 2292263 w 2617940"/>
                <a:gd name="connsiteY67" fmla="*/ 2225694 h 3240302"/>
                <a:gd name="connsiteX68" fmla="*/ 2367419 w 2617940"/>
                <a:gd name="connsiteY68" fmla="*/ 2338428 h 3240302"/>
                <a:gd name="connsiteX69" fmla="*/ 2392471 w 2617940"/>
                <a:gd name="connsiteY69" fmla="*/ 2376006 h 3240302"/>
                <a:gd name="connsiteX70" fmla="*/ 2417523 w 2617940"/>
                <a:gd name="connsiteY70" fmla="*/ 2401059 h 3240302"/>
                <a:gd name="connsiteX71" fmla="*/ 2467627 w 2617940"/>
                <a:gd name="connsiteY71" fmla="*/ 2438637 h 3240302"/>
                <a:gd name="connsiteX72" fmla="*/ 2517731 w 2617940"/>
                <a:gd name="connsiteY72" fmla="*/ 2513793 h 3240302"/>
                <a:gd name="connsiteX73" fmla="*/ 2555309 w 2617940"/>
                <a:gd name="connsiteY73" fmla="*/ 2551371 h 3240302"/>
                <a:gd name="connsiteX74" fmla="*/ 2592888 w 2617940"/>
                <a:gd name="connsiteY74" fmla="*/ 2639053 h 3240302"/>
                <a:gd name="connsiteX75" fmla="*/ 2617940 w 2617940"/>
                <a:gd name="connsiteY75" fmla="*/ 2714209 h 3240302"/>
                <a:gd name="connsiteX76" fmla="*/ 2605414 w 2617940"/>
                <a:gd name="connsiteY76" fmla="*/ 3052412 h 3240302"/>
                <a:gd name="connsiteX77" fmla="*/ 2517731 w 2617940"/>
                <a:gd name="connsiteY77" fmla="*/ 3140094 h 3240302"/>
                <a:gd name="connsiteX78" fmla="*/ 2392471 w 2617940"/>
                <a:gd name="connsiteY78" fmla="*/ 3177672 h 3240302"/>
                <a:gd name="connsiteX79" fmla="*/ 2079320 w 2617940"/>
                <a:gd name="connsiteY79" fmla="*/ 3215250 h 3240302"/>
                <a:gd name="connsiteX80" fmla="*/ 1929008 w 2617940"/>
                <a:gd name="connsiteY80" fmla="*/ 3240302 h 3240302"/>
                <a:gd name="connsiteX81" fmla="*/ 1716066 w 2617940"/>
                <a:gd name="connsiteY81" fmla="*/ 3227776 h 3240302"/>
                <a:gd name="connsiteX82" fmla="*/ 1640909 w 2617940"/>
                <a:gd name="connsiteY82" fmla="*/ 3177672 h 3240302"/>
                <a:gd name="connsiteX83" fmla="*/ 1565753 w 2617940"/>
                <a:gd name="connsiteY83" fmla="*/ 3115042 h 3240302"/>
                <a:gd name="connsiteX84" fmla="*/ 1490597 w 2617940"/>
                <a:gd name="connsiteY84" fmla="*/ 3039886 h 3240302"/>
                <a:gd name="connsiteX85" fmla="*/ 1415441 w 2617940"/>
                <a:gd name="connsiteY85" fmla="*/ 2977256 h 3240302"/>
                <a:gd name="connsiteX86" fmla="*/ 1377863 w 2617940"/>
                <a:gd name="connsiteY86" fmla="*/ 2939678 h 3240302"/>
                <a:gd name="connsiteX87" fmla="*/ 1327759 w 2617940"/>
                <a:gd name="connsiteY87" fmla="*/ 2914626 h 3240302"/>
                <a:gd name="connsiteX88" fmla="*/ 1277655 w 2617940"/>
                <a:gd name="connsiteY88" fmla="*/ 2877048 h 3240302"/>
                <a:gd name="connsiteX89" fmla="*/ 1227551 w 2617940"/>
                <a:gd name="connsiteY89" fmla="*/ 2851995 h 3240302"/>
                <a:gd name="connsiteX90" fmla="*/ 1189972 w 2617940"/>
                <a:gd name="connsiteY90" fmla="*/ 2814417 h 3240302"/>
                <a:gd name="connsiteX91" fmla="*/ 1152394 w 2617940"/>
                <a:gd name="connsiteY91" fmla="*/ 2789365 h 3240302"/>
                <a:gd name="connsiteX92" fmla="*/ 1139868 w 2617940"/>
                <a:gd name="connsiteY92" fmla="*/ 2751787 h 3240302"/>
                <a:gd name="connsiteX93" fmla="*/ 1114816 w 2617940"/>
                <a:gd name="connsiteY93" fmla="*/ 2714209 h 3240302"/>
                <a:gd name="connsiteX94" fmla="*/ 1102290 w 2617940"/>
                <a:gd name="connsiteY94" fmla="*/ 2664105 h 3240302"/>
                <a:gd name="connsiteX95" fmla="*/ 1064712 w 2617940"/>
                <a:gd name="connsiteY95" fmla="*/ 2576423 h 3240302"/>
                <a:gd name="connsiteX96" fmla="*/ 1014608 w 2617940"/>
                <a:gd name="connsiteY96" fmla="*/ 2501267 h 3240302"/>
                <a:gd name="connsiteX97" fmla="*/ 939452 w 2617940"/>
                <a:gd name="connsiteY97" fmla="*/ 2451163 h 3240302"/>
                <a:gd name="connsiteX98" fmla="*/ 901874 w 2617940"/>
                <a:gd name="connsiteY98" fmla="*/ 2413585 h 3240302"/>
                <a:gd name="connsiteX99" fmla="*/ 864296 w 2617940"/>
                <a:gd name="connsiteY99" fmla="*/ 2388532 h 3240302"/>
                <a:gd name="connsiteX100" fmla="*/ 851770 w 2617940"/>
                <a:gd name="connsiteY100" fmla="*/ 2350954 h 3240302"/>
                <a:gd name="connsiteX0" fmla="*/ 864296 w 2617940"/>
                <a:gd name="connsiteY0" fmla="*/ 2388532 h 3240302"/>
                <a:gd name="connsiteX1" fmla="*/ 789140 w 2617940"/>
                <a:gd name="connsiteY1" fmla="*/ 2325902 h 3240302"/>
                <a:gd name="connsiteX2" fmla="*/ 726509 w 2617940"/>
                <a:gd name="connsiteY2" fmla="*/ 2163064 h 3240302"/>
                <a:gd name="connsiteX3" fmla="*/ 676405 w 2617940"/>
                <a:gd name="connsiteY3" fmla="*/ 2125486 h 3240302"/>
                <a:gd name="connsiteX4" fmla="*/ 626301 w 2617940"/>
                <a:gd name="connsiteY4" fmla="*/ 2037804 h 3240302"/>
                <a:gd name="connsiteX5" fmla="*/ 601249 w 2617940"/>
                <a:gd name="connsiteY5" fmla="*/ 1987700 h 3240302"/>
                <a:gd name="connsiteX6" fmla="*/ 513567 w 2617940"/>
                <a:gd name="connsiteY6" fmla="*/ 1874965 h 3240302"/>
                <a:gd name="connsiteX7" fmla="*/ 475989 w 2617940"/>
                <a:gd name="connsiteY7" fmla="*/ 1812335 h 3240302"/>
                <a:gd name="connsiteX8" fmla="*/ 425885 w 2617940"/>
                <a:gd name="connsiteY8" fmla="*/ 1762231 h 3240302"/>
                <a:gd name="connsiteX9" fmla="*/ 350729 w 2617940"/>
                <a:gd name="connsiteY9" fmla="*/ 1649497 h 3240302"/>
                <a:gd name="connsiteX10" fmla="*/ 313151 w 2617940"/>
                <a:gd name="connsiteY10" fmla="*/ 1599393 h 3240302"/>
                <a:gd name="connsiteX11" fmla="*/ 275572 w 2617940"/>
                <a:gd name="connsiteY11" fmla="*/ 1511711 h 3240302"/>
                <a:gd name="connsiteX12" fmla="*/ 225468 w 2617940"/>
                <a:gd name="connsiteY12" fmla="*/ 1411502 h 3240302"/>
                <a:gd name="connsiteX13" fmla="*/ 212942 w 2617940"/>
                <a:gd name="connsiteY13" fmla="*/ 1373924 h 3240302"/>
                <a:gd name="connsiteX14" fmla="*/ 175364 w 2617940"/>
                <a:gd name="connsiteY14" fmla="*/ 1311294 h 3240302"/>
                <a:gd name="connsiteX15" fmla="*/ 150312 w 2617940"/>
                <a:gd name="connsiteY15" fmla="*/ 1236138 h 3240302"/>
                <a:gd name="connsiteX16" fmla="*/ 125260 w 2617940"/>
                <a:gd name="connsiteY16" fmla="*/ 1160982 h 3240302"/>
                <a:gd name="connsiteX17" fmla="*/ 87682 w 2617940"/>
                <a:gd name="connsiteY17" fmla="*/ 1110878 h 3240302"/>
                <a:gd name="connsiteX18" fmla="*/ 75156 w 2617940"/>
                <a:gd name="connsiteY18" fmla="*/ 1073300 h 3240302"/>
                <a:gd name="connsiteX19" fmla="*/ 50104 w 2617940"/>
                <a:gd name="connsiteY19" fmla="*/ 1023195 h 3240302"/>
                <a:gd name="connsiteX20" fmla="*/ 37578 w 2617940"/>
                <a:gd name="connsiteY20" fmla="*/ 960565 h 3240302"/>
                <a:gd name="connsiteX21" fmla="*/ 25052 w 2617940"/>
                <a:gd name="connsiteY21" fmla="*/ 922987 h 3240302"/>
                <a:gd name="connsiteX22" fmla="*/ 0 w 2617940"/>
                <a:gd name="connsiteY22" fmla="*/ 785201 h 3240302"/>
                <a:gd name="connsiteX23" fmla="*/ 12526 w 2617940"/>
                <a:gd name="connsiteY23" fmla="*/ 309212 h 3240302"/>
                <a:gd name="connsiteX24" fmla="*/ 37578 w 2617940"/>
                <a:gd name="connsiteY24" fmla="*/ 271634 h 3240302"/>
                <a:gd name="connsiteX25" fmla="*/ 112734 w 2617940"/>
                <a:gd name="connsiteY25" fmla="*/ 196478 h 3240302"/>
                <a:gd name="connsiteX26" fmla="*/ 212942 w 2617940"/>
                <a:gd name="connsiteY26" fmla="*/ 133848 h 3240302"/>
                <a:gd name="connsiteX27" fmla="*/ 250520 w 2617940"/>
                <a:gd name="connsiteY27" fmla="*/ 121322 h 3240302"/>
                <a:gd name="connsiteX28" fmla="*/ 338203 w 2617940"/>
                <a:gd name="connsiteY28" fmla="*/ 83743 h 3240302"/>
                <a:gd name="connsiteX29" fmla="*/ 375781 w 2617940"/>
                <a:gd name="connsiteY29" fmla="*/ 58691 h 3240302"/>
                <a:gd name="connsiteX30" fmla="*/ 463463 w 2617940"/>
                <a:gd name="connsiteY30" fmla="*/ 33639 h 3240302"/>
                <a:gd name="connsiteX31" fmla="*/ 538619 w 2617940"/>
                <a:gd name="connsiteY31" fmla="*/ 8587 h 3240302"/>
                <a:gd name="connsiteX32" fmla="*/ 839244 w 2617940"/>
                <a:gd name="connsiteY32" fmla="*/ 58691 h 3240302"/>
                <a:gd name="connsiteX33" fmla="*/ 864296 w 2617940"/>
                <a:gd name="connsiteY33" fmla="*/ 96269 h 3240302"/>
                <a:gd name="connsiteX34" fmla="*/ 901874 w 2617940"/>
                <a:gd name="connsiteY34" fmla="*/ 209004 h 3240302"/>
                <a:gd name="connsiteX35" fmla="*/ 926926 w 2617940"/>
                <a:gd name="connsiteY35" fmla="*/ 246582 h 3240302"/>
                <a:gd name="connsiteX36" fmla="*/ 939452 w 2617940"/>
                <a:gd name="connsiteY36" fmla="*/ 296686 h 3240302"/>
                <a:gd name="connsiteX37" fmla="*/ 1027134 w 2617940"/>
                <a:gd name="connsiteY37" fmla="*/ 421946 h 3240302"/>
                <a:gd name="connsiteX38" fmla="*/ 1114816 w 2617940"/>
                <a:gd name="connsiteY38" fmla="*/ 534680 h 3240302"/>
                <a:gd name="connsiteX39" fmla="*/ 1139868 w 2617940"/>
                <a:gd name="connsiteY39" fmla="*/ 584785 h 3240302"/>
                <a:gd name="connsiteX40" fmla="*/ 1177446 w 2617940"/>
                <a:gd name="connsiteY40" fmla="*/ 622363 h 3240302"/>
                <a:gd name="connsiteX41" fmla="*/ 1202499 w 2617940"/>
                <a:gd name="connsiteY41" fmla="*/ 659941 h 3240302"/>
                <a:gd name="connsiteX42" fmla="*/ 1215025 w 2617940"/>
                <a:gd name="connsiteY42" fmla="*/ 697519 h 3240302"/>
                <a:gd name="connsiteX43" fmla="*/ 1277655 w 2617940"/>
                <a:gd name="connsiteY43" fmla="*/ 785201 h 3240302"/>
                <a:gd name="connsiteX44" fmla="*/ 1290181 w 2617940"/>
                <a:gd name="connsiteY44" fmla="*/ 822779 h 3240302"/>
                <a:gd name="connsiteX45" fmla="*/ 1365337 w 2617940"/>
                <a:gd name="connsiteY45" fmla="*/ 922987 h 3240302"/>
                <a:gd name="connsiteX46" fmla="*/ 1390389 w 2617940"/>
                <a:gd name="connsiteY46" fmla="*/ 973091 h 3240302"/>
                <a:gd name="connsiteX47" fmla="*/ 1453019 w 2617940"/>
                <a:gd name="connsiteY47" fmla="*/ 1035722 h 3240302"/>
                <a:gd name="connsiteX48" fmla="*/ 1465545 w 2617940"/>
                <a:gd name="connsiteY48" fmla="*/ 1073300 h 3240302"/>
                <a:gd name="connsiteX49" fmla="*/ 1528175 w 2617940"/>
                <a:gd name="connsiteY49" fmla="*/ 1160982 h 3240302"/>
                <a:gd name="connsiteX50" fmla="*/ 1565753 w 2617940"/>
                <a:gd name="connsiteY50" fmla="*/ 1198560 h 3240302"/>
                <a:gd name="connsiteX51" fmla="*/ 1653436 w 2617940"/>
                <a:gd name="connsiteY51" fmla="*/ 1323820 h 3240302"/>
                <a:gd name="connsiteX52" fmla="*/ 1691014 w 2617940"/>
                <a:gd name="connsiteY52" fmla="*/ 1348872 h 3240302"/>
                <a:gd name="connsiteX53" fmla="*/ 1778696 w 2617940"/>
                <a:gd name="connsiteY53" fmla="*/ 1474132 h 3240302"/>
                <a:gd name="connsiteX54" fmla="*/ 1816274 w 2617940"/>
                <a:gd name="connsiteY54" fmla="*/ 1511711 h 3240302"/>
                <a:gd name="connsiteX55" fmla="*/ 1853852 w 2617940"/>
                <a:gd name="connsiteY55" fmla="*/ 1561815 h 3240302"/>
                <a:gd name="connsiteX56" fmla="*/ 1891430 w 2617940"/>
                <a:gd name="connsiteY56" fmla="*/ 1599393 h 3240302"/>
                <a:gd name="connsiteX57" fmla="*/ 1929008 w 2617940"/>
                <a:gd name="connsiteY57" fmla="*/ 1662023 h 3240302"/>
                <a:gd name="connsiteX58" fmla="*/ 1966586 w 2617940"/>
                <a:gd name="connsiteY58" fmla="*/ 1699601 h 3240302"/>
                <a:gd name="connsiteX59" fmla="*/ 1991638 w 2617940"/>
                <a:gd name="connsiteY59" fmla="*/ 1749705 h 3240302"/>
                <a:gd name="connsiteX60" fmla="*/ 2029216 w 2617940"/>
                <a:gd name="connsiteY60" fmla="*/ 1787283 h 3240302"/>
                <a:gd name="connsiteX61" fmla="*/ 2054268 w 2617940"/>
                <a:gd name="connsiteY61" fmla="*/ 1837387 h 3240302"/>
                <a:gd name="connsiteX62" fmla="*/ 2116899 w 2617940"/>
                <a:gd name="connsiteY62" fmla="*/ 1912543 h 3240302"/>
                <a:gd name="connsiteX63" fmla="*/ 2154477 w 2617940"/>
                <a:gd name="connsiteY63" fmla="*/ 1962648 h 3240302"/>
                <a:gd name="connsiteX64" fmla="*/ 2192055 w 2617940"/>
                <a:gd name="connsiteY64" fmla="*/ 2050330 h 3240302"/>
                <a:gd name="connsiteX65" fmla="*/ 2204581 w 2617940"/>
                <a:gd name="connsiteY65" fmla="*/ 2087908 h 3240302"/>
                <a:gd name="connsiteX66" fmla="*/ 2254685 w 2617940"/>
                <a:gd name="connsiteY66" fmla="*/ 2163064 h 3240302"/>
                <a:gd name="connsiteX67" fmla="*/ 2292263 w 2617940"/>
                <a:gd name="connsiteY67" fmla="*/ 2225694 h 3240302"/>
                <a:gd name="connsiteX68" fmla="*/ 2367419 w 2617940"/>
                <a:gd name="connsiteY68" fmla="*/ 2338428 h 3240302"/>
                <a:gd name="connsiteX69" fmla="*/ 2392471 w 2617940"/>
                <a:gd name="connsiteY69" fmla="*/ 2376006 h 3240302"/>
                <a:gd name="connsiteX70" fmla="*/ 2417523 w 2617940"/>
                <a:gd name="connsiteY70" fmla="*/ 2401059 h 3240302"/>
                <a:gd name="connsiteX71" fmla="*/ 2467627 w 2617940"/>
                <a:gd name="connsiteY71" fmla="*/ 2438637 h 3240302"/>
                <a:gd name="connsiteX72" fmla="*/ 2517731 w 2617940"/>
                <a:gd name="connsiteY72" fmla="*/ 2513793 h 3240302"/>
                <a:gd name="connsiteX73" fmla="*/ 2555309 w 2617940"/>
                <a:gd name="connsiteY73" fmla="*/ 2551371 h 3240302"/>
                <a:gd name="connsiteX74" fmla="*/ 2592888 w 2617940"/>
                <a:gd name="connsiteY74" fmla="*/ 2639053 h 3240302"/>
                <a:gd name="connsiteX75" fmla="*/ 2617940 w 2617940"/>
                <a:gd name="connsiteY75" fmla="*/ 2714209 h 3240302"/>
                <a:gd name="connsiteX76" fmla="*/ 2605414 w 2617940"/>
                <a:gd name="connsiteY76" fmla="*/ 3052412 h 3240302"/>
                <a:gd name="connsiteX77" fmla="*/ 2517731 w 2617940"/>
                <a:gd name="connsiteY77" fmla="*/ 3140094 h 3240302"/>
                <a:gd name="connsiteX78" fmla="*/ 2392471 w 2617940"/>
                <a:gd name="connsiteY78" fmla="*/ 3177672 h 3240302"/>
                <a:gd name="connsiteX79" fmla="*/ 2079320 w 2617940"/>
                <a:gd name="connsiteY79" fmla="*/ 3215250 h 3240302"/>
                <a:gd name="connsiteX80" fmla="*/ 1929008 w 2617940"/>
                <a:gd name="connsiteY80" fmla="*/ 3240302 h 3240302"/>
                <a:gd name="connsiteX81" fmla="*/ 1716066 w 2617940"/>
                <a:gd name="connsiteY81" fmla="*/ 3227776 h 3240302"/>
                <a:gd name="connsiteX82" fmla="*/ 1640909 w 2617940"/>
                <a:gd name="connsiteY82" fmla="*/ 3177672 h 3240302"/>
                <a:gd name="connsiteX83" fmla="*/ 1565753 w 2617940"/>
                <a:gd name="connsiteY83" fmla="*/ 3115042 h 3240302"/>
                <a:gd name="connsiteX84" fmla="*/ 1490597 w 2617940"/>
                <a:gd name="connsiteY84" fmla="*/ 3039886 h 3240302"/>
                <a:gd name="connsiteX85" fmla="*/ 1415441 w 2617940"/>
                <a:gd name="connsiteY85" fmla="*/ 2977256 h 3240302"/>
                <a:gd name="connsiteX86" fmla="*/ 1377863 w 2617940"/>
                <a:gd name="connsiteY86" fmla="*/ 2939678 h 3240302"/>
                <a:gd name="connsiteX87" fmla="*/ 1327759 w 2617940"/>
                <a:gd name="connsiteY87" fmla="*/ 2914626 h 3240302"/>
                <a:gd name="connsiteX88" fmla="*/ 1277655 w 2617940"/>
                <a:gd name="connsiteY88" fmla="*/ 2877048 h 3240302"/>
                <a:gd name="connsiteX89" fmla="*/ 1227551 w 2617940"/>
                <a:gd name="connsiteY89" fmla="*/ 2851995 h 3240302"/>
                <a:gd name="connsiteX90" fmla="*/ 1189972 w 2617940"/>
                <a:gd name="connsiteY90" fmla="*/ 2814417 h 3240302"/>
                <a:gd name="connsiteX91" fmla="*/ 1152394 w 2617940"/>
                <a:gd name="connsiteY91" fmla="*/ 2789365 h 3240302"/>
                <a:gd name="connsiteX92" fmla="*/ 1139868 w 2617940"/>
                <a:gd name="connsiteY92" fmla="*/ 2751787 h 3240302"/>
                <a:gd name="connsiteX93" fmla="*/ 1114816 w 2617940"/>
                <a:gd name="connsiteY93" fmla="*/ 2714209 h 3240302"/>
                <a:gd name="connsiteX94" fmla="*/ 1102290 w 2617940"/>
                <a:gd name="connsiteY94" fmla="*/ 2664105 h 3240302"/>
                <a:gd name="connsiteX95" fmla="*/ 1064712 w 2617940"/>
                <a:gd name="connsiteY95" fmla="*/ 2576423 h 3240302"/>
                <a:gd name="connsiteX96" fmla="*/ 1014608 w 2617940"/>
                <a:gd name="connsiteY96" fmla="*/ 2501267 h 3240302"/>
                <a:gd name="connsiteX97" fmla="*/ 939452 w 2617940"/>
                <a:gd name="connsiteY97" fmla="*/ 2451163 h 3240302"/>
                <a:gd name="connsiteX98" fmla="*/ 901874 w 2617940"/>
                <a:gd name="connsiteY98" fmla="*/ 2413585 h 3240302"/>
                <a:gd name="connsiteX99" fmla="*/ 864296 w 2617940"/>
                <a:gd name="connsiteY99" fmla="*/ 2388532 h 3240302"/>
                <a:gd name="connsiteX0" fmla="*/ 901874 w 2617940"/>
                <a:gd name="connsiteY0" fmla="*/ 2413585 h 3240302"/>
                <a:gd name="connsiteX1" fmla="*/ 789140 w 2617940"/>
                <a:gd name="connsiteY1" fmla="*/ 2325902 h 3240302"/>
                <a:gd name="connsiteX2" fmla="*/ 726509 w 2617940"/>
                <a:gd name="connsiteY2" fmla="*/ 2163064 h 3240302"/>
                <a:gd name="connsiteX3" fmla="*/ 676405 w 2617940"/>
                <a:gd name="connsiteY3" fmla="*/ 2125486 h 3240302"/>
                <a:gd name="connsiteX4" fmla="*/ 626301 w 2617940"/>
                <a:gd name="connsiteY4" fmla="*/ 2037804 h 3240302"/>
                <a:gd name="connsiteX5" fmla="*/ 601249 w 2617940"/>
                <a:gd name="connsiteY5" fmla="*/ 1987700 h 3240302"/>
                <a:gd name="connsiteX6" fmla="*/ 513567 w 2617940"/>
                <a:gd name="connsiteY6" fmla="*/ 1874965 h 3240302"/>
                <a:gd name="connsiteX7" fmla="*/ 475989 w 2617940"/>
                <a:gd name="connsiteY7" fmla="*/ 1812335 h 3240302"/>
                <a:gd name="connsiteX8" fmla="*/ 425885 w 2617940"/>
                <a:gd name="connsiteY8" fmla="*/ 1762231 h 3240302"/>
                <a:gd name="connsiteX9" fmla="*/ 350729 w 2617940"/>
                <a:gd name="connsiteY9" fmla="*/ 1649497 h 3240302"/>
                <a:gd name="connsiteX10" fmla="*/ 313151 w 2617940"/>
                <a:gd name="connsiteY10" fmla="*/ 1599393 h 3240302"/>
                <a:gd name="connsiteX11" fmla="*/ 275572 w 2617940"/>
                <a:gd name="connsiteY11" fmla="*/ 1511711 h 3240302"/>
                <a:gd name="connsiteX12" fmla="*/ 225468 w 2617940"/>
                <a:gd name="connsiteY12" fmla="*/ 1411502 h 3240302"/>
                <a:gd name="connsiteX13" fmla="*/ 212942 w 2617940"/>
                <a:gd name="connsiteY13" fmla="*/ 1373924 h 3240302"/>
                <a:gd name="connsiteX14" fmla="*/ 175364 w 2617940"/>
                <a:gd name="connsiteY14" fmla="*/ 1311294 h 3240302"/>
                <a:gd name="connsiteX15" fmla="*/ 150312 w 2617940"/>
                <a:gd name="connsiteY15" fmla="*/ 1236138 h 3240302"/>
                <a:gd name="connsiteX16" fmla="*/ 125260 w 2617940"/>
                <a:gd name="connsiteY16" fmla="*/ 1160982 h 3240302"/>
                <a:gd name="connsiteX17" fmla="*/ 87682 w 2617940"/>
                <a:gd name="connsiteY17" fmla="*/ 1110878 h 3240302"/>
                <a:gd name="connsiteX18" fmla="*/ 75156 w 2617940"/>
                <a:gd name="connsiteY18" fmla="*/ 1073300 h 3240302"/>
                <a:gd name="connsiteX19" fmla="*/ 50104 w 2617940"/>
                <a:gd name="connsiteY19" fmla="*/ 1023195 h 3240302"/>
                <a:gd name="connsiteX20" fmla="*/ 37578 w 2617940"/>
                <a:gd name="connsiteY20" fmla="*/ 960565 h 3240302"/>
                <a:gd name="connsiteX21" fmla="*/ 25052 w 2617940"/>
                <a:gd name="connsiteY21" fmla="*/ 922987 h 3240302"/>
                <a:gd name="connsiteX22" fmla="*/ 0 w 2617940"/>
                <a:gd name="connsiteY22" fmla="*/ 785201 h 3240302"/>
                <a:gd name="connsiteX23" fmla="*/ 12526 w 2617940"/>
                <a:gd name="connsiteY23" fmla="*/ 309212 h 3240302"/>
                <a:gd name="connsiteX24" fmla="*/ 37578 w 2617940"/>
                <a:gd name="connsiteY24" fmla="*/ 271634 h 3240302"/>
                <a:gd name="connsiteX25" fmla="*/ 112734 w 2617940"/>
                <a:gd name="connsiteY25" fmla="*/ 196478 h 3240302"/>
                <a:gd name="connsiteX26" fmla="*/ 212942 w 2617940"/>
                <a:gd name="connsiteY26" fmla="*/ 133848 h 3240302"/>
                <a:gd name="connsiteX27" fmla="*/ 250520 w 2617940"/>
                <a:gd name="connsiteY27" fmla="*/ 121322 h 3240302"/>
                <a:gd name="connsiteX28" fmla="*/ 338203 w 2617940"/>
                <a:gd name="connsiteY28" fmla="*/ 83743 h 3240302"/>
                <a:gd name="connsiteX29" fmla="*/ 375781 w 2617940"/>
                <a:gd name="connsiteY29" fmla="*/ 58691 h 3240302"/>
                <a:gd name="connsiteX30" fmla="*/ 463463 w 2617940"/>
                <a:gd name="connsiteY30" fmla="*/ 33639 h 3240302"/>
                <a:gd name="connsiteX31" fmla="*/ 538619 w 2617940"/>
                <a:gd name="connsiteY31" fmla="*/ 8587 h 3240302"/>
                <a:gd name="connsiteX32" fmla="*/ 839244 w 2617940"/>
                <a:gd name="connsiteY32" fmla="*/ 58691 h 3240302"/>
                <a:gd name="connsiteX33" fmla="*/ 864296 w 2617940"/>
                <a:gd name="connsiteY33" fmla="*/ 96269 h 3240302"/>
                <a:gd name="connsiteX34" fmla="*/ 901874 w 2617940"/>
                <a:gd name="connsiteY34" fmla="*/ 209004 h 3240302"/>
                <a:gd name="connsiteX35" fmla="*/ 926926 w 2617940"/>
                <a:gd name="connsiteY35" fmla="*/ 246582 h 3240302"/>
                <a:gd name="connsiteX36" fmla="*/ 939452 w 2617940"/>
                <a:gd name="connsiteY36" fmla="*/ 296686 h 3240302"/>
                <a:gd name="connsiteX37" fmla="*/ 1027134 w 2617940"/>
                <a:gd name="connsiteY37" fmla="*/ 421946 h 3240302"/>
                <a:gd name="connsiteX38" fmla="*/ 1114816 w 2617940"/>
                <a:gd name="connsiteY38" fmla="*/ 534680 h 3240302"/>
                <a:gd name="connsiteX39" fmla="*/ 1139868 w 2617940"/>
                <a:gd name="connsiteY39" fmla="*/ 584785 h 3240302"/>
                <a:gd name="connsiteX40" fmla="*/ 1177446 w 2617940"/>
                <a:gd name="connsiteY40" fmla="*/ 622363 h 3240302"/>
                <a:gd name="connsiteX41" fmla="*/ 1202499 w 2617940"/>
                <a:gd name="connsiteY41" fmla="*/ 659941 h 3240302"/>
                <a:gd name="connsiteX42" fmla="*/ 1215025 w 2617940"/>
                <a:gd name="connsiteY42" fmla="*/ 697519 h 3240302"/>
                <a:gd name="connsiteX43" fmla="*/ 1277655 w 2617940"/>
                <a:gd name="connsiteY43" fmla="*/ 785201 h 3240302"/>
                <a:gd name="connsiteX44" fmla="*/ 1290181 w 2617940"/>
                <a:gd name="connsiteY44" fmla="*/ 822779 h 3240302"/>
                <a:gd name="connsiteX45" fmla="*/ 1365337 w 2617940"/>
                <a:gd name="connsiteY45" fmla="*/ 922987 h 3240302"/>
                <a:gd name="connsiteX46" fmla="*/ 1390389 w 2617940"/>
                <a:gd name="connsiteY46" fmla="*/ 973091 h 3240302"/>
                <a:gd name="connsiteX47" fmla="*/ 1453019 w 2617940"/>
                <a:gd name="connsiteY47" fmla="*/ 1035722 h 3240302"/>
                <a:gd name="connsiteX48" fmla="*/ 1465545 w 2617940"/>
                <a:gd name="connsiteY48" fmla="*/ 1073300 h 3240302"/>
                <a:gd name="connsiteX49" fmla="*/ 1528175 w 2617940"/>
                <a:gd name="connsiteY49" fmla="*/ 1160982 h 3240302"/>
                <a:gd name="connsiteX50" fmla="*/ 1565753 w 2617940"/>
                <a:gd name="connsiteY50" fmla="*/ 1198560 h 3240302"/>
                <a:gd name="connsiteX51" fmla="*/ 1653436 w 2617940"/>
                <a:gd name="connsiteY51" fmla="*/ 1323820 h 3240302"/>
                <a:gd name="connsiteX52" fmla="*/ 1691014 w 2617940"/>
                <a:gd name="connsiteY52" fmla="*/ 1348872 h 3240302"/>
                <a:gd name="connsiteX53" fmla="*/ 1778696 w 2617940"/>
                <a:gd name="connsiteY53" fmla="*/ 1474132 h 3240302"/>
                <a:gd name="connsiteX54" fmla="*/ 1816274 w 2617940"/>
                <a:gd name="connsiteY54" fmla="*/ 1511711 h 3240302"/>
                <a:gd name="connsiteX55" fmla="*/ 1853852 w 2617940"/>
                <a:gd name="connsiteY55" fmla="*/ 1561815 h 3240302"/>
                <a:gd name="connsiteX56" fmla="*/ 1891430 w 2617940"/>
                <a:gd name="connsiteY56" fmla="*/ 1599393 h 3240302"/>
                <a:gd name="connsiteX57" fmla="*/ 1929008 w 2617940"/>
                <a:gd name="connsiteY57" fmla="*/ 1662023 h 3240302"/>
                <a:gd name="connsiteX58" fmla="*/ 1966586 w 2617940"/>
                <a:gd name="connsiteY58" fmla="*/ 1699601 h 3240302"/>
                <a:gd name="connsiteX59" fmla="*/ 1991638 w 2617940"/>
                <a:gd name="connsiteY59" fmla="*/ 1749705 h 3240302"/>
                <a:gd name="connsiteX60" fmla="*/ 2029216 w 2617940"/>
                <a:gd name="connsiteY60" fmla="*/ 1787283 h 3240302"/>
                <a:gd name="connsiteX61" fmla="*/ 2054268 w 2617940"/>
                <a:gd name="connsiteY61" fmla="*/ 1837387 h 3240302"/>
                <a:gd name="connsiteX62" fmla="*/ 2116899 w 2617940"/>
                <a:gd name="connsiteY62" fmla="*/ 1912543 h 3240302"/>
                <a:gd name="connsiteX63" fmla="*/ 2154477 w 2617940"/>
                <a:gd name="connsiteY63" fmla="*/ 1962648 h 3240302"/>
                <a:gd name="connsiteX64" fmla="*/ 2192055 w 2617940"/>
                <a:gd name="connsiteY64" fmla="*/ 2050330 h 3240302"/>
                <a:gd name="connsiteX65" fmla="*/ 2204581 w 2617940"/>
                <a:gd name="connsiteY65" fmla="*/ 2087908 h 3240302"/>
                <a:gd name="connsiteX66" fmla="*/ 2254685 w 2617940"/>
                <a:gd name="connsiteY66" fmla="*/ 2163064 h 3240302"/>
                <a:gd name="connsiteX67" fmla="*/ 2292263 w 2617940"/>
                <a:gd name="connsiteY67" fmla="*/ 2225694 h 3240302"/>
                <a:gd name="connsiteX68" fmla="*/ 2367419 w 2617940"/>
                <a:gd name="connsiteY68" fmla="*/ 2338428 h 3240302"/>
                <a:gd name="connsiteX69" fmla="*/ 2392471 w 2617940"/>
                <a:gd name="connsiteY69" fmla="*/ 2376006 h 3240302"/>
                <a:gd name="connsiteX70" fmla="*/ 2417523 w 2617940"/>
                <a:gd name="connsiteY70" fmla="*/ 2401059 h 3240302"/>
                <a:gd name="connsiteX71" fmla="*/ 2467627 w 2617940"/>
                <a:gd name="connsiteY71" fmla="*/ 2438637 h 3240302"/>
                <a:gd name="connsiteX72" fmla="*/ 2517731 w 2617940"/>
                <a:gd name="connsiteY72" fmla="*/ 2513793 h 3240302"/>
                <a:gd name="connsiteX73" fmla="*/ 2555309 w 2617940"/>
                <a:gd name="connsiteY73" fmla="*/ 2551371 h 3240302"/>
                <a:gd name="connsiteX74" fmla="*/ 2592888 w 2617940"/>
                <a:gd name="connsiteY74" fmla="*/ 2639053 h 3240302"/>
                <a:gd name="connsiteX75" fmla="*/ 2617940 w 2617940"/>
                <a:gd name="connsiteY75" fmla="*/ 2714209 h 3240302"/>
                <a:gd name="connsiteX76" fmla="*/ 2605414 w 2617940"/>
                <a:gd name="connsiteY76" fmla="*/ 3052412 h 3240302"/>
                <a:gd name="connsiteX77" fmla="*/ 2517731 w 2617940"/>
                <a:gd name="connsiteY77" fmla="*/ 3140094 h 3240302"/>
                <a:gd name="connsiteX78" fmla="*/ 2392471 w 2617940"/>
                <a:gd name="connsiteY78" fmla="*/ 3177672 h 3240302"/>
                <a:gd name="connsiteX79" fmla="*/ 2079320 w 2617940"/>
                <a:gd name="connsiteY79" fmla="*/ 3215250 h 3240302"/>
                <a:gd name="connsiteX80" fmla="*/ 1929008 w 2617940"/>
                <a:gd name="connsiteY80" fmla="*/ 3240302 h 3240302"/>
                <a:gd name="connsiteX81" fmla="*/ 1716066 w 2617940"/>
                <a:gd name="connsiteY81" fmla="*/ 3227776 h 3240302"/>
                <a:gd name="connsiteX82" fmla="*/ 1640909 w 2617940"/>
                <a:gd name="connsiteY82" fmla="*/ 3177672 h 3240302"/>
                <a:gd name="connsiteX83" fmla="*/ 1565753 w 2617940"/>
                <a:gd name="connsiteY83" fmla="*/ 3115042 h 3240302"/>
                <a:gd name="connsiteX84" fmla="*/ 1490597 w 2617940"/>
                <a:gd name="connsiteY84" fmla="*/ 3039886 h 3240302"/>
                <a:gd name="connsiteX85" fmla="*/ 1415441 w 2617940"/>
                <a:gd name="connsiteY85" fmla="*/ 2977256 h 3240302"/>
                <a:gd name="connsiteX86" fmla="*/ 1377863 w 2617940"/>
                <a:gd name="connsiteY86" fmla="*/ 2939678 h 3240302"/>
                <a:gd name="connsiteX87" fmla="*/ 1327759 w 2617940"/>
                <a:gd name="connsiteY87" fmla="*/ 2914626 h 3240302"/>
                <a:gd name="connsiteX88" fmla="*/ 1277655 w 2617940"/>
                <a:gd name="connsiteY88" fmla="*/ 2877048 h 3240302"/>
                <a:gd name="connsiteX89" fmla="*/ 1227551 w 2617940"/>
                <a:gd name="connsiteY89" fmla="*/ 2851995 h 3240302"/>
                <a:gd name="connsiteX90" fmla="*/ 1189972 w 2617940"/>
                <a:gd name="connsiteY90" fmla="*/ 2814417 h 3240302"/>
                <a:gd name="connsiteX91" fmla="*/ 1152394 w 2617940"/>
                <a:gd name="connsiteY91" fmla="*/ 2789365 h 3240302"/>
                <a:gd name="connsiteX92" fmla="*/ 1139868 w 2617940"/>
                <a:gd name="connsiteY92" fmla="*/ 2751787 h 3240302"/>
                <a:gd name="connsiteX93" fmla="*/ 1114816 w 2617940"/>
                <a:gd name="connsiteY93" fmla="*/ 2714209 h 3240302"/>
                <a:gd name="connsiteX94" fmla="*/ 1102290 w 2617940"/>
                <a:gd name="connsiteY94" fmla="*/ 2664105 h 3240302"/>
                <a:gd name="connsiteX95" fmla="*/ 1064712 w 2617940"/>
                <a:gd name="connsiteY95" fmla="*/ 2576423 h 3240302"/>
                <a:gd name="connsiteX96" fmla="*/ 1014608 w 2617940"/>
                <a:gd name="connsiteY96" fmla="*/ 2501267 h 3240302"/>
                <a:gd name="connsiteX97" fmla="*/ 939452 w 2617940"/>
                <a:gd name="connsiteY97" fmla="*/ 2451163 h 3240302"/>
                <a:gd name="connsiteX98" fmla="*/ 901874 w 2617940"/>
                <a:gd name="connsiteY98" fmla="*/ 2413585 h 3240302"/>
                <a:gd name="connsiteX0" fmla="*/ 901874 w 2617940"/>
                <a:gd name="connsiteY0" fmla="*/ 2413585 h 3240302"/>
                <a:gd name="connsiteX1" fmla="*/ 789140 w 2617940"/>
                <a:gd name="connsiteY1" fmla="*/ 2325902 h 3240302"/>
                <a:gd name="connsiteX2" fmla="*/ 726509 w 2617940"/>
                <a:gd name="connsiteY2" fmla="*/ 2163064 h 3240302"/>
                <a:gd name="connsiteX3" fmla="*/ 676405 w 2617940"/>
                <a:gd name="connsiteY3" fmla="*/ 2125486 h 3240302"/>
                <a:gd name="connsiteX4" fmla="*/ 626301 w 2617940"/>
                <a:gd name="connsiteY4" fmla="*/ 2037804 h 3240302"/>
                <a:gd name="connsiteX5" fmla="*/ 601249 w 2617940"/>
                <a:gd name="connsiteY5" fmla="*/ 1987700 h 3240302"/>
                <a:gd name="connsiteX6" fmla="*/ 513567 w 2617940"/>
                <a:gd name="connsiteY6" fmla="*/ 1874965 h 3240302"/>
                <a:gd name="connsiteX7" fmla="*/ 475989 w 2617940"/>
                <a:gd name="connsiteY7" fmla="*/ 1812335 h 3240302"/>
                <a:gd name="connsiteX8" fmla="*/ 425885 w 2617940"/>
                <a:gd name="connsiteY8" fmla="*/ 1762231 h 3240302"/>
                <a:gd name="connsiteX9" fmla="*/ 350729 w 2617940"/>
                <a:gd name="connsiteY9" fmla="*/ 1649497 h 3240302"/>
                <a:gd name="connsiteX10" fmla="*/ 313151 w 2617940"/>
                <a:gd name="connsiteY10" fmla="*/ 1599393 h 3240302"/>
                <a:gd name="connsiteX11" fmla="*/ 275572 w 2617940"/>
                <a:gd name="connsiteY11" fmla="*/ 1511711 h 3240302"/>
                <a:gd name="connsiteX12" fmla="*/ 225468 w 2617940"/>
                <a:gd name="connsiteY12" fmla="*/ 1411502 h 3240302"/>
                <a:gd name="connsiteX13" fmla="*/ 212942 w 2617940"/>
                <a:gd name="connsiteY13" fmla="*/ 1373924 h 3240302"/>
                <a:gd name="connsiteX14" fmla="*/ 175364 w 2617940"/>
                <a:gd name="connsiteY14" fmla="*/ 1311294 h 3240302"/>
                <a:gd name="connsiteX15" fmla="*/ 150312 w 2617940"/>
                <a:gd name="connsiteY15" fmla="*/ 1236138 h 3240302"/>
                <a:gd name="connsiteX16" fmla="*/ 125260 w 2617940"/>
                <a:gd name="connsiteY16" fmla="*/ 1160982 h 3240302"/>
                <a:gd name="connsiteX17" fmla="*/ 87682 w 2617940"/>
                <a:gd name="connsiteY17" fmla="*/ 1110878 h 3240302"/>
                <a:gd name="connsiteX18" fmla="*/ 75156 w 2617940"/>
                <a:gd name="connsiteY18" fmla="*/ 1073300 h 3240302"/>
                <a:gd name="connsiteX19" fmla="*/ 50104 w 2617940"/>
                <a:gd name="connsiteY19" fmla="*/ 1023195 h 3240302"/>
                <a:gd name="connsiteX20" fmla="*/ 37578 w 2617940"/>
                <a:gd name="connsiteY20" fmla="*/ 960565 h 3240302"/>
                <a:gd name="connsiteX21" fmla="*/ 25052 w 2617940"/>
                <a:gd name="connsiteY21" fmla="*/ 922987 h 3240302"/>
                <a:gd name="connsiteX22" fmla="*/ 0 w 2617940"/>
                <a:gd name="connsiteY22" fmla="*/ 785201 h 3240302"/>
                <a:gd name="connsiteX23" fmla="*/ 12526 w 2617940"/>
                <a:gd name="connsiteY23" fmla="*/ 309212 h 3240302"/>
                <a:gd name="connsiteX24" fmla="*/ 37578 w 2617940"/>
                <a:gd name="connsiteY24" fmla="*/ 271634 h 3240302"/>
                <a:gd name="connsiteX25" fmla="*/ 112734 w 2617940"/>
                <a:gd name="connsiteY25" fmla="*/ 196478 h 3240302"/>
                <a:gd name="connsiteX26" fmla="*/ 212942 w 2617940"/>
                <a:gd name="connsiteY26" fmla="*/ 133848 h 3240302"/>
                <a:gd name="connsiteX27" fmla="*/ 250520 w 2617940"/>
                <a:gd name="connsiteY27" fmla="*/ 121322 h 3240302"/>
                <a:gd name="connsiteX28" fmla="*/ 338203 w 2617940"/>
                <a:gd name="connsiteY28" fmla="*/ 83743 h 3240302"/>
                <a:gd name="connsiteX29" fmla="*/ 375781 w 2617940"/>
                <a:gd name="connsiteY29" fmla="*/ 58691 h 3240302"/>
                <a:gd name="connsiteX30" fmla="*/ 463463 w 2617940"/>
                <a:gd name="connsiteY30" fmla="*/ 33639 h 3240302"/>
                <a:gd name="connsiteX31" fmla="*/ 538619 w 2617940"/>
                <a:gd name="connsiteY31" fmla="*/ 8587 h 3240302"/>
                <a:gd name="connsiteX32" fmla="*/ 839244 w 2617940"/>
                <a:gd name="connsiteY32" fmla="*/ 58691 h 3240302"/>
                <a:gd name="connsiteX33" fmla="*/ 864296 w 2617940"/>
                <a:gd name="connsiteY33" fmla="*/ 96269 h 3240302"/>
                <a:gd name="connsiteX34" fmla="*/ 901874 w 2617940"/>
                <a:gd name="connsiteY34" fmla="*/ 209004 h 3240302"/>
                <a:gd name="connsiteX35" fmla="*/ 926926 w 2617940"/>
                <a:gd name="connsiteY35" fmla="*/ 246582 h 3240302"/>
                <a:gd name="connsiteX36" fmla="*/ 939452 w 2617940"/>
                <a:gd name="connsiteY36" fmla="*/ 296686 h 3240302"/>
                <a:gd name="connsiteX37" fmla="*/ 1027134 w 2617940"/>
                <a:gd name="connsiteY37" fmla="*/ 421946 h 3240302"/>
                <a:gd name="connsiteX38" fmla="*/ 1114816 w 2617940"/>
                <a:gd name="connsiteY38" fmla="*/ 534680 h 3240302"/>
                <a:gd name="connsiteX39" fmla="*/ 1139868 w 2617940"/>
                <a:gd name="connsiteY39" fmla="*/ 584785 h 3240302"/>
                <a:gd name="connsiteX40" fmla="*/ 1177446 w 2617940"/>
                <a:gd name="connsiteY40" fmla="*/ 622363 h 3240302"/>
                <a:gd name="connsiteX41" fmla="*/ 1202499 w 2617940"/>
                <a:gd name="connsiteY41" fmla="*/ 659941 h 3240302"/>
                <a:gd name="connsiteX42" fmla="*/ 1215025 w 2617940"/>
                <a:gd name="connsiteY42" fmla="*/ 697519 h 3240302"/>
                <a:gd name="connsiteX43" fmla="*/ 1277655 w 2617940"/>
                <a:gd name="connsiteY43" fmla="*/ 785201 h 3240302"/>
                <a:gd name="connsiteX44" fmla="*/ 1290181 w 2617940"/>
                <a:gd name="connsiteY44" fmla="*/ 822779 h 3240302"/>
                <a:gd name="connsiteX45" fmla="*/ 1365337 w 2617940"/>
                <a:gd name="connsiteY45" fmla="*/ 922987 h 3240302"/>
                <a:gd name="connsiteX46" fmla="*/ 1390389 w 2617940"/>
                <a:gd name="connsiteY46" fmla="*/ 973091 h 3240302"/>
                <a:gd name="connsiteX47" fmla="*/ 1453019 w 2617940"/>
                <a:gd name="connsiteY47" fmla="*/ 1035722 h 3240302"/>
                <a:gd name="connsiteX48" fmla="*/ 1465545 w 2617940"/>
                <a:gd name="connsiteY48" fmla="*/ 1073300 h 3240302"/>
                <a:gd name="connsiteX49" fmla="*/ 1528175 w 2617940"/>
                <a:gd name="connsiteY49" fmla="*/ 1160982 h 3240302"/>
                <a:gd name="connsiteX50" fmla="*/ 1565753 w 2617940"/>
                <a:gd name="connsiteY50" fmla="*/ 1198560 h 3240302"/>
                <a:gd name="connsiteX51" fmla="*/ 1653436 w 2617940"/>
                <a:gd name="connsiteY51" fmla="*/ 1323820 h 3240302"/>
                <a:gd name="connsiteX52" fmla="*/ 1691014 w 2617940"/>
                <a:gd name="connsiteY52" fmla="*/ 1348872 h 3240302"/>
                <a:gd name="connsiteX53" fmla="*/ 1778696 w 2617940"/>
                <a:gd name="connsiteY53" fmla="*/ 1474132 h 3240302"/>
                <a:gd name="connsiteX54" fmla="*/ 1816274 w 2617940"/>
                <a:gd name="connsiteY54" fmla="*/ 1511711 h 3240302"/>
                <a:gd name="connsiteX55" fmla="*/ 1853852 w 2617940"/>
                <a:gd name="connsiteY55" fmla="*/ 1561815 h 3240302"/>
                <a:gd name="connsiteX56" fmla="*/ 1891430 w 2617940"/>
                <a:gd name="connsiteY56" fmla="*/ 1599393 h 3240302"/>
                <a:gd name="connsiteX57" fmla="*/ 1929008 w 2617940"/>
                <a:gd name="connsiteY57" fmla="*/ 1662023 h 3240302"/>
                <a:gd name="connsiteX58" fmla="*/ 1966586 w 2617940"/>
                <a:gd name="connsiteY58" fmla="*/ 1699601 h 3240302"/>
                <a:gd name="connsiteX59" fmla="*/ 1991638 w 2617940"/>
                <a:gd name="connsiteY59" fmla="*/ 1749705 h 3240302"/>
                <a:gd name="connsiteX60" fmla="*/ 2029216 w 2617940"/>
                <a:gd name="connsiteY60" fmla="*/ 1787283 h 3240302"/>
                <a:gd name="connsiteX61" fmla="*/ 2054268 w 2617940"/>
                <a:gd name="connsiteY61" fmla="*/ 1837387 h 3240302"/>
                <a:gd name="connsiteX62" fmla="*/ 2116899 w 2617940"/>
                <a:gd name="connsiteY62" fmla="*/ 1912543 h 3240302"/>
                <a:gd name="connsiteX63" fmla="*/ 2154477 w 2617940"/>
                <a:gd name="connsiteY63" fmla="*/ 1962648 h 3240302"/>
                <a:gd name="connsiteX64" fmla="*/ 2192055 w 2617940"/>
                <a:gd name="connsiteY64" fmla="*/ 2050330 h 3240302"/>
                <a:gd name="connsiteX65" fmla="*/ 2204581 w 2617940"/>
                <a:gd name="connsiteY65" fmla="*/ 2087908 h 3240302"/>
                <a:gd name="connsiteX66" fmla="*/ 2254685 w 2617940"/>
                <a:gd name="connsiteY66" fmla="*/ 2163064 h 3240302"/>
                <a:gd name="connsiteX67" fmla="*/ 2292263 w 2617940"/>
                <a:gd name="connsiteY67" fmla="*/ 2225694 h 3240302"/>
                <a:gd name="connsiteX68" fmla="*/ 2367419 w 2617940"/>
                <a:gd name="connsiteY68" fmla="*/ 2338428 h 3240302"/>
                <a:gd name="connsiteX69" fmla="*/ 2392471 w 2617940"/>
                <a:gd name="connsiteY69" fmla="*/ 2376006 h 3240302"/>
                <a:gd name="connsiteX70" fmla="*/ 2417523 w 2617940"/>
                <a:gd name="connsiteY70" fmla="*/ 2401059 h 3240302"/>
                <a:gd name="connsiteX71" fmla="*/ 2467627 w 2617940"/>
                <a:gd name="connsiteY71" fmla="*/ 2438637 h 3240302"/>
                <a:gd name="connsiteX72" fmla="*/ 2517731 w 2617940"/>
                <a:gd name="connsiteY72" fmla="*/ 2513793 h 3240302"/>
                <a:gd name="connsiteX73" fmla="*/ 2555309 w 2617940"/>
                <a:gd name="connsiteY73" fmla="*/ 2551371 h 3240302"/>
                <a:gd name="connsiteX74" fmla="*/ 2592888 w 2617940"/>
                <a:gd name="connsiteY74" fmla="*/ 2639053 h 3240302"/>
                <a:gd name="connsiteX75" fmla="*/ 2617940 w 2617940"/>
                <a:gd name="connsiteY75" fmla="*/ 2714209 h 3240302"/>
                <a:gd name="connsiteX76" fmla="*/ 2605414 w 2617940"/>
                <a:gd name="connsiteY76" fmla="*/ 3052412 h 3240302"/>
                <a:gd name="connsiteX77" fmla="*/ 2517731 w 2617940"/>
                <a:gd name="connsiteY77" fmla="*/ 3140094 h 3240302"/>
                <a:gd name="connsiteX78" fmla="*/ 2392471 w 2617940"/>
                <a:gd name="connsiteY78" fmla="*/ 3177672 h 3240302"/>
                <a:gd name="connsiteX79" fmla="*/ 2079320 w 2617940"/>
                <a:gd name="connsiteY79" fmla="*/ 3215250 h 3240302"/>
                <a:gd name="connsiteX80" fmla="*/ 1929008 w 2617940"/>
                <a:gd name="connsiteY80" fmla="*/ 3240302 h 3240302"/>
                <a:gd name="connsiteX81" fmla="*/ 1716066 w 2617940"/>
                <a:gd name="connsiteY81" fmla="*/ 3227776 h 3240302"/>
                <a:gd name="connsiteX82" fmla="*/ 1640909 w 2617940"/>
                <a:gd name="connsiteY82" fmla="*/ 3177672 h 3240302"/>
                <a:gd name="connsiteX83" fmla="*/ 1565753 w 2617940"/>
                <a:gd name="connsiteY83" fmla="*/ 3115042 h 3240302"/>
                <a:gd name="connsiteX84" fmla="*/ 1490597 w 2617940"/>
                <a:gd name="connsiteY84" fmla="*/ 3039886 h 3240302"/>
                <a:gd name="connsiteX85" fmla="*/ 1415441 w 2617940"/>
                <a:gd name="connsiteY85" fmla="*/ 2977256 h 3240302"/>
                <a:gd name="connsiteX86" fmla="*/ 1377863 w 2617940"/>
                <a:gd name="connsiteY86" fmla="*/ 2939678 h 3240302"/>
                <a:gd name="connsiteX87" fmla="*/ 1327759 w 2617940"/>
                <a:gd name="connsiteY87" fmla="*/ 2914626 h 3240302"/>
                <a:gd name="connsiteX88" fmla="*/ 1277655 w 2617940"/>
                <a:gd name="connsiteY88" fmla="*/ 2877048 h 3240302"/>
                <a:gd name="connsiteX89" fmla="*/ 1227551 w 2617940"/>
                <a:gd name="connsiteY89" fmla="*/ 2851995 h 3240302"/>
                <a:gd name="connsiteX90" fmla="*/ 1152394 w 2617940"/>
                <a:gd name="connsiteY90" fmla="*/ 2789365 h 3240302"/>
                <a:gd name="connsiteX91" fmla="*/ 1139868 w 2617940"/>
                <a:gd name="connsiteY91" fmla="*/ 2751787 h 3240302"/>
                <a:gd name="connsiteX92" fmla="*/ 1114816 w 2617940"/>
                <a:gd name="connsiteY92" fmla="*/ 2714209 h 3240302"/>
                <a:gd name="connsiteX93" fmla="*/ 1102290 w 2617940"/>
                <a:gd name="connsiteY93" fmla="*/ 2664105 h 3240302"/>
                <a:gd name="connsiteX94" fmla="*/ 1064712 w 2617940"/>
                <a:gd name="connsiteY94" fmla="*/ 2576423 h 3240302"/>
                <a:gd name="connsiteX95" fmla="*/ 1014608 w 2617940"/>
                <a:gd name="connsiteY95" fmla="*/ 2501267 h 3240302"/>
                <a:gd name="connsiteX96" fmla="*/ 939452 w 2617940"/>
                <a:gd name="connsiteY96" fmla="*/ 2451163 h 3240302"/>
                <a:gd name="connsiteX97" fmla="*/ 901874 w 2617940"/>
                <a:gd name="connsiteY97" fmla="*/ 2413585 h 3240302"/>
                <a:gd name="connsiteX0" fmla="*/ 901874 w 2617940"/>
                <a:gd name="connsiteY0" fmla="*/ 2415447 h 3242164"/>
                <a:gd name="connsiteX1" fmla="*/ 789140 w 2617940"/>
                <a:gd name="connsiteY1" fmla="*/ 2327764 h 3242164"/>
                <a:gd name="connsiteX2" fmla="*/ 726509 w 2617940"/>
                <a:gd name="connsiteY2" fmla="*/ 2164926 h 3242164"/>
                <a:gd name="connsiteX3" fmla="*/ 676405 w 2617940"/>
                <a:gd name="connsiteY3" fmla="*/ 2127348 h 3242164"/>
                <a:gd name="connsiteX4" fmla="*/ 626301 w 2617940"/>
                <a:gd name="connsiteY4" fmla="*/ 2039666 h 3242164"/>
                <a:gd name="connsiteX5" fmla="*/ 601249 w 2617940"/>
                <a:gd name="connsiteY5" fmla="*/ 1989562 h 3242164"/>
                <a:gd name="connsiteX6" fmla="*/ 513567 w 2617940"/>
                <a:gd name="connsiteY6" fmla="*/ 1876827 h 3242164"/>
                <a:gd name="connsiteX7" fmla="*/ 475989 w 2617940"/>
                <a:gd name="connsiteY7" fmla="*/ 1814197 h 3242164"/>
                <a:gd name="connsiteX8" fmla="*/ 425885 w 2617940"/>
                <a:gd name="connsiteY8" fmla="*/ 1764093 h 3242164"/>
                <a:gd name="connsiteX9" fmla="*/ 350729 w 2617940"/>
                <a:gd name="connsiteY9" fmla="*/ 1651359 h 3242164"/>
                <a:gd name="connsiteX10" fmla="*/ 313151 w 2617940"/>
                <a:gd name="connsiteY10" fmla="*/ 1601255 h 3242164"/>
                <a:gd name="connsiteX11" fmla="*/ 275572 w 2617940"/>
                <a:gd name="connsiteY11" fmla="*/ 1513573 h 3242164"/>
                <a:gd name="connsiteX12" fmla="*/ 225468 w 2617940"/>
                <a:gd name="connsiteY12" fmla="*/ 1413364 h 3242164"/>
                <a:gd name="connsiteX13" fmla="*/ 212942 w 2617940"/>
                <a:gd name="connsiteY13" fmla="*/ 1375786 h 3242164"/>
                <a:gd name="connsiteX14" fmla="*/ 175364 w 2617940"/>
                <a:gd name="connsiteY14" fmla="*/ 1313156 h 3242164"/>
                <a:gd name="connsiteX15" fmla="*/ 150312 w 2617940"/>
                <a:gd name="connsiteY15" fmla="*/ 1238000 h 3242164"/>
                <a:gd name="connsiteX16" fmla="*/ 125260 w 2617940"/>
                <a:gd name="connsiteY16" fmla="*/ 1162844 h 3242164"/>
                <a:gd name="connsiteX17" fmla="*/ 87682 w 2617940"/>
                <a:gd name="connsiteY17" fmla="*/ 1112740 h 3242164"/>
                <a:gd name="connsiteX18" fmla="*/ 75156 w 2617940"/>
                <a:gd name="connsiteY18" fmla="*/ 1075162 h 3242164"/>
                <a:gd name="connsiteX19" fmla="*/ 50104 w 2617940"/>
                <a:gd name="connsiteY19" fmla="*/ 1025057 h 3242164"/>
                <a:gd name="connsiteX20" fmla="*/ 37578 w 2617940"/>
                <a:gd name="connsiteY20" fmla="*/ 962427 h 3242164"/>
                <a:gd name="connsiteX21" fmla="*/ 25052 w 2617940"/>
                <a:gd name="connsiteY21" fmla="*/ 924849 h 3242164"/>
                <a:gd name="connsiteX22" fmla="*/ 0 w 2617940"/>
                <a:gd name="connsiteY22" fmla="*/ 787063 h 3242164"/>
                <a:gd name="connsiteX23" fmla="*/ 12526 w 2617940"/>
                <a:gd name="connsiteY23" fmla="*/ 311074 h 3242164"/>
                <a:gd name="connsiteX24" fmla="*/ 37578 w 2617940"/>
                <a:gd name="connsiteY24" fmla="*/ 273496 h 3242164"/>
                <a:gd name="connsiteX25" fmla="*/ 112734 w 2617940"/>
                <a:gd name="connsiteY25" fmla="*/ 198340 h 3242164"/>
                <a:gd name="connsiteX26" fmla="*/ 212942 w 2617940"/>
                <a:gd name="connsiteY26" fmla="*/ 135710 h 3242164"/>
                <a:gd name="connsiteX27" fmla="*/ 250520 w 2617940"/>
                <a:gd name="connsiteY27" fmla="*/ 123184 h 3242164"/>
                <a:gd name="connsiteX28" fmla="*/ 338203 w 2617940"/>
                <a:gd name="connsiteY28" fmla="*/ 85605 h 3242164"/>
                <a:gd name="connsiteX29" fmla="*/ 375781 w 2617940"/>
                <a:gd name="connsiteY29" fmla="*/ 60553 h 3242164"/>
                <a:gd name="connsiteX30" fmla="*/ 463463 w 2617940"/>
                <a:gd name="connsiteY30" fmla="*/ 35501 h 3242164"/>
                <a:gd name="connsiteX31" fmla="*/ 538619 w 2617940"/>
                <a:gd name="connsiteY31" fmla="*/ 10449 h 3242164"/>
                <a:gd name="connsiteX32" fmla="*/ 739035 w 2617940"/>
                <a:gd name="connsiteY32" fmla="*/ 60553 h 3242164"/>
                <a:gd name="connsiteX33" fmla="*/ 864296 w 2617940"/>
                <a:gd name="connsiteY33" fmla="*/ 98131 h 3242164"/>
                <a:gd name="connsiteX34" fmla="*/ 901874 w 2617940"/>
                <a:gd name="connsiteY34" fmla="*/ 210866 h 3242164"/>
                <a:gd name="connsiteX35" fmla="*/ 926926 w 2617940"/>
                <a:gd name="connsiteY35" fmla="*/ 248444 h 3242164"/>
                <a:gd name="connsiteX36" fmla="*/ 939452 w 2617940"/>
                <a:gd name="connsiteY36" fmla="*/ 298548 h 3242164"/>
                <a:gd name="connsiteX37" fmla="*/ 1027134 w 2617940"/>
                <a:gd name="connsiteY37" fmla="*/ 423808 h 3242164"/>
                <a:gd name="connsiteX38" fmla="*/ 1114816 w 2617940"/>
                <a:gd name="connsiteY38" fmla="*/ 536542 h 3242164"/>
                <a:gd name="connsiteX39" fmla="*/ 1139868 w 2617940"/>
                <a:gd name="connsiteY39" fmla="*/ 586647 h 3242164"/>
                <a:gd name="connsiteX40" fmla="*/ 1177446 w 2617940"/>
                <a:gd name="connsiteY40" fmla="*/ 624225 h 3242164"/>
                <a:gd name="connsiteX41" fmla="*/ 1202499 w 2617940"/>
                <a:gd name="connsiteY41" fmla="*/ 661803 h 3242164"/>
                <a:gd name="connsiteX42" fmla="*/ 1215025 w 2617940"/>
                <a:gd name="connsiteY42" fmla="*/ 699381 h 3242164"/>
                <a:gd name="connsiteX43" fmla="*/ 1277655 w 2617940"/>
                <a:gd name="connsiteY43" fmla="*/ 787063 h 3242164"/>
                <a:gd name="connsiteX44" fmla="*/ 1290181 w 2617940"/>
                <a:gd name="connsiteY44" fmla="*/ 824641 h 3242164"/>
                <a:gd name="connsiteX45" fmla="*/ 1365337 w 2617940"/>
                <a:gd name="connsiteY45" fmla="*/ 924849 h 3242164"/>
                <a:gd name="connsiteX46" fmla="*/ 1390389 w 2617940"/>
                <a:gd name="connsiteY46" fmla="*/ 974953 h 3242164"/>
                <a:gd name="connsiteX47" fmla="*/ 1453019 w 2617940"/>
                <a:gd name="connsiteY47" fmla="*/ 1037584 h 3242164"/>
                <a:gd name="connsiteX48" fmla="*/ 1465545 w 2617940"/>
                <a:gd name="connsiteY48" fmla="*/ 1075162 h 3242164"/>
                <a:gd name="connsiteX49" fmla="*/ 1528175 w 2617940"/>
                <a:gd name="connsiteY49" fmla="*/ 1162844 h 3242164"/>
                <a:gd name="connsiteX50" fmla="*/ 1565753 w 2617940"/>
                <a:gd name="connsiteY50" fmla="*/ 1200422 h 3242164"/>
                <a:gd name="connsiteX51" fmla="*/ 1653436 w 2617940"/>
                <a:gd name="connsiteY51" fmla="*/ 1325682 h 3242164"/>
                <a:gd name="connsiteX52" fmla="*/ 1691014 w 2617940"/>
                <a:gd name="connsiteY52" fmla="*/ 1350734 h 3242164"/>
                <a:gd name="connsiteX53" fmla="*/ 1778696 w 2617940"/>
                <a:gd name="connsiteY53" fmla="*/ 1475994 h 3242164"/>
                <a:gd name="connsiteX54" fmla="*/ 1816274 w 2617940"/>
                <a:gd name="connsiteY54" fmla="*/ 1513573 h 3242164"/>
                <a:gd name="connsiteX55" fmla="*/ 1853852 w 2617940"/>
                <a:gd name="connsiteY55" fmla="*/ 1563677 h 3242164"/>
                <a:gd name="connsiteX56" fmla="*/ 1891430 w 2617940"/>
                <a:gd name="connsiteY56" fmla="*/ 1601255 h 3242164"/>
                <a:gd name="connsiteX57" fmla="*/ 1929008 w 2617940"/>
                <a:gd name="connsiteY57" fmla="*/ 1663885 h 3242164"/>
                <a:gd name="connsiteX58" fmla="*/ 1966586 w 2617940"/>
                <a:gd name="connsiteY58" fmla="*/ 1701463 h 3242164"/>
                <a:gd name="connsiteX59" fmla="*/ 1991638 w 2617940"/>
                <a:gd name="connsiteY59" fmla="*/ 1751567 h 3242164"/>
                <a:gd name="connsiteX60" fmla="*/ 2029216 w 2617940"/>
                <a:gd name="connsiteY60" fmla="*/ 1789145 h 3242164"/>
                <a:gd name="connsiteX61" fmla="*/ 2054268 w 2617940"/>
                <a:gd name="connsiteY61" fmla="*/ 1839249 h 3242164"/>
                <a:gd name="connsiteX62" fmla="*/ 2116899 w 2617940"/>
                <a:gd name="connsiteY62" fmla="*/ 1914405 h 3242164"/>
                <a:gd name="connsiteX63" fmla="*/ 2154477 w 2617940"/>
                <a:gd name="connsiteY63" fmla="*/ 1964510 h 3242164"/>
                <a:gd name="connsiteX64" fmla="*/ 2192055 w 2617940"/>
                <a:gd name="connsiteY64" fmla="*/ 2052192 h 3242164"/>
                <a:gd name="connsiteX65" fmla="*/ 2204581 w 2617940"/>
                <a:gd name="connsiteY65" fmla="*/ 2089770 h 3242164"/>
                <a:gd name="connsiteX66" fmla="*/ 2254685 w 2617940"/>
                <a:gd name="connsiteY66" fmla="*/ 2164926 h 3242164"/>
                <a:gd name="connsiteX67" fmla="*/ 2292263 w 2617940"/>
                <a:gd name="connsiteY67" fmla="*/ 2227556 h 3242164"/>
                <a:gd name="connsiteX68" fmla="*/ 2367419 w 2617940"/>
                <a:gd name="connsiteY68" fmla="*/ 2340290 h 3242164"/>
                <a:gd name="connsiteX69" fmla="*/ 2392471 w 2617940"/>
                <a:gd name="connsiteY69" fmla="*/ 2377868 h 3242164"/>
                <a:gd name="connsiteX70" fmla="*/ 2417523 w 2617940"/>
                <a:gd name="connsiteY70" fmla="*/ 2402921 h 3242164"/>
                <a:gd name="connsiteX71" fmla="*/ 2467627 w 2617940"/>
                <a:gd name="connsiteY71" fmla="*/ 2440499 h 3242164"/>
                <a:gd name="connsiteX72" fmla="*/ 2517731 w 2617940"/>
                <a:gd name="connsiteY72" fmla="*/ 2515655 h 3242164"/>
                <a:gd name="connsiteX73" fmla="*/ 2555309 w 2617940"/>
                <a:gd name="connsiteY73" fmla="*/ 2553233 h 3242164"/>
                <a:gd name="connsiteX74" fmla="*/ 2592888 w 2617940"/>
                <a:gd name="connsiteY74" fmla="*/ 2640915 h 3242164"/>
                <a:gd name="connsiteX75" fmla="*/ 2617940 w 2617940"/>
                <a:gd name="connsiteY75" fmla="*/ 2716071 h 3242164"/>
                <a:gd name="connsiteX76" fmla="*/ 2605414 w 2617940"/>
                <a:gd name="connsiteY76" fmla="*/ 3054274 h 3242164"/>
                <a:gd name="connsiteX77" fmla="*/ 2517731 w 2617940"/>
                <a:gd name="connsiteY77" fmla="*/ 3141956 h 3242164"/>
                <a:gd name="connsiteX78" fmla="*/ 2392471 w 2617940"/>
                <a:gd name="connsiteY78" fmla="*/ 3179534 h 3242164"/>
                <a:gd name="connsiteX79" fmla="*/ 2079320 w 2617940"/>
                <a:gd name="connsiteY79" fmla="*/ 3217112 h 3242164"/>
                <a:gd name="connsiteX80" fmla="*/ 1929008 w 2617940"/>
                <a:gd name="connsiteY80" fmla="*/ 3242164 h 3242164"/>
                <a:gd name="connsiteX81" fmla="*/ 1716066 w 2617940"/>
                <a:gd name="connsiteY81" fmla="*/ 3229638 h 3242164"/>
                <a:gd name="connsiteX82" fmla="*/ 1640909 w 2617940"/>
                <a:gd name="connsiteY82" fmla="*/ 3179534 h 3242164"/>
                <a:gd name="connsiteX83" fmla="*/ 1565753 w 2617940"/>
                <a:gd name="connsiteY83" fmla="*/ 3116904 h 3242164"/>
                <a:gd name="connsiteX84" fmla="*/ 1490597 w 2617940"/>
                <a:gd name="connsiteY84" fmla="*/ 3041748 h 3242164"/>
                <a:gd name="connsiteX85" fmla="*/ 1415441 w 2617940"/>
                <a:gd name="connsiteY85" fmla="*/ 2979118 h 3242164"/>
                <a:gd name="connsiteX86" fmla="*/ 1377863 w 2617940"/>
                <a:gd name="connsiteY86" fmla="*/ 2941540 h 3242164"/>
                <a:gd name="connsiteX87" fmla="*/ 1327759 w 2617940"/>
                <a:gd name="connsiteY87" fmla="*/ 2916488 h 3242164"/>
                <a:gd name="connsiteX88" fmla="*/ 1277655 w 2617940"/>
                <a:gd name="connsiteY88" fmla="*/ 2878910 h 3242164"/>
                <a:gd name="connsiteX89" fmla="*/ 1227551 w 2617940"/>
                <a:gd name="connsiteY89" fmla="*/ 2853857 h 3242164"/>
                <a:gd name="connsiteX90" fmla="*/ 1152394 w 2617940"/>
                <a:gd name="connsiteY90" fmla="*/ 2791227 h 3242164"/>
                <a:gd name="connsiteX91" fmla="*/ 1139868 w 2617940"/>
                <a:gd name="connsiteY91" fmla="*/ 2753649 h 3242164"/>
                <a:gd name="connsiteX92" fmla="*/ 1114816 w 2617940"/>
                <a:gd name="connsiteY92" fmla="*/ 2716071 h 3242164"/>
                <a:gd name="connsiteX93" fmla="*/ 1102290 w 2617940"/>
                <a:gd name="connsiteY93" fmla="*/ 2665967 h 3242164"/>
                <a:gd name="connsiteX94" fmla="*/ 1064712 w 2617940"/>
                <a:gd name="connsiteY94" fmla="*/ 2578285 h 3242164"/>
                <a:gd name="connsiteX95" fmla="*/ 1014608 w 2617940"/>
                <a:gd name="connsiteY95" fmla="*/ 2503129 h 3242164"/>
                <a:gd name="connsiteX96" fmla="*/ 939452 w 2617940"/>
                <a:gd name="connsiteY96" fmla="*/ 2453025 h 3242164"/>
                <a:gd name="connsiteX97" fmla="*/ 901874 w 2617940"/>
                <a:gd name="connsiteY97" fmla="*/ 2415447 h 3242164"/>
                <a:gd name="connsiteX0" fmla="*/ 901874 w 2617940"/>
                <a:gd name="connsiteY0" fmla="*/ 2407307 h 3234024"/>
                <a:gd name="connsiteX1" fmla="*/ 789140 w 2617940"/>
                <a:gd name="connsiteY1" fmla="*/ 2319624 h 3234024"/>
                <a:gd name="connsiteX2" fmla="*/ 726509 w 2617940"/>
                <a:gd name="connsiteY2" fmla="*/ 2156786 h 3234024"/>
                <a:gd name="connsiteX3" fmla="*/ 676405 w 2617940"/>
                <a:gd name="connsiteY3" fmla="*/ 2119208 h 3234024"/>
                <a:gd name="connsiteX4" fmla="*/ 626301 w 2617940"/>
                <a:gd name="connsiteY4" fmla="*/ 2031526 h 3234024"/>
                <a:gd name="connsiteX5" fmla="*/ 601249 w 2617940"/>
                <a:gd name="connsiteY5" fmla="*/ 1981422 h 3234024"/>
                <a:gd name="connsiteX6" fmla="*/ 513567 w 2617940"/>
                <a:gd name="connsiteY6" fmla="*/ 1868687 h 3234024"/>
                <a:gd name="connsiteX7" fmla="*/ 475989 w 2617940"/>
                <a:gd name="connsiteY7" fmla="*/ 1806057 h 3234024"/>
                <a:gd name="connsiteX8" fmla="*/ 425885 w 2617940"/>
                <a:gd name="connsiteY8" fmla="*/ 1755953 h 3234024"/>
                <a:gd name="connsiteX9" fmla="*/ 350729 w 2617940"/>
                <a:gd name="connsiteY9" fmla="*/ 1643219 h 3234024"/>
                <a:gd name="connsiteX10" fmla="*/ 313151 w 2617940"/>
                <a:gd name="connsiteY10" fmla="*/ 1593115 h 3234024"/>
                <a:gd name="connsiteX11" fmla="*/ 275572 w 2617940"/>
                <a:gd name="connsiteY11" fmla="*/ 1505433 h 3234024"/>
                <a:gd name="connsiteX12" fmla="*/ 225468 w 2617940"/>
                <a:gd name="connsiteY12" fmla="*/ 1405224 h 3234024"/>
                <a:gd name="connsiteX13" fmla="*/ 212942 w 2617940"/>
                <a:gd name="connsiteY13" fmla="*/ 1367646 h 3234024"/>
                <a:gd name="connsiteX14" fmla="*/ 175364 w 2617940"/>
                <a:gd name="connsiteY14" fmla="*/ 1305016 h 3234024"/>
                <a:gd name="connsiteX15" fmla="*/ 150312 w 2617940"/>
                <a:gd name="connsiteY15" fmla="*/ 1229860 h 3234024"/>
                <a:gd name="connsiteX16" fmla="*/ 125260 w 2617940"/>
                <a:gd name="connsiteY16" fmla="*/ 1154704 h 3234024"/>
                <a:gd name="connsiteX17" fmla="*/ 87682 w 2617940"/>
                <a:gd name="connsiteY17" fmla="*/ 1104600 h 3234024"/>
                <a:gd name="connsiteX18" fmla="*/ 75156 w 2617940"/>
                <a:gd name="connsiteY18" fmla="*/ 1067022 h 3234024"/>
                <a:gd name="connsiteX19" fmla="*/ 50104 w 2617940"/>
                <a:gd name="connsiteY19" fmla="*/ 1016917 h 3234024"/>
                <a:gd name="connsiteX20" fmla="*/ 37578 w 2617940"/>
                <a:gd name="connsiteY20" fmla="*/ 954287 h 3234024"/>
                <a:gd name="connsiteX21" fmla="*/ 25052 w 2617940"/>
                <a:gd name="connsiteY21" fmla="*/ 916709 h 3234024"/>
                <a:gd name="connsiteX22" fmla="*/ 0 w 2617940"/>
                <a:gd name="connsiteY22" fmla="*/ 778923 h 3234024"/>
                <a:gd name="connsiteX23" fmla="*/ 12526 w 2617940"/>
                <a:gd name="connsiteY23" fmla="*/ 302934 h 3234024"/>
                <a:gd name="connsiteX24" fmla="*/ 37578 w 2617940"/>
                <a:gd name="connsiteY24" fmla="*/ 265356 h 3234024"/>
                <a:gd name="connsiteX25" fmla="*/ 112734 w 2617940"/>
                <a:gd name="connsiteY25" fmla="*/ 190200 h 3234024"/>
                <a:gd name="connsiteX26" fmla="*/ 212942 w 2617940"/>
                <a:gd name="connsiteY26" fmla="*/ 127570 h 3234024"/>
                <a:gd name="connsiteX27" fmla="*/ 250520 w 2617940"/>
                <a:gd name="connsiteY27" fmla="*/ 115044 h 3234024"/>
                <a:gd name="connsiteX28" fmla="*/ 338203 w 2617940"/>
                <a:gd name="connsiteY28" fmla="*/ 77465 h 3234024"/>
                <a:gd name="connsiteX29" fmla="*/ 375781 w 2617940"/>
                <a:gd name="connsiteY29" fmla="*/ 52413 h 3234024"/>
                <a:gd name="connsiteX30" fmla="*/ 463463 w 2617940"/>
                <a:gd name="connsiteY30" fmla="*/ 27361 h 3234024"/>
                <a:gd name="connsiteX31" fmla="*/ 538619 w 2617940"/>
                <a:gd name="connsiteY31" fmla="*/ 2309 h 3234024"/>
                <a:gd name="connsiteX32" fmla="*/ 864296 w 2617940"/>
                <a:gd name="connsiteY32" fmla="*/ 89991 h 3234024"/>
                <a:gd name="connsiteX33" fmla="*/ 901874 w 2617940"/>
                <a:gd name="connsiteY33" fmla="*/ 202726 h 3234024"/>
                <a:gd name="connsiteX34" fmla="*/ 926926 w 2617940"/>
                <a:gd name="connsiteY34" fmla="*/ 240304 h 3234024"/>
                <a:gd name="connsiteX35" fmla="*/ 939452 w 2617940"/>
                <a:gd name="connsiteY35" fmla="*/ 290408 h 3234024"/>
                <a:gd name="connsiteX36" fmla="*/ 1027134 w 2617940"/>
                <a:gd name="connsiteY36" fmla="*/ 415668 h 3234024"/>
                <a:gd name="connsiteX37" fmla="*/ 1114816 w 2617940"/>
                <a:gd name="connsiteY37" fmla="*/ 528402 h 3234024"/>
                <a:gd name="connsiteX38" fmla="*/ 1139868 w 2617940"/>
                <a:gd name="connsiteY38" fmla="*/ 578507 h 3234024"/>
                <a:gd name="connsiteX39" fmla="*/ 1177446 w 2617940"/>
                <a:gd name="connsiteY39" fmla="*/ 616085 h 3234024"/>
                <a:gd name="connsiteX40" fmla="*/ 1202499 w 2617940"/>
                <a:gd name="connsiteY40" fmla="*/ 653663 h 3234024"/>
                <a:gd name="connsiteX41" fmla="*/ 1215025 w 2617940"/>
                <a:gd name="connsiteY41" fmla="*/ 691241 h 3234024"/>
                <a:gd name="connsiteX42" fmla="*/ 1277655 w 2617940"/>
                <a:gd name="connsiteY42" fmla="*/ 778923 h 3234024"/>
                <a:gd name="connsiteX43" fmla="*/ 1290181 w 2617940"/>
                <a:gd name="connsiteY43" fmla="*/ 816501 h 3234024"/>
                <a:gd name="connsiteX44" fmla="*/ 1365337 w 2617940"/>
                <a:gd name="connsiteY44" fmla="*/ 916709 h 3234024"/>
                <a:gd name="connsiteX45" fmla="*/ 1390389 w 2617940"/>
                <a:gd name="connsiteY45" fmla="*/ 966813 h 3234024"/>
                <a:gd name="connsiteX46" fmla="*/ 1453019 w 2617940"/>
                <a:gd name="connsiteY46" fmla="*/ 1029444 h 3234024"/>
                <a:gd name="connsiteX47" fmla="*/ 1465545 w 2617940"/>
                <a:gd name="connsiteY47" fmla="*/ 1067022 h 3234024"/>
                <a:gd name="connsiteX48" fmla="*/ 1528175 w 2617940"/>
                <a:gd name="connsiteY48" fmla="*/ 1154704 h 3234024"/>
                <a:gd name="connsiteX49" fmla="*/ 1565753 w 2617940"/>
                <a:gd name="connsiteY49" fmla="*/ 1192282 h 3234024"/>
                <a:gd name="connsiteX50" fmla="*/ 1653436 w 2617940"/>
                <a:gd name="connsiteY50" fmla="*/ 1317542 h 3234024"/>
                <a:gd name="connsiteX51" fmla="*/ 1691014 w 2617940"/>
                <a:gd name="connsiteY51" fmla="*/ 1342594 h 3234024"/>
                <a:gd name="connsiteX52" fmla="*/ 1778696 w 2617940"/>
                <a:gd name="connsiteY52" fmla="*/ 1467854 h 3234024"/>
                <a:gd name="connsiteX53" fmla="*/ 1816274 w 2617940"/>
                <a:gd name="connsiteY53" fmla="*/ 1505433 h 3234024"/>
                <a:gd name="connsiteX54" fmla="*/ 1853852 w 2617940"/>
                <a:gd name="connsiteY54" fmla="*/ 1555537 h 3234024"/>
                <a:gd name="connsiteX55" fmla="*/ 1891430 w 2617940"/>
                <a:gd name="connsiteY55" fmla="*/ 1593115 h 3234024"/>
                <a:gd name="connsiteX56" fmla="*/ 1929008 w 2617940"/>
                <a:gd name="connsiteY56" fmla="*/ 1655745 h 3234024"/>
                <a:gd name="connsiteX57" fmla="*/ 1966586 w 2617940"/>
                <a:gd name="connsiteY57" fmla="*/ 1693323 h 3234024"/>
                <a:gd name="connsiteX58" fmla="*/ 1991638 w 2617940"/>
                <a:gd name="connsiteY58" fmla="*/ 1743427 h 3234024"/>
                <a:gd name="connsiteX59" fmla="*/ 2029216 w 2617940"/>
                <a:gd name="connsiteY59" fmla="*/ 1781005 h 3234024"/>
                <a:gd name="connsiteX60" fmla="*/ 2054268 w 2617940"/>
                <a:gd name="connsiteY60" fmla="*/ 1831109 h 3234024"/>
                <a:gd name="connsiteX61" fmla="*/ 2116899 w 2617940"/>
                <a:gd name="connsiteY61" fmla="*/ 1906265 h 3234024"/>
                <a:gd name="connsiteX62" fmla="*/ 2154477 w 2617940"/>
                <a:gd name="connsiteY62" fmla="*/ 1956370 h 3234024"/>
                <a:gd name="connsiteX63" fmla="*/ 2192055 w 2617940"/>
                <a:gd name="connsiteY63" fmla="*/ 2044052 h 3234024"/>
                <a:gd name="connsiteX64" fmla="*/ 2204581 w 2617940"/>
                <a:gd name="connsiteY64" fmla="*/ 2081630 h 3234024"/>
                <a:gd name="connsiteX65" fmla="*/ 2254685 w 2617940"/>
                <a:gd name="connsiteY65" fmla="*/ 2156786 h 3234024"/>
                <a:gd name="connsiteX66" fmla="*/ 2292263 w 2617940"/>
                <a:gd name="connsiteY66" fmla="*/ 2219416 h 3234024"/>
                <a:gd name="connsiteX67" fmla="*/ 2367419 w 2617940"/>
                <a:gd name="connsiteY67" fmla="*/ 2332150 h 3234024"/>
                <a:gd name="connsiteX68" fmla="*/ 2392471 w 2617940"/>
                <a:gd name="connsiteY68" fmla="*/ 2369728 h 3234024"/>
                <a:gd name="connsiteX69" fmla="*/ 2417523 w 2617940"/>
                <a:gd name="connsiteY69" fmla="*/ 2394781 h 3234024"/>
                <a:gd name="connsiteX70" fmla="*/ 2467627 w 2617940"/>
                <a:gd name="connsiteY70" fmla="*/ 2432359 h 3234024"/>
                <a:gd name="connsiteX71" fmla="*/ 2517731 w 2617940"/>
                <a:gd name="connsiteY71" fmla="*/ 2507515 h 3234024"/>
                <a:gd name="connsiteX72" fmla="*/ 2555309 w 2617940"/>
                <a:gd name="connsiteY72" fmla="*/ 2545093 h 3234024"/>
                <a:gd name="connsiteX73" fmla="*/ 2592888 w 2617940"/>
                <a:gd name="connsiteY73" fmla="*/ 2632775 h 3234024"/>
                <a:gd name="connsiteX74" fmla="*/ 2617940 w 2617940"/>
                <a:gd name="connsiteY74" fmla="*/ 2707931 h 3234024"/>
                <a:gd name="connsiteX75" fmla="*/ 2605414 w 2617940"/>
                <a:gd name="connsiteY75" fmla="*/ 3046134 h 3234024"/>
                <a:gd name="connsiteX76" fmla="*/ 2517731 w 2617940"/>
                <a:gd name="connsiteY76" fmla="*/ 3133816 h 3234024"/>
                <a:gd name="connsiteX77" fmla="*/ 2392471 w 2617940"/>
                <a:gd name="connsiteY77" fmla="*/ 3171394 h 3234024"/>
                <a:gd name="connsiteX78" fmla="*/ 2079320 w 2617940"/>
                <a:gd name="connsiteY78" fmla="*/ 3208972 h 3234024"/>
                <a:gd name="connsiteX79" fmla="*/ 1929008 w 2617940"/>
                <a:gd name="connsiteY79" fmla="*/ 3234024 h 3234024"/>
                <a:gd name="connsiteX80" fmla="*/ 1716066 w 2617940"/>
                <a:gd name="connsiteY80" fmla="*/ 3221498 h 3234024"/>
                <a:gd name="connsiteX81" fmla="*/ 1640909 w 2617940"/>
                <a:gd name="connsiteY81" fmla="*/ 3171394 h 3234024"/>
                <a:gd name="connsiteX82" fmla="*/ 1565753 w 2617940"/>
                <a:gd name="connsiteY82" fmla="*/ 3108764 h 3234024"/>
                <a:gd name="connsiteX83" fmla="*/ 1490597 w 2617940"/>
                <a:gd name="connsiteY83" fmla="*/ 3033608 h 3234024"/>
                <a:gd name="connsiteX84" fmla="*/ 1415441 w 2617940"/>
                <a:gd name="connsiteY84" fmla="*/ 2970978 h 3234024"/>
                <a:gd name="connsiteX85" fmla="*/ 1377863 w 2617940"/>
                <a:gd name="connsiteY85" fmla="*/ 2933400 h 3234024"/>
                <a:gd name="connsiteX86" fmla="*/ 1327759 w 2617940"/>
                <a:gd name="connsiteY86" fmla="*/ 2908348 h 3234024"/>
                <a:gd name="connsiteX87" fmla="*/ 1277655 w 2617940"/>
                <a:gd name="connsiteY87" fmla="*/ 2870770 h 3234024"/>
                <a:gd name="connsiteX88" fmla="*/ 1227551 w 2617940"/>
                <a:gd name="connsiteY88" fmla="*/ 2845717 h 3234024"/>
                <a:gd name="connsiteX89" fmla="*/ 1152394 w 2617940"/>
                <a:gd name="connsiteY89" fmla="*/ 2783087 h 3234024"/>
                <a:gd name="connsiteX90" fmla="*/ 1139868 w 2617940"/>
                <a:gd name="connsiteY90" fmla="*/ 2745509 h 3234024"/>
                <a:gd name="connsiteX91" fmla="*/ 1114816 w 2617940"/>
                <a:gd name="connsiteY91" fmla="*/ 2707931 h 3234024"/>
                <a:gd name="connsiteX92" fmla="*/ 1102290 w 2617940"/>
                <a:gd name="connsiteY92" fmla="*/ 2657827 h 3234024"/>
                <a:gd name="connsiteX93" fmla="*/ 1064712 w 2617940"/>
                <a:gd name="connsiteY93" fmla="*/ 2570145 h 3234024"/>
                <a:gd name="connsiteX94" fmla="*/ 1014608 w 2617940"/>
                <a:gd name="connsiteY94" fmla="*/ 2494989 h 3234024"/>
                <a:gd name="connsiteX95" fmla="*/ 939452 w 2617940"/>
                <a:gd name="connsiteY95" fmla="*/ 2444885 h 3234024"/>
                <a:gd name="connsiteX96" fmla="*/ 901874 w 2617940"/>
                <a:gd name="connsiteY96" fmla="*/ 2407307 h 3234024"/>
                <a:gd name="connsiteX0" fmla="*/ 901874 w 2617940"/>
                <a:gd name="connsiteY0" fmla="*/ 2405528 h 3232245"/>
                <a:gd name="connsiteX1" fmla="*/ 789140 w 2617940"/>
                <a:gd name="connsiteY1" fmla="*/ 2317845 h 3232245"/>
                <a:gd name="connsiteX2" fmla="*/ 726509 w 2617940"/>
                <a:gd name="connsiteY2" fmla="*/ 2155007 h 3232245"/>
                <a:gd name="connsiteX3" fmla="*/ 676405 w 2617940"/>
                <a:gd name="connsiteY3" fmla="*/ 2117429 h 3232245"/>
                <a:gd name="connsiteX4" fmla="*/ 626301 w 2617940"/>
                <a:gd name="connsiteY4" fmla="*/ 2029747 h 3232245"/>
                <a:gd name="connsiteX5" fmla="*/ 601249 w 2617940"/>
                <a:gd name="connsiteY5" fmla="*/ 1979643 h 3232245"/>
                <a:gd name="connsiteX6" fmla="*/ 513567 w 2617940"/>
                <a:gd name="connsiteY6" fmla="*/ 1866908 h 3232245"/>
                <a:gd name="connsiteX7" fmla="*/ 475989 w 2617940"/>
                <a:gd name="connsiteY7" fmla="*/ 1804278 h 3232245"/>
                <a:gd name="connsiteX8" fmla="*/ 425885 w 2617940"/>
                <a:gd name="connsiteY8" fmla="*/ 1754174 h 3232245"/>
                <a:gd name="connsiteX9" fmla="*/ 350729 w 2617940"/>
                <a:gd name="connsiteY9" fmla="*/ 1641440 h 3232245"/>
                <a:gd name="connsiteX10" fmla="*/ 313151 w 2617940"/>
                <a:gd name="connsiteY10" fmla="*/ 1591336 h 3232245"/>
                <a:gd name="connsiteX11" fmla="*/ 275572 w 2617940"/>
                <a:gd name="connsiteY11" fmla="*/ 1503654 h 3232245"/>
                <a:gd name="connsiteX12" fmla="*/ 225468 w 2617940"/>
                <a:gd name="connsiteY12" fmla="*/ 1403445 h 3232245"/>
                <a:gd name="connsiteX13" fmla="*/ 212942 w 2617940"/>
                <a:gd name="connsiteY13" fmla="*/ 1365867 h 3232245"/>
                <a:gd name="connsiteX14" fmla="*/ 175364 w 2617940"/>
                <a:gd name="connsiteY14" fmla="*/ 1303237 h 3232245"/>
                <a:gd name="connsiteX15" fmla="*/ 150312 w 2617940"/>
                <a:gd name="connsiteY15" fmla="*/ 1228081 h 3232245"/>
                <a:gd name="connsiteX16" fmla="*/ 125260 w 2617940"/>
                <a:gd name="connsiteY16" fmla="*/ 1152925 h 3232245"/>
                <a:gd name="connsiteX17" fmla="*/ 87682 w 2617940"/>
                <a:gd name="connsiteY17" fmla="*/ 1102821 h 3232245"/>
                <a:gd name="connsiteX18" fmla="*/ 75156 w 2617940"/>
                <a:gd name="connsiteY18" fmla="*/ 1065243 h 3232245"/>
                <a:gd name="connsiteX19" fmla="*/ 50104 w 2617940"/>
                <a:gd name="connsiteY19" fmla="*/ 1015138 h 3232245"/>
                <a:gd name="connsiteX20" fmla="*/ 37578 w 2617940"/>
                <a:gd name="connsiteY20" fmla="*/ 952508 h 3232245"/>
                <a:gd name="connsiteX21" fmla="*/ 25052 w 2617940"/>
                <a:gd name="connsiteY21" fmla="*/ 914930 h 3232245"/>
                <a:gd name="connsiteX22" fmla="*/ 0 w 2617940"/>
                <a:gd name="connsiteY22" fmla="*/ 777144 h 3232245"/>
                <a:gd name="connsiteX23" fmla="*/ 12526 w 2617940"/>
                <a:gd name="connsiteY23" fmla="*/ 301155 h 3232245"/>
                <a:gd name="connsiteX24" fmla="*/ 37578 w 2617940"/>
                <a:gd name="connsiteY24" fmla="*/ 263577 h 3232245"/>
                <a:gd name="connsiteX25" fmla="*/ 112734 w 2617940"/>
                <a:gd name="connsiteY25" fmla="*/ 188421 h 3232245"/>
                <a:gd name="connsiteX26" fmla="*/ 212942 w 2617940"/>
                <a:gd name="connsiteY26" fmla="*/ 125791 h 3232245"/>
                <a:gd name="connsiteX27" fmla="*/ 250520 w 2617940"/>
                <a:gd name="connsiteY27" fmla="*/ 113265 h 3232245"/>
                <a:gd name="connsiteX28" fmla="*/ 338203 w 2617940"/>
                <a:gd name="connsiteY28" fmla="*/ 75686 h 3232245"/>
                <a:gd name="connsiteX29" fmla="*/ 375781 w 2617940"/>
                <a:gd name="connsiteY29" fmla="*/ 50634 h 3232245"/>
                <a:gd name="connsiteX30" fmla="*/ 463463 w 2617940"/>
                <a:gd name="connsiteY30" fmla="*/ 25582 h 3232245"/>
                <a:gd name="connsiteX31" fmla="*/ 538619 w 2617940"/>
                <a:gd name="connsiteY31" fmla="*/ 530 h 3232245"/>
                <a:gd name="connsiteX32" fmla="*/ 764088 w 2617940"/>
                <a:gd name="connsiteY32" fmla="*/ 50634 h 3232245"/>
                <a:gd name="connsiteX33" fmla="*/ 901874 w 2617940"/>
                <a:gd name="connsiteY33" fmla="*/ 200947 h 3232245"/>
                <a:gd name="connsiteX34" fmla="*/ 926926 w 2617940"/>
                <a:gd name="connsiteY34" fmla="*/ 238525 h 3232245"/>
                <a:gd name="connsiteX35" fmla="*/ 939452 w 2617940"/>
                <a:gd name="connsiteY35" fmla="*/ 288629 h 3232245"/>
                <a:gd name="connsiteX36" fmla="*/ 1027134 w 2617940"/>
                <a:gd name="connsiteY36" fmla="*/ 413889 h 3232245"/>
                <a:gd name="connsiteX37" fmla="*/ 1114816 w 2617940"/>
                <a:gd name="connsiteY37" fmla="*/ 526623 h 3232245"/>
                <a:gd name="connsiteX38" fmla="*/ 1139868 w 2617940"/>
                <a:gd name="connsiteY38" fmla="*/ 576728 h 3232245"/>
                <a:gd name="connsiteX39" fmla="*/ 1177446 w 2617940"/>
                <a:gd name="connsiteY39" fmla="*/ 614306 h 3232245"/>
                <a:gd name="connsiteX40" fmla="*/ 1202499 w 2617940"/>
                <a:gd name="connsiteY40" fmla="*/ 651884 h 3232245"/>
                <a:gd name="connsiteX41" fmla="*/ 1215025 w 2617940"/>
                <a:gd name="connsiteY41" fmla="*/ 689462 h 3232245"/>
                <a:gd name="connsiteX42" fmla="*/ 1277655 w 2617940"/>
                <a:gd name="connsiteY42" fmla="*/ 777144 h 3232245"/>
                <a:gd name="connsiteX43" fmla="*/ 1290181 w 2617940"/>
                <a:gd name="connsiteY43" fmla="*/ 814722 h 3232245"/>
                <a:gd name="connsiteX44" fmla="*/ 1365337 w 2617940"/>
                <a:gd name="connsiteY44" fmla="*/ 914930 h 3232245"/>
                <a:gd name="connsiteX45" fmla="*/ 1390389 w 2617940"/>
                <a:gd name="connsiteY45" fmla="*/ 965034 h 3232245"/>
                <a:gd name="connsiteX46" fmla="*/ 1453019 w 2617940"/>
                <a:gd name="connsiteY46" fmla="*/ 1027665 h 3232245"/>
                <a:gd name="connsiteX47" fmla="*/ 1465545 w 2617940"/>
                <a:gd name="connsiteY47" fmla="*/ 1065243 h 3232245"/>
                <a:gd name="connsiteX48" fmla="*/ 1528175 w 2617940"/>
                <a:gd name="connsiteY48" fmla="*/ 1152925 h 3232245"/>
                <a:gd name="connsiteX49" fmla="*/ 1565753 w 2617940"/>
                <a:gd name="connsiteY49" fmla="*/ 1190503 h 3232245"/>
                <a:gd name="connsiteX50" fmla="*/ 1653436 w 2617940"/>
                <a:gd name="connsiteY50" fmla="*/ 1315763 h 3232245"/>
                <a:gd name="connsiteX51" fmla="*/ 1691014 w 2617940"/>
                <a:gd name="connsiteY51" fmla="*/ 1340815 h 3232245"/>
                <a:gd name="connsiteX52" fmla="*/ 1778696 w 2617940"/>
                <a:gd name="connsiteY52" fmla="*/ 1466075 h 3232245"/>
                <a:gd name="connsiteX53" fmla="*/ 1816274 w 2617940"/>
                <a:gd name="connsiteY53" fmla="*/ 1503654 h 3232245"/>
                <a:gd name="connsiteX54" fmla="*/ 1853852 w 2617940"/>
                <a:gd name="connsiteY54" fmla="*/ 1553758 h 3232245"/>
                <a:gd name="connsiteX55" fmla="*/ 1891430 w 2617940"/>
                <a:gd name="connsiteY55" fmla="*/ 1591336 h 3232245"/>
                <a:gd name="connsiteX56" fmla="*/ 1929008 w 2617940"/>
                <a:gd name="connsiteY56" fmla="*/ 1653966 h 3232245"/>
                <a:gd name="connsiteX57" fmla="*/ 1966586 w 2617940"/>
                <a:gd name="connsiteY57" fmla="*/ 1691544 h 3232245"/>
                <a:gd name="connsiteX58" fmla="*/ 1991638 w 2617940"/>
                <a:gd name="connsiteY58" fmla="*/ 1741648 h 3232245"/>
                <a:gd name="connsiteX59" fmla="*/ 2029216 w 2617940"/>
                <a:gd name="connsiteY59" fmla="*/ 1779226 h 3232245"/>
                <a:gd name="connsiteX60" fmla="*/ 2054268 w 2617940"/>
                <a:gd name="connsiteY60" fmla="*/ 1829330 h 3232245"/>
                <a:gd name="connsiteX61" fmla="*/ 2116899 w 2617940"/>
                <a:gd name="connsiteY61" fmla="*/ 1904486 h 3232245"/>
                <a:gd name="connsiteX62" fmla="*/ 2154477 w 2617940"/>
                <a:gd name="connsiteY62" fmla="*/ 1954591 h 3232245"/>
                <a:gd name="connsiteX63" fmla="*/ 2192055 w 2617940"/>
                <a:gd name="connsiteY63" fmla="*/ 2042273 h 3232245"/>
                <a:gd name="connsiteX64" fmla="*/ 2204581 w 2617940"/>
                <a:gd name="connsiteY64" fmla="*/ 2079851 h 3232245"/>
                <a:gd name="connsiteX65" fmla="*/ 2254685 w 2617940"/>
                <a:gd name="connsiteY65" fmla="*/ 2155007 h 3232245"/>
                <a:gd name="connsiteX66" fmla="*/ 2292263 w 2617940"/>
                <a:gd name="connsiteY66" fmla="*/ 2217637 h 3232245"/>
                <a:gd name="connsiteX67" fmla="*/ 2367419 w 2617940"/>
                <a:gd name="connsiteY67" fmla="*/ 2330371 h 3232245"/>
                <a:gd name="connsiteX68" fmla="*/ 2392471 w 2617940"/>
                <a:gd name="connsiteY68" fmla="*/ 2367949 h 3232245"/>
                <a:gd name="connsiteX69" fmla="*/ 2417523 w 2617940"/>
                <a:gd name="connsiteY69" fmla="*/ 2393002 h 3232245"/>
                <a:gd name="connsiteX70" fmla="*/ 2467627 w 2617940"/>
                <a:gd name="connsiteY70" fmla="*/ 2430580 h 3232245"/>
                <a:gd name="connsiteX71" fmla="*/ 2517731 w 2617940"/>
                <a:gd name="connsiteY71" fmla="*/ 2505736 h 3232245"/>
                <a:gd name="connsiteX72" fmla="*/ 2555309 w 2617940"/>
                <a:gd name="connsiteY72" fmla="*/ 2543314 h 3232245"/>
                <a:gd name="connsiteX73" fmla="*/ 2592888 w 2617940"/>
                <a:gd name="connsiteY73" fmla="*/ 2630996 h 3232245"/>
                <a:gd name="connsiteX74" fmla="*/ 2617940 w 2617940"/>
                <a:gd name="connsiteY74" fmla="*/ 2706152 h 3232245"/>
                <a:gd name="connsiteX75" fmla="*/ 2605414 w 2617940"/>
                <a:gd name="connsiteY75" fmla="*/ 3044355 h 3232245"/>
                <a:gd name="connsiteX76" fmla="*/ 2517731 w 2617940"/>
                <a:gd name="connsiteY76" fmla="*/ 3132037 h 3232245"/>
                <a:gd name="connsiteX77" fmla="*/ 2392471 w 2617940"/>
                <a:gd name="connsiteY77" fmla="*/ 3169615 h 3232245"/>
                <a:gd name="connsiteX78" fmla="*/ 2079320 w 2617940"/>
                <a:gd name="connsiteY78" fmla="*/ 3207193 h 3232245"/>
                <a:gd name="connsiteX79" fmla="*/ 1929008 w 2617940"/>
                <a:gd name="connsiteY79" fmla="*/ 3232245 h 3232245"/>
                <a:gd name="connsiteX80" fmla="*/ 1716066 w 2617940"/>
                <a:gd name="connsiteY80" fmla="*/ 3219719 h 3232245"/>
                <a:gd name="connsiteX81" fmla="*/ 1640909 w 2617940"/>
                <a:gd name="connsiteY81" fmla="*/ 3169615 h 3232245"/>
                <a:gd name="connsiteX82" fmla="*/ 1565753 w 2617940"/>
                <a:gd name="connsiteY82" fmla="*/ 3106985 h 3232245"/>
                <a:gd name="connsiteX83" fmla="*/ 1490597 w 2617940"/>
                <a:gd name="connsiteY83" fmla="*/ 3031829 h 3232245"/>
                <a:gd name="connsiteX84" fmla="*/ 1415441 w 2617940"/>
                <a:gd name="connsiteY84" fmla="*/ 2969199 h 3232245"/>
                <a:gd name="connsiteX85" fmla="*/ 1377863 w 2617940"/>
                <a:gd name="connsiteY85" fmla="*/ 2931621 h 3232245"/>
                <a:gd name="connsiteX86" fmla="*/ 1327759 w 2617940"/>
                <a:gd name="connsiteY86" fmla="*/ 2906569 h 3232245"/>
                <a:gd name="connsiteX87" fmla="*/ 1277655 w 2617940"/>
                <a:gd name="connsiteY87" fmla="*/ 2868991 h 3232245"/>
                <a:gd name="connsiteX88" fmla="*/ 1227551 w 2617940"/>
                <a:gd name="connsiteY88" fmla="*/ 2843938 h 3232245"/>
                <a:gd name="connsiteX89" fmla="*/ 1152394 w 2617940"/>
                <a:gd name="connsiteY89" fmla="*/ 2781308 h 3232245"/>
                <a:gd name="connsiteX90" fmla="*/ 1139868 w 2617940"/>
                <a:gd name="connsiteY90" fmla="*/ 2743730 h 3232245"/>
                <a:gd name="connsiteX91" fmla="*/ 1114816 w 2617940"/>
                <a:gd name="connsiteY91" fmla="*/ 2706152 h 3232245"/>
                <a:gd name="connsiteX92" fmla="*/ 1102290 w 2617940"/>
                <a:gd name="connsiteY92" fmla="*/ 2656048 h 3232245"/>
                <a:gd name="connsiteX93" fmla="*/ 1064712 w 2617940"/>
                <a:gd name="connsiteY93" fmla="*/ 2568366 h 3232245"/>
                <a:gd name="connsiteX94" fmla="*/ 1014608 w 2617940"/>
                <a:gd name="connsiteY94" fmla="*/ 2493210 h 3232245"/>
                <a:gd name="connsiteX95" fmla="*/ 939452 w 2617940"/>
                <a:gd name="connsiteY95" fmla="*/ 2443106 h 3232245"/>
                <a:gd name="connsiteX96" fmla="*/ 901874 w 2617940"/>
                <a:gd name="connsiteY96" fmla="*/ 2405528 h 3232245"/>
                <a:gd name="connsiteX0" fmla="*/ 951978 w 2668044"/>
                <a:gd name="connsiteY0" fmla="*/ 2405528 h 3232245"/>
                <a:gd name="connsiteX1" fmla="*/ 839244 w 2668044"/>
                <a:gd name="connsiteY1" fmla="*/ 2317845 h 3232245"/>
                <a:gd name="connsiteX2" fmla="*/ 776613 w 2668044"/>
                <a:gd name="connsiteY2" fmla="*/ 2155007 h 3232245"/>
                <a:gd name="connsiteX3" fmla="*/ 726509 w 2668044"/>
                <a:gd name="connsiteY3" fmla="*/ 2117429 h 3232245"/>
                <a:gd name="connsiteX4" fmla="*/ 676405 w 2668044"/>
                <a:gd name="connsiteY4" fmla="*/ 2029747 h 3232245"/>
                <a:gd name="connsiteX5" fmla="*/ 651353 w 2668044"/>
                <a:gd name="connsiteY5" fmla="*/ 1979643 h 3232245"/>
                <a:gd name="connsiteX6" fmla="*/ 563671 w 2668044"/>
                <a:gd name="connsiteY6" fmla="*/ 1866908 h 3232245"/>
                <a:gd name="connsiteX7" fmla="*/ 526093 w 2668044"/>
                <a:gd name="connsiteY7" fmla="*/ 1804278 h 3232245"/>
                <a:gd name="connsiteX8" fmla="*/ 475989 w 2668044"/>
                <a:gd name="connsiteY8" fmla="*/ 1754174 h 3232245"/>
                <a:gd name="connsiteX9" fmla="*/ 400833 w 2668044"/>
                <a:gd name="connsiteY9" fmla="*/ 1641440 h 3232245"/>
                <a:gd name="connsiteX10" fmla="*/ 363255 w 2668044"/>
                <a:gd name="connsiteY10" fmla="*/ 1591336 h 3232245"/>
                <a:gd name="connsiteX11" fmla="*/ 325676 w 2668044"/>
                <a:gd name="connsiteY11" fmla="*/ 1503654 h 3232245"/>
                <a:gd name="connsiteX12" fmla="*/ 275572 w 2668044"/>
                <a:gd name="connsiteY12" fmla="*/ 1403445 h 3232245"/>
                <a:gd name="connsiteX13" fmla="*/ 263046 w 2668044"/>
                <a:gd name="connsiteY13" fmla="*/ 1365867 h 3232245"/>
                <a:gd name="connsiteX14" fmla="*/ 225468 w 2668044"/>
                <a:gd name="connsiteY14" fmla="*/ 1303237 h 3232245"/>
                <a:gd name="connsiteX15" fmla="*/ 200416 w 2668044"/>
                <a:gd name="connsiteY15" fmla="*/ 1228081 h 3232245"/>
                <a:gd name="connsiteX16" fmla="*/ 175364 w 2668044"/>
                <a:gd name="connsiteY16" fmla="*/ 1152925 h 3232245"/>
                <a:gd name="connsiteX17" fmla="*/ 137786 w 2668044"/>
                <a:gd name="connsiteY17" fmla="*/ 1102821 h 3232245"/>
                <a:gd name="connsiteX18" fmla="*/ 125260 w 2668044"/>
                <a:gd name="connsiteY18" fmla="*/ 1065243 h 3232245"/>
                <a:gd name="connsiteX19" fmla="*/ 100208 w 2668044"/>
                <a:gd name="connsiteY19" fmla="*/ 1015138 h 3232245"/>
                <a:gd name="connsiteX20" fmla="*/ 87682 w 2668044"/>
                <a:gd name="connsiteY20" fmla="*/ 952508 h 3232245"/>
                <a:gd name="connsiteX21" fmla="*/ 75156 w 2668044"/>
                <a:gd name="connsiteY21" fmla="*/ 914930 h 3232245"/>
                <a:gd name="connsiteX22" fmla="*/ 0 w 2668044"/>
                <a:gd name="connsiteY22" fmla="*/ 576728 h 3232245"/>
                <a:gd name="connsiteX23" fmla="*/ 62630 w 2668044"/>
                <a:gd name="connsiteY23" fmla="*/ 301155 h 3232245"/>
                <a:gd name="connsiteX24" fmla="*/ 87682 w 2668044"/>
                <a:gd name="connsiteY24" fmla="*/ 263577 h 3232245"/>
                <a:gd name="connsiteX25" fmla="*/ 162838 w 2668044"/>
                <a:gd name="connsiteY25" fmla="*/ 188421 h 3232245"/>
                <a:gd name="connsiteX26" fmla="*/ 263046 w 2668044"/>
                <a:gd name="connsiteY26" fmla="*/ 125791 h 3232245"/>
                <a:gd name="connsiteX27" fmla="*/ 300624 w 2668044"/>
                <a:gd name="connsiteY27" fmla="*/ 113265 h 3232245"/>
                <a:gd name="connsiteX28" fmla="*/ 388307 w 2668044"/>
                <a:gd name="connsiteY28" fmla="*/ 75686 h 3232245"/>
                <a:gd name="connsiteX29" fmla="*/ 425885 w 2668044"/>
                <a:gd name="connsiteY29" fmla="*/ 50634 h 3232245"/>
                <a:gd name="connsiteX30" fmla="*/ 513567 w 2668044"/>
                <a:gd name="connsiteY30" fmla="*/ 25582 h 3232245"/>
                <a:gd name="connsiteX31" fmla="*/ 588723 w 2668044"/>
                <a:gd name="connsiteY31" fmla="*/ 530 h 3232245"/>
                <a:gd name="connsiteX32" fmla="*/ 814192 w 2668044"/>
                <a:gd name="connsiteY32" fmla="*/ 50634 h 3232245"/>
                <a:gd name="connsiteX33" fmla="*/ 951978 w 2668044"/>
                <a:gd name="connsiteY33" fmla="*/ 200947 h 3232245"/>
                <a:gd name="connsiteX34" fmla="*/ 977030 w 2668044"/>
                <a:gd name="connsiteY34" fmla="*/ 238525 h 3232245"/>
                <a:gd name="connsiteX35" fmla="*/ 989556 w 2668044"/>
                <a:gd name="connsiteY35" fmla="*/ 288629 h 3232245"/>
                <a:gd name="connsiteX36" fmla="*/ 1077238 w 2668044"/>
                <a:gd name="connsiteY36" fmla="*/ 413889 h 3232245"/>
                <a:gd name="connsiteX37" fmla="*/ 1164920 w 2668044"/>
                <a:gd name="connsiteY37" fmla="*/ 526623 h 3232245"/>
                <a:gd name="connsiteX38" fmla="*/ 1189972 w 2668044"/>
                <a:gd name="connsiteY38" fmla="*/ 576728 h 3232245"/>
                <a:gd name="connsiteX39" fmla="*/ 1227550 w 2668044"/>
                <a:gd name="connsiteY39" fmla="*/ 614306 h 3232245"/>
                <a:gd name="connsiteX40" fmla="*/ 1252603 w 2668044"/>
                <a:gd name="connsiteY40" fmla="*/ 651884 h 3232245"/>
                <a:gd name="connsiteX41" fmla="*/ 1265129 w 2668044"/>
                <a:gd name="connsiteY41" fmla="*/ 689462 h 3232245"/>
                <a:gd name="connsiteX42" fmla="*/ 1327759 w 2668044"/>
                <a:gd name="connsiteY42" fmla="*/ 777144 h 3232245"/>
                <a:gd name="connsiteX43" fmla="*/ 1340285 w 2668044"/>
                <a:gd name="connsiteY43" fmla="*/ 814722 h 3232245"/>
                <a:gd name="connsiteX44" fmla="*/ 1415441 w 2668044"/>
                <a:gd name="connsiteY44" fmla="*/ 914930 h 3232245"/>
                <a:gd name="connsiteX45" fmla="*/ 1440493 w 2668044"/>
                <a:gd name="connsiteY45" fmla="*/ 965034 h 3232245"/>
                <a:gd name="connsiteX46" fmla="*/ 1503123 w 2668044"/>
                <a:gd name="connsiteY46" fmla="*/ 1027665 h 3232245"/>
                <a:gd name="connsiteX47" fmla="*/ 1515649 w 2668044"/>
                <a:gd name="connsiteY47" fmla="*/ 1065243 h 3232245"/>
                <a:gd name="connsiteX48" fmla="*/ 1578279 w 2668044"/>
                <a:gd name="connsiteY48" fmla="*/ 1152925 h 3232245"/>
                <a:gd name="connsiteX49" fmla="*/ 1615857 w 2668044"/>
                <a:gd name="connsiteY49" fmla="*/ 1190503 h 3232245"/>
                <a:gd name="connsiteX50" fmla="*/ 1703540 w 2668044"/>
                <a:gd name="connsiteY50" fmla="*/ 1315763 h 3232245"/>
                <a:gd name="connsiteX51" fmla="*/ 1741118 w 2668044"/>
                <a:gd name="connsiteY51" fmla="*/ 1340815 h 3232245"/>
                <a:gd name="connsiteX52" fmla="*/ 1828800 w 2668044"/>
                <a:gd name="connsiteY52" fmla="*/ 1466075 h 3232245"/>
                <a:gd name="connsiteX53" fmla="*/ 1866378 w 2668044"/>
                <a:gd name="connsiteY53" fmla="*/ 1503654 h 3232245"/>
                <a:gd name="connsiteX54" fmla="*/ 1903956 w 2668044"/>
                <a:gd name="connsiteY54" fmla="*/ 1553758 h 3232245"/>
                <a:gd name="connsiteX55" fmla="*/ 1941534 w 2668044"/>
                <a:gd name="connsiteY55" fmla="*/ 1591336 h 3232245"/>
                <a:gd name="connsiteX56" fmla="*/ 1979112 w 2668044"/>
                <a:gd name="connsiteY56" fmla="*/ 1653966 h 3232245"/>
                <a:gd name="connsiteX57" fmla="*/ 2016690 w 2668044"/>
                <a:gd name="connsiteY57" fmla="*/ 1691544 h 3232245"/>
                <a:gd name="connsiteX58" fmla="*/ 2041742 w 2668044"/>
                <a:gd name="connsiteY58" fmla="*/ 1741648 h 3232245"/>
                <a:gd name="connsiteX59" fmla="*/ 2079320 w 2668044"/>
                <a:gd name="connsiteY59" fmla="*/ 1779226 h 3232245"/>
                <a:gd name="connsiteX60" fmla="*/ 2104372 w 2668044"/>
                <a:gd name="connsiteY60" fmla="*/ 1829330 h 3232245"/>
                <a:gd name="connsiteX61" fmla="*/ 2167003 w 2668044"/>
                <a:gd name="connsiteY61" fmla="*/ 1904486 h 3232245"/>
                <a:gd name="connsiteX62" fmla="*/ 2204581 w 2668044"/>
                <a:gd name="connsiteY62" fmla="*/ 1954591 h 3232245"/>
                <a:gd name="connsiteX63" fmla="*/ 2242159 w 2668044"/>
                <a:gd name="connsiteY63" fmla="*/ 2042273 h 3232245"/>
                <a:gd name="connsiteX64" fmla="*/ 2254685 w 2668044"/>
                <a:gd name="connsiteY64" fmla="*/ 2079851 h 3232245"/>
                <a:gd name="connsiteX65" fmla="*/ 2304789 w 2668044"/>
                <a:gd name="connsiteY65" fmla="*/ 2155007 h 3232245"/>
                <a:gd name="connsiteX66" fmla="*/ 2342367 w 2668044"/>
                <a:gd name="connsiteY66" fmla="*/ 2217637 h 3232245"/>
                <a:gd name="connsiteX67" fmla="*/ 2417523 w 2668044"/>
                <a:gd name="connsiteY67" fmla="*/ 2330371 h 3232245"/>
                <a:gd name="connsiteX68" fmla="*/ 2442575 w 2668044"/>
                <a:gd name="connsiteY68" fmla="*/ 2367949 h 3232245"/>
                <a:gd name="connsiteX69" fmla="*/ 2467627 w 2668044"/>
                <a:gd name="connsiteY69" fmla="*/ 2393002 h 3232245"/>
                <a:gd name="connsiteX70" fmla="*/ 2517731 w 2668044"/>
                <a:gd name="connsiteY70" fmla="*/ 2430580 h 3232245"/>
                <a:gd name="connsiteX71" fmla="*/ 2567835 w 2668044"/>
                <a:gd name="connsiteY71" fmla="*/ 2505736 h 3232245"/>
                <a:gd name="connsiteX72" fmla="*/ 2605413 w 2668044"/>
                <a:gd name="connsiteY72" fmla="*/ 2543314 h 3232245"/>
                <a:gd name="connsiteX73" fmla="*/ 2642992 w 2668044"/>
                <a:gd name="connsiteY73" fmla="*/ 2630996 h 3232245"/>
                <a:gd name="connsiteX74" fmla="*/ 2668044 w 2668044"/>
                <a:gd name="connsiteY74" fmla="*/ 2706152 h 3232245"/>
                <a:gd name="connsiteX75" fmla="*/ 2655518 w 2668044"/>
                <a:gd name="connsiteY75" fmla="*/ 3044355 h 3232245"/>
                <a:gd name="connsiteX76" fmla="*/ 2567835 w 2668044"/>
                <a:gd name="connsiteY76" fmla="*/ 3132037 h 3232245"/>
                <a:gd name="connsiteX77" fmla="*/ 2442575 w 2668044"/>
                <a:gd name="connsiteY77" fmla="*/ 3169615 h 3232245"/>
                <a:gd name="connsiteX78" fmla="*/ 2129424 w 2668044"/>
                <a:gd name="connsiteY78" fmla="*/ 3207193 h 3232245"/>
                <a:gd name="connsiteX79" fmla="*/ 1979112 w 2668044"/>
                <a:gd name="connsiteY79" fmla="*/ 3232245 h 3232245"/>
                <a:gd name="connsiteX80" fmla="*/ 1766170 w 2668044"/>
                <a:gd name="connsiteY80" fmla="*/ 3219719 h 3232245"/>
                <a:gd name="connsiteX81" fmla="*/ 1691013 w 2668044"/>
                <a:gd name="connsiteY81" fmla="*/ 3169615 h 3232245"/>
                <a:gd name="connsiteX82" fmla="*/ 1615857 w 2668044"/>
                <a:gd name="connsiteY82" fmla="*/ 3106985 h 3232245"/>
                <a:gd name="connsiteX83" fmla="*/ 1540701 w 2668044"/>
                <a:gd name="connsiteY83" fmla="*/ 3031829 h 3232245"/>
                <a:gd name="connsiteX84" fmla="*/ 1465545 w 2668044"/>
                <a:gd name="connsiteY84" fmla="*/ 2969199 h 3232245"/>
                <a:gd name="connsiteX85" fmla="*/ 1427967 w 2668044"/>
                <a:gd name="connsiteY85" fmla="*/ 2931621 h 3232245"/>
                <a:gd name="connsiteX86" fmla="*/ 1377863 w 2668044"/>
                <a:gd name="connsiteY86" fmla="*/ 2906569 h 3232245"/>
                <a:gd name="connsiteX87" fmla="*/ 1327759 w 2668044"/>
                <a:gd name="connsiteY87" fmla="*/ 2868991 h 3232245"/>
                <a:gd name="connsiteX88" fmla="*/ 1277655 w 2668044"/>
                <a:gd name="connsiteY88" fmla="*/ 2843938 h 3232245"/>
                <a:gd name="connsiteX89" fmla="*/ 1202498 w 2668044"/>
                <a:gd name="connsiteY89" fmla="*/ 2781308 h 3232245"/>
                <a:gd name="connsiteX90" fmla="*/ 1189972 w 2668044"/>
                <a:gd name="connsiteY90" fmla="*/ 2743730 h 3232245"/>
                <a:gd name="connsiteX91" fmla="*/ 1164920 w 2668044"/>
                <a:gd name="connsiteY91" fmla="*/ 2706152 h 3232245"/>
                <a:gd name="connsiteX92" fmla="*/ 1152394 w 2668044"/>
                <a:gd name="connsiteY92" fmla="*/ 2656048 h 3232245"/>
                <a:gd name="connsiteX93" fmla="*/ 1114816 w 2668044"/>
                <a:gd name="connsiteY93" fmla="*/ 2568366 h 3232245"/>
                <a:gd name="connsiteX94" fmla="*/ 1064712 w 2668044"/>
                <a:gd name="connsiteY94" fmla="*/ 2493210 h 3232245"/>
                <a:gd name="connsiteX95" fmla="*/ 989556 w 2668044"/>
                <a:gd name="connsiteY95" fmla="*/ 2443106 h 3232245"/>
                <a:gd name="connsiteX96" fmla="*/ 951978 w 2668044"/>
                <a:gd name="connsiteY96" fmla="*/ 2405528 h 3232245"/>
                <a:gd name="connsiteX0" fmla="*/ 951978 w 2668044"/>
                <a:gd name="connsiteY0" fmla="*/ 2405528 h 3232245"/>
                <a:gd name="connsiteX1" fmla="*/ 839244 w 2668044"/>
                <a:gd name="connsiteY1" fmla="*/ 2317845 h 3232245"/>
                <a:gd name="connsiteX2" fmla="*/ 776613 w 2668044"/>
                <a:gd name="connsiteY2" fmla="*/ 2155007 h 3232245"/>
                <a:gd name="connsiteX3" fmla="*/ 726509 w 2668044"/>
                <a:gd name="connsiteY3" fmla="*/ 2117429 h 3232245"/>
                <a:gd name="connsiteX4" fmla="*/ 676405 w 2668044"/>
                <a:gd name="connsiteY4" fmla="*/ 2029747 h 3232245"/>
                <a:gd name="connsiteX5" fmla="*/ 651353 w 2668044"/>
                <a:gd name="connsiteY5" fmla="*/ 1979643 h 3232245"/>
                <a:gd name="connsiteX6" fmla="*/ 563671 w 2668044"/>
                <a:gd name="connsiteY6" fmla="*/ 1866908 h 3232245"/>
                <a:gd name="connsiteX7" fmla="*/ 526093 w 2668044"/>
                <a:gd name="connsiteY7" fmla="*/ 1804278 h 3232245"/>
                <a:gd name="connsiteX8" fmla="*/ 475989 w 2668044"/>
                <a:gd name="connsiteY8" fmla="*/ 1754174 h 3232245"/>
                <a:gd name="connsiteX9" fmla="*/ 400833 w 2668044"/>
                <a:gd name="connsiteY9" fmla="*/ 1641440 h 3232245"/>
                <a:gd name="connsiteX10" fmla="*/ 363255 w 2668044"/>
                <a:gd name="connsiteY10" fmla="*/ 1591336 h 3232245"/>
                <a:gd name="connsiteX11" fmla="*/ 325676 w 2668044"/>
                <a:gd name="connsiteY11" fmla="*/ 1503654 h 3232245"/>
                <a:gd name="connsiteX12" fmla="*/ 275572 w 2668044"/>
                <a:gd name="connsiteY12" fmla="*/ 1403445 h 3232245"/>
                <a:gd name="connsiteX13" fmla="*/ 263046 w 2668044"/>
                <a:gd name="connsiteY13" fmla="*/ 1365867 h 3232245"/>
                <a:gd name="connsiteX14" fmla="*/ 225468 w 2668044"/>
                <a:gd name="connsiteY14" fmla="*/ 1303237 h 3232245"/>
                <a:gd name="connsiteX15" fmla="*/ 200416 w 2668044"/>
                <a:gd name="connsiteY15" fmla="*/ 1228081 h 3232245"/>
                <a:gd name="connsiteX16" fmla="*/ 175364 w 2668044"/>
                <a:gd name="connsiteY16" fmla="*/ 1152925 h 3232245"/>
                <a:gd name="connsiteX17" fmla="*/ 137786 w 2668044"/>
                <a:gd name="connsiteY17" fmla="*/ 1102821 h 3232245"/>
                <a:gd name="connsiteX18" fmla="*/ 125260 w 2668044"/>
                <a:gd name="connsiteY18" fmla="*/ 1065243 h 3232245"/>
                <a:gd name="connsiteX19" fmla="*/ 100208 w 2668044"/>
                <a:gd name="connsiteY19" fmla="*/ 1015138 h 3232245"/>
                <a:gd name="connsiteX20" fmla="*/ 87682 w 2668044"/>
                <a:gd name="connsiteY20" fmla="*/ 952508 h 3232245"/>
                <a:gd name="connsiteX21" fmla="*/ 75156 w 2668044"/>
                <a:gd name="connsiteY21" fmla="*/ 914930 h 3232245"/>
                <a:gd name="connsiteX22" fmla="*/ 0 w 2668044"/>
                <a:gd name="connsiteY22" fmla="*/ 576728 h 3232245"/>
                <a:gd name="connsiteX23" fmla="*/ 62630 w 2668044"/>
                <a:gd name="connsiteY23" fmla="*/ 301155 h 3232245"/>
                <a:gd name="connsiteX24" fmla="*/ 87682 w 2668044"/>
                <a:gd name="connsiteY24" fmla="*/ 263577 h 3232245"/>
                <a:gd name="connsiteX25" fmla="*/ 162838 w 2668044"/>
                <a:gd name="connsiteY25" fmla="*/ 188421 h 3232245"/>
                <a:gd name="connsiteX26" fmla="*/ 263046 w 2668044"/>
                <a:gd name="connsiteY26" fmla="*/ 125791 h 3232245"/>
                <a:gd name="connsiteX27" fmla="*/ 300624 w 2668044"/>
                <a:gd name="connsiteY27" fmla="*/ 113265 h 3232245"/>
                <a:gd name="connsiteX28" fmla="*/ 388307 w 2668044"/>
                <a:gd name="connsiteY28" fmla="*/ 75686 h 3232245"/>
                <a:gd name="connsiteX29" fmla="*/ 425885 w 2668044"/>
                <a:gd name="connsiteY29" fmla="*/ 50634 h 3232245"/>
                <a:gd name="connsiteX30" fmla="*/ 513567 w 2668044"/>
                <a:gd name="connsiteY30" fmla="*/ 25582 h 3232245"/>
                <a:gd name="connsiteX31" fmla="*/ 588723 w 2668044"/>
                <a:gd name="connsiteY31" fmla="*/ 530 h 3232245"/>
                <a:gd name="connsiteX32" fmla="*/ 814192 w 2668044"/>
                <a:gd name="connsiteY32" fmla="*/ 50634 h 3232245"/>
                <a:gd name="connsiteX33" fmla="*/ 951978 w 2668044"/>
                <a:gd name="connsiteY33" fmla="*/ 200947 h 3232245"/>
                <a:gd name="connsiteX34" fmla="*/ 977030 w 2668044"/>
                <a:gd name="connsiteY34" fmla="*/ 238525 h 3232245"/>
                <a:gd name="connsiteX35" fmla="*/ 989556 w 2668044"/>
                <a:gd name="connsiteY35" fmla="*/ 288629 h 3232245"/>
                <a:gd name="connsiteX36" fmla="*/ 1077238 w 2668044"/>
                <a:gd name="connsiteY36" fmla="*/ 413889 h 3232245"/>
                <a:gd name="connsiteX37" fmla="*/ 1164920 w 2668044"/>
                <a:gd name="connsiteY37" fmla="*/ 526623 h 3232245"/>
                <a:gd name="connsiteX38" fmla="*/ 1189972 w 2668044"/>
                <a:gd name="connsiteY38" fmla="*/ 576728 h 3232245"/>
                <a:gd name="connsiteX39" fmla="*/ 1227550 w 2668044"/>
                <a:gd name="connsiteY39" fmla="*/ 614306 h 3232245"/>
                <a:gd name="connsiteX40" fmla="*/ 1252603 w 2668044"/>
                <a:gd name="connsiteY40" fmla="*/ 651884 h 3232245"/>
                <a:gd name="connsiteX41" fmla="*/ 1265129 w 2668044"/>
                <a:gd name="connsiteY41" fmla="*/ 689462 h 3232245"/>
                <a:gd name="connsiteX42" fmla="*/ 1327759 w 2668044"/>
                <a:gd name="connsiteY42" fmla="*/ 777144 h 3232245"/>
                <a:gd name="connsiteX43" fmla="*/ 1340285 w 2668044"/>
                <a:gd name="connsiteY43" fmla="*/ 814722 h 3232245"/>
                <a:gd name="connsiteX44" fmla="*/ 1415441 w 2668044"/>
                <a:gd name="connsiteY44" fmla="*/ 914930 h 3232245"/>
                <a:gd name="connsiteX45" fmla="*/ 1440493 w 2668044"/>
                <a:gd name="connsiteY45" fmla="*/ 965034 h 3232245"/>
                <a:gd name="connsiteX46" fmla="*/ 1503123 w 2668044"/>
                <a:gd name="connsiteY46" fmla="*/ 1027665 h 3232245"/>
                <a:gd name="connsiteX47" fmla="*/ 1515649 w 2668044"/>
                <a:gd name="connsiteY47" fmla="*/ 1065243 h 3232245"/>
                <a:gd name="connsiteX48" fmla="*/ 1578279 w 2668044"/>
                <a:gd name="connsiteY48" fmla="*/ 1152925 h 3232245"/>
                <a:gd name="connsiteX49" fmla="*/ 1615857 w 2668044"/>
                <a:gd name="connsiteY49" fmla="*/ 1190503 h 3232245"/>
                <a:gd name="connsiteX50" fmla="*/ 1703540 w 2668044"/>
                <a:gd name="connsiteY50" fmla="*/ 1315763 h 3232245"/>
                <a:gd name="connsiteX51" fmla="*/ 1741118 w 2668044"/>
                <a:gd name="connsiteY51" fmla="*/ 1340815 h 3232245"/>
                <a:gd name="connsiteX52" fmla="*/ 1828800 w 2668044"/>
                <a:gd name="connsiteY52" fmla="*/ 1466075 h 3232245"/>
                <a:gd name="connsiteX53" fmla="*/ 1866378 w 2668044"/>
                <a:gd name="connsiteY53" fmla="*/ 1503654 h 3232245"/>
                <a:gd name="connsiteX54" fmla="*/ 1903956 w 2668044"/>
                <a:gd name="connsiteY54" fmla="*/ 1553758 h 3232245"/>
                <a:gd name="connsiteX55" fmla="*/ 1941534 w 2668044"/>
                <a:gd name="connsiteY55" fmla="*/ 1591336 h 3232245"/>
                <a:gd name="connsiteX56" fmla="*/ 1979112 w 2668044"/>
                <a:gd name="connsiteY56" fmla="*/ 1653966 h 3232245"/>
                <a:gd name="connsiteX57" fmla="*/ 2016690 w 2668044"/>
                <a:gd name="connsiteY57" fmla="*/ 1691544 h 3232245"/>
                <a:gd name="connsiteX58" fmla="*/ 2041742 w 2668044"/>
                <a:gd name="connsiteY58" fmla="*/ 1741648 h 3232245"/>
                <a:gd name="connsiteX59" fmla="*/ 2079320 w 2668044"/>
                <a:gd name="connsiteY59" fmla="*/ 1779226 h 3232245"/>
                <a:gd name="connsiteX60" fmla="*/ 2104372 w 2668044"/>
                <a:gd name="connsiteY60" fmla="*/ 1829330 h 3232245"/>
                <a:gd name="connsiteX61" fmla="*/ 2167003 w 2668044"/>
                <a:gd name="connsiteY61" fmla="*/ 1904486 h 3232245"/>
                <a:gd name="connsiteX62" fmla="*/ 2204581 w 2668044"/>
                <a:gd name="connsiteY62" fmla="*/ 1954591 h 3232245"/>
                <a:gd name="connsiteX63" fmla="*/ 2242159 w 2668044"/>
                <a:gd name="connsiteY63" fmla="*/ 2042273 h 3232245"/>
                <a:gd name="connsiteX64" fmla="*/ 2254685 w 2668044"/>
                <a:gd name="connsiteY64" fmla="*/ 2079851 h 3232245"/>
                <a:gd name="connsiteX65" fmla="*/ 2304789 w 2668044"/>
                <a:gd name="connsiteY65" fmla="*/ 2155007 h 3232245"/>
                <a:gd name="connsiteX66" fmla="*/ 2342367 w 2668044"/>
                <a:gd name="connsiteY66" fmla="*/ 2217637 h 3232245"/>
                <a:gd name="connsiteX67" fmla="*/ 2417523 w 2668044"/>
                <a:gd name="connsiteY67" fmla="*/ 2330371 h 3232245"/>
                <a:gd name="connsiteX68" fmla="*/ 2442575 w 2668044"/>
                <a:gd name="connsiteY68" fmla="*/ 2367949 h 3232245"/>
                <a:gd name="connsiteX69" fmla="*/ 2467627 w 2668044"/>
                <a:gd name="connsiteY69" fmla="*/ 2393002 h 3232245"/>
                <a:gd name="connsiteX70" fmla="*/ 2517731 w 2668044"/>
                <a:gd name="connsiteY70" fmla="*/ 2430580 h 3232245"/>
                <a:gd name="connsiteX71" fmla="*/ 2567835 w 2668044"/>
                <a:gd name="connsiteY71" fmla="*/ 2505736 h 3232245"/>
                <a:gd name="connsiteX72" fmla="*/ 2605413 w 2668044"/>
                <a:gd name="connsiteY72" fmla="*/ 2543314 h 3232245"/>
                <a:gd name="connsiteX73" fmla="*/ 2642992 w 2668044"/>
                <a:gd name="connsiteY73" fmla="*/ 2630996 h 3232245"/>
                <a:gd name="connsiteX74" fmla="*/ 2668044 w 2668044"/>
                <a:gd name="connsiteY74" fmla="*/ 2706152 h 3232245"/>
                <a:gd name="connsiteX75" fmla="*/ 2655518 w 2668044"/>
                <a:gd name="connsiteY75" fmla="*/ 3044355 h 3232245"/>
                <a:gd name="connsiteX76" fmla="*/ 2567835 w 2668044"/>
                <a:gd name="connsiteY76" fmla="*/ 3132037 h 3232245"/>
                <a:gd name="connsiteX77" fmla="*/ 2442575 w 2668044"/>
                <a:gd name="connsiteY77" fmla="*/ 3169615 h 3232245"/>
                <a:gd name="connsiteX78" fmla="*/ 2129424 w 2668044"/>
                <a:gd name="connsiteY78" fmla="*/ 3207193 h 3232245"/>
                <a:gd name="connsiteX79" fmla="*/ 1979112 w 2668044"/>
                <a:gd name="connsiteY79" fmla="*/ 3232245 h 3232245"/>
                <a:gd name="connsiteX80" fmla="*/ 1766170 w 2668044"/>
                <a:gd name="connsiteY80" fmla="*/ 3219719 h 3232245"/>
                <a:gd name="connsiteX81" fmla="*/ 1691013 w 2668044"/>
                <a:gd name="connsiteY81" fmla="*/ 3169615 h 3232245"/>
                <a:gd name="connsiteX82" fmla="*/ 1615857 w 2668044"/>
                <a:gd name="connsiteY82" fmla="*/ 3106985 h 3232245"/>
                <a:gd name="connsiteX83" fmla="*/ 1540701 w 2668044"/>
                <a:gd name="connsiteY83" fmla="*/ 3031829 h 3232245"/>
                <a:gd name="connsiteX84" fmla="*/ 1465545 w 2668044"/>
                <a:gd name="connsiteY84" fmla="*/ 2969199 h 3232245"/>
                <a:gd name="connsiteX85" fmla="*/ 1427967 w 2668044"/>
                <a:gd name="connsiteY85" fmla="*/ 2931621 h 3232245"/>
                <a:gd name="connsiteX86" fmla="*/ 1377863 w 2668044"/>
                <a:gd name="connsiteY86" fmla="*/ 2906569 h 3232245"/>
                <a:gd name="connsiteX87" fmla="*/ 1327759 w 2668044"/>
                <a:gd name="connsiteY87" fmla="*/ 2868991 h 3232245"/>
                <a:gd name="connsiteX88" fmla="*/ 1277655 w 2668044"/>
                <a:gd name="connsiteY88" fmla="*/ 2843938 h 3232245"/>
                <a:gd name="connsiteX89" fmla="*/ 1202498 w 2668044"/>
                <a:gd name="connsiteY89" fmla="*/ 2781308 h 3232245"/>
                <a:gd name="connsiteX90" fmla="*/ 1189972 w 2668044"/>
                <a:gd name="connsiteY90" fmla="*/ 2743730 h 3232245"/>
                <a:gd name="connsiteX91" fmla="*/ 1164920 w 2668044"/>
                <a:gd name="connsiteY91" fmla="*/ 2706152 h 3232245"/>
                <a:gd name="connsiteX92" fmla="*/ 1152394 w 2668044"/>
                <a:gd name="connsiteY92" fmla="*/ 2656048 h 3232245"/>
                <a:gd name="connsiteX93" fmla="*/ 1114816 w 2668044"/>
                <a:gd name="connsiteY93" fmla="*/ 2568366 h 3232245"/>
                <a:gd name="connsiteX94" fmla="*/ 989556 w 2668044"/>
                <a:gd name="connsiteY94" fmla="*/ 2443106 h 3232245"/>
                <a:gd name="connsiteX95" fmla="*/ 951978 w 2668044"/>
                <a:gd name="connsiteY95" fmla="*/ 2405528 h 3232245"/>
                <a:gd name="connsiteX0" fmla="*/ 951978 w 2668044"/>
                <a:gd name="connsiteY0" fmla="*/ 2405528 h 3232245"/>
                <a:gd name="connsiteX1" fmla="*/ 839244 w 2668044"/>
                <a:gd name="connsiteY1" fmla="*/ 2317845 h 3232245"/>
                <a:gd name="connsiteX2" fmla="*/ 776613 w 2668044"/>
                <a:gd name="connsiteY2" fmla="*/ 2155007 h 3232245"/>
                <a:gd name="connsiteX3" fmla="*/ 726509 w 2668044"/>
                <a:gd name="connsiteY3" fmla="*/ 2117429 h 3232245"/>
                <a:gd name="connsiteX4" fmla="*/ 676405 w 2668044"/>
                <a:gd name="connsiteY4" fmla="*/ 2029747 h 3232245"/>
                <a:gd name="connsiteX5" fmla="*/ 651353 w 2668044"/>
                <a:gd name="connsiteY5" fmla="*/ 1979643 h 3232245"/>
                <a:gd name="connsiteX6" fmla="*/ 563671 w 2668044"/>
                <a:gd name="connsiteY6" fmla="*/ 1866908 h 3232245"/>
                <a:gd name="connsiteX7" fmla="*/ 526093 w 2668044"/>
                <a:gd name="connsiteY7" fmla="*/ 1804278 h 3232245"/>
                <a:gd name="connsiteX8" fmla="*/ 475989 w 2668044"/>
                <a:gd name="connsiteY8" fmla="*/ 1754174 h 3232245"/>
                <a:gd name="connsiteX9" fmla="*/ 400833 w 2668044"/>
                <a:gd name="connsiteY9" fmla="*/ 1641440 h 3232245"/>
                <a:gd name="connsiteX10" fmla="*/ 363255 w 2668044"/>
                <a:gd name="connsiteY10" fmla="*/ 1591336 h 3232245"/>
                <a:gd name="connsiteX11" fmla="*/ 325676 w 2668044"/>
                <a:gd name="connsiteY11" fmla="*/ 1503654 h 3232245"/>
                <a:gd name="connsiteX12" fmla="*/ 275572 w 2668044"/>
                <a:gd name="connsiteY12" fmla="*/ 1403445 h 3232245"/>
                <a:gd name="connsiteX13" fmla="*/ 263046 w 2668044"/>
                <a:gd name="connsiteY13" fmla="*/ 1365867 h 3232245"/>
                <a:gd name="connsiteX14" fmla="*/ 225468 w 2668044"/>
                <a:gd name="connsiteY14" fmla="*/ 1303237 h 3232245"/>
                <a:gd name="connsiteX15" fmla="*/ 200416 w 2668044"/>
                <a:gd name="connsiteY15" fmla="*/ 1228081 h 3232245"/>
                <a:gd name="connsiteX16" fmla="*/ 175364 w 2668044"/>
                <a:gd name="connsiteY16" fmla="*/ 1152925 h 3232245"/>
                <a:gd name="connsiteX17" fmla="*/ 137786 w 2668044"/>
                <a:gd name="connsiteY17" fmla="*/ 1102821 h 3232245"/>
                <a:gd name="connsiteX18" fmla="*/ 125260 w 2668044"/>
                <a:gd name="connsiteY18" fmla="*/ 1065243 h 3232245"/>
                <a:gd name="connsiteX19" fmla="*/ 100208 w 2668044"/>
                <a:gd name="connsiteY19" fmla="*/ 1015138 h 3232245"/>
                <a:gd name="connsiteX20" fmla="*/ 87682 w 2668044"/>
                <a:gd name="connsiteY20" fmla="*/ 952508 h 3232245"/>
                <a:gd name="connsiteX21" fmla="*/ 75156 w 2668044"/>
                <a:gd name="connsiteY21" fmla="*/ 914930 h 3232245"/>
                <a:gd name="connsiteX22" fmla="*/ 0 w 2668044"/>
                <a:gd name="connsiteY22" fmla="*/ 576728 h 3232245"/>
                <a:gd name="connsiteX23" fmla="*/ 62630 w 2668044"/>
                <a:gd name="connsiteY23" fmla="*/ 301155 h 3232245"/>
                <a:gd name="connsiteX24" fmla="*/ 87682 w 2668044"/>
                <a:gd name="connsiteY24" fmla="*/ 263577 h 3232245"/>
                <a:gd name="connsiteX25" fmla="*/ 162838 w 2668044"/>
                <a:gd name="connsiteY25" fmla="*/ 188421 h 3232245"/>
                <a:gd name="connsiteX26" fmla="*/ 263046 w 2668044"/>
                <a:gd name="connsiteY26" fmla="*/ 125791 h 3232245"/>
                <a:gd name="connsiteX27" fmla="*/ 300624 w 2668044"/>
                <a:gd name="connsiteY27" fmla="*/ 113265 h 3232245"/>
                <a:gd name="connsiteX28" fmla="*/ 388307 w 2668044"/>
                <a:gd name="connsiteY28" fmla="*/ 75686 h 3232245"/>
                <a:gd name="connsiteX29" fmla="*/ 425885 w 2668044"/>
                <a:gd name="connsiteY29" fmla="*/ 50634 h 3232245"/>
                <a:gd name="connsiteX30" fmla="*/ 513567 w 2668044"/>
                <a:gd name="connsiteY30" fmla="*/ 25582 h 3232245"/>
                <a:gd name="connsiteX31" fmla="*/ 588723 w 2668044"/>
                <a:gd name="connsiteY31" fmla="*/ 530 h 3232245"/>
                <a:gd name="connsiteX32" fmla="*/ 814192 w 2668044"/>
                <a:gd name="connsiteY32" fmla="*/ 50634 h 3232245"/>
                <a:gd name="connsiteX33" fmla="*/ 951978 w 2668044"/>
                <a:gd name="connsiteY33" fmla="*/ 200947 h 3232245"/>
                <a:gd name="connsiteX34" fmla="*/ 977030 w 2668044"/>
                <a:gd name="connsiteY34" fmla="*/ 238525 h 3232245"/>
                <a:gd name="connsiteX35" fmla="*/ 989556 w 2668044"/>
                <a:gd name="connsiteY35" fmla="*/ 288629 h 3232245"/>
                <a:gd name="connsiteX36" fmla="*/ 1077238 w 2668044"/>
                <a:gd name="connsiteY36" fmla="*/ 413889 h 3232245"/>
                <a:gd name="connsiteX37" fmla="*/ 1164920 w 2668044"/>
                <a:gd name="connsiteY37" fmla="*/ 526623 h 3232245"/>
                <a:gd name="connsiteX38" fmla="*/ 1189972 w 2668044"/>
                <a:gd name="connsiteY38" fmla="*/ 576728 h 3232245"/>
                <a:gd name="connsiteX39" fmla="*/ 1227550 w 2668044"/>
                <a:gd name="connsiteY39" fmla="*/ 614306 h 3232245"/>
                <a:gd name="connsiteX40" fmla="*/ 1252603 w 2668044"/>
                <a:gd name="connsiteY40" fmla="*/ 651884 h 3232245"/>
                <a:gd name="connsiteX41" fmla="*/ 1265129 w 2668044"/>
                <a:gd name="connsiteY41" fmla="*/ 689462 h 3232245"/>
                <a:gd name="connsiteX42" fmla="*/ 1327759 w 2668044"/>
                <a:gd name="connsiteY42" fmla="*/ 777144 h 3232245"/>
                <a:gd name="connsiteX43" fmla="*/ 1340285 w 2668044"/>
                <a:gd name="connsiteY43" fmla="*/ 814722 h 3232245"/>
                <a:gd name="connsiteX44" fmla="*/ 1415441 w 2668044"/>
                <a:gd name="connsiteY44" fmla="*/ 914930 h 3232245"/>
                <a:gd name="connsiteX45" fmla="*/ 1440493 w 2668044"/>
                <a:gd name="connsiteY45" fmla="*/ 965034 h 3232245"/>
                <a:gd name="connsiteX46" fmla="*/ 1503123 w 2668044"/>
                <a:gd name="connsiteY46" fmla="*/ 1027665 h 3232245"/>
                <a:gd name="connsiteX47" fmla="*/ 1515649 w 2668044"/>
                <a:gd name="connsiteY47" fmla="*/ 1065243 h 3232245"/>
                <a:gd name="connsiteX48" fmla="*/ 1578279 w 2668044"/>
                <a:gd name="connsiteY48" fmla="*/ 1152925 h 3232245"/>
                <a:gd name="connsiteX49" fmla="*/ 1615857 w 2668044"/>
                <a:gd name="connsiteY49" fmla="*/ 1190503 h 3232245"/>
                <a:gd name="connsiteX50" fmla="*/ 1703540 w 2668044"/>
                <a:gd name="connsiteY50" fmla="*/ 1315763 h 3232245"/>
                <a:gd name="connsiteX51" fmla="*/ 1741118 w 2668044"/>
                <a:gd name="connsiteY51" fmla="*/ 1340815 h 3232245"/>
                <a:gd name="connsiteX52" fmla="*/ 1828800 w 2668044"/>
                <a:gd name="connsiteY52" fmla="*/ 1466075 h 3232245"/>
                <a:gd name="connsiteX53" fmla="*/ 1866378 w 2668044"/>
                <a:gd name="connsiteY53" fmla="*/ 1503654 h 3232245"/>
                <a:gd name="connsiteX54" fmla="*/ 1903956 w 2668044"/>
                <a:gd name="connsiteY54" fmla="*/ 1553758 h 3232245"/>
                <a:gd name="connsiteX55" fmla="*/ 1941534 w 2668044"/>
                <a:gd name="connsiteY55" fmla="*/ 1591336 h 3232245"/>
                <a:gd name="connsiteX56" fmla="*/ 1979112 w 2668044"/>
                <a:gd name="connsiteY56" fmla="*/ 1653966 h 3232245"/>
                <a:gd name="connsiteX57" fmla="*/ 2016690 w 2668044"/>
                <a:gd name="connsiteY57" fmla="*/ 1691544 h 3232245"/>
                <a:gd name="connsiteX58" fmla="*/ 2041742 w 2668044"/>
                <a:gd name="connsiteY58" fmla="*/ 1741648 h 3232245"/>
                <a:gd name="connsiteX59" fmla="*/ 2079320 w 2668044"/>
                <a:gd name="connsiteY59" fmla="*/ 1779226 h 3232245"/>
                <a:gd name="connsiteX60" fmla="*/ 2104372 w 2668044"/>
                <a:gd name="connsiteY60" fmla="*/ 1829330 h 3232245"/>
                <a:gd name="connsiteX61" fmla="*/ 2167003 w 2668044"/>
                <a:gd name="connsiteY61" fmla="*/ 1904486 h 3232245"/>
                <a:gd name="connsiteX62" fmla="*/ 2204581 w 2668044"/>
                <a:gd name="connsiteY62" fmla="*/ 1954591 h 3232245"/>
                <a:gd name="connsiteX63" fmla="*/ 2242159 w 2668044"/>
                <a:gd name="connsiteY63" fmla="*/ 2042273 h 3232245"/>
                <a:gd name="connsiteX64" fmla="*/ 2254685 w 2668044"/>
                <a:gd name="connsiteY64" fmla="*/ 2079851 h 3232245"/>
                <a:gd name="connsiteX65" fmla="*/ 2304789 w 2668044"/>
                <a:gd name="connsiteY65" fmla="*/ 2155007 h 3232245"/>
                <a:gd name="connsiteX66" fmla="*/ 2342367 w 2668044"/>
                <a:gd name="connsiteY66" fmla="*/ 2217637 h 3232245"/>
                <a:gd name="connsiteX67" fmla="*/ 2417523 w 2668044"/>
                <a:gd name="connsiteY67" fmla="*/ 2330371 h 3232245"/>
                <a:gd name="connsiteX68" fmla="*/ 2442575 w 2668044"/>
                <a:gd name="connsiteY68" fmla="*/ 2367949 h 3232245"/>
                <a:gd name="connsiteX69" fmla="*/ 2467627 w 2668044"/>
                <a:gd name="connsiteY69" fmla="*/ 2393002 h 3232245"/>
                <a:gd name="connsiteX70" fmla="*/ 2517731 w 2668044"/>
                <a:gd name="connsiteY70" fmla="*/ 2430580 h 3232245"/>
                <a:gd name="connsiteX71" fmla="*/ 2567835 w 2668044"/>
                <a:gd name="connsiteY71" fmla="*/ 2505736 h 3232245"/>
                <a:gd name="connsiteX72" fmla="*/ 2605413 w 2668044"/>
                <a:gd name="connsiteY72" fmla="*/ 2543314 h 3232245"/>
                <a:gd name="connsiteX73" fmla="*/ 2642992 w 2668044"/>
                <a:gd name="connsiteY73" fmla="*/ 2630996 h 3232245"/>
                <a:gd name="connsiteX74" fmla="*/ 2668044 w 2668044"/>
                <a:gd name="connsiteY74" fmla="*/ 2706152 h 3232245"/>
                <a:gd name="connsiteX75" fmla="*/ 2655518 w 2668044"/>
                <a:gd name="connsiteY75" fmla="*/ 3044355 h 3232245"/>
                <a:gd name="connsiteX76" fmla="*/ 2567835 w 2668044"/>
                <a:gd name="connsiteY76" fmla="*/ 3132037 h 3232245"/>
                <a:gd name="connsiteX77" fmla="*/ 2442575 w 2668044"/>
                <a:gd name="connsiteY77" fmla="*/ 3169615 h 3232245"/>
                <a:gd name="connsiteX78" fmla="*/ 2129424 w 2668044"/>
                <a:gd name="connsiteY78" fmla="*/ 3207193 h 3232245"/>
                <a:gd name="connsiteX79" fmla="*/ 1979112 w 2668044"/>
                <a:gd name="connsiteY79" fmla="*/ 3232245 h 3232245"/>
                <a:gd name="connsiteX80" fmla="*/ 1766170 w 2668044"/>
                <a:gd name="connsiteY80" fmla="*/ 3219719 h 3232245"/>
                <a:gd name="connsiteX81" fmla="*/ 1691013 w 2668044"/>
                <a:gd name="connsiteY81" fmla="*/ 3169615 h 3232245"/>
                <a:gd name="connsiteX82" fmla="*/ 1615857 w 2668044"/>
                <a:gd name="connsiteY82" fmla="*/ 3106985 h 3232245"/>
                <a:gd name="connsiteX83" fmla="*/ 1540701 w 2668044"/>
                <a:gd name="connsiteY83" fmla="*/ 3031829 h 3232245"/>
                <a:gd name="connsiteX84" fmla="*/ 1465545 w 2668044"/>
                <a:gd name="connsiteY84" fmla="*/ 2969199 h 3232245"/>
                <a:gd name="connsiteX85" fmla="*/ 1427967 w 2668044"/>
                <a:gd name="connsiteY85" fmla="*/ 2931621 h 3232245"/>
                <a:gd name="connsiteX86" fmla="*/ 1377863 w 2668044"/>
                <a:gd name="connsiteY86" fmla="*/ 2906569 h 3232245"/>
                <a:gd name="connsiteX87" fmla="*/ 1327759 w 2668044"/>
                <a:gd name="connsiteY87" fmla="*/ 2868991 h 3232245"/>
                <a:gd name="connsiteX88" fmla="*/ 1277655 w 2668044"/>
                <a:gd name="connsiteY88" fmla="*/ 2843938 h 3232245"/>
                <a:gd name="connsiteX89" fmla="*/ 1202498 w 2668044"/>
                <a:gd name="connsiteY89" fmla="*/ 2781308 h 3232245"/>
                <a:gd name="connsiteX90" fmla="*/ 1189972 w 2668044"/>
                <a:gd name="connsiteY90" fmla="*/ 2743730 h 3232245"/>
                <a:gd name="connsiteX91" fmla="*/ 1164920 w 2668044"/>
                <a:gd name="connsiteY91" fmla="*/ 2706152 h 3232245"/>
                <a:gd name="connsiteX92" fmla="*/ 1152394 w 2668044"/>
                <a:gd name="connsiteY92" fmla="*/ 2656048 h 3232245"/>
                <a:gd name="connsiteX93" fmla="*/ 989556 w 2668044"/>
                <a:gd name="connsiteY93" fmla="*/ 2443106 h 3232245"/>
                <a:gd name="connsiteX94" fmla="*/ 951978 w 2668044"/>
                <a:gd name="connsiteY94" fmla="*/ 2405528 h 3232245"/>
                <a:gd name="connsiteX0" fmla="*/ 951978 w 2668044"/>
                <a:gd name="connsiteY0" fmla="*/ 2405528 h 3232245"/>
                <a:gd name="connsiteX1" fmla="*/ 839244 w 2668044"/>
                <a:gd name="connsiteY1" fmla="*/ 2317845 h 3232245"/>
                <a:gd name="connsiteX2" fmla="*/ 776613 w 2668044"/>
                <a:gd name="connsiteY2" fmla="*/ 2155007 h 3232245"/>
                <a:gd name="connsiteX3" fmla="*/ 726509 w 2668044"/>
                <a:gd name="connsiteY3" fmla="*/ 2117429 h 3232245"/>
                <a:gd name="connsiteX4" fmla="*/ 676405 w 2668044"/>
                <a:gd name="connsiteY4" fmla="*/ 2029747 h 3232245"/>
                <a:gd name="connsiteX5" fmla="*/ 651353 w 2668044"/>
                <a:gd name="connsiteY5" fmla="*/ 1979643 h 3232245"/>
                <a:gd name="connsiteX6" fmla="*/ 563671 w 2668044"/>
                <a:gd name="connsiteY6" fmla="*/ 1866908 h 3232245"/>
                <a:gd name="connsiteX7" fmla="*/ 526093 w 2668044"/>
                <a:gd name="connsiteY7" fmla="*/ 1804278 h 3232245"/>
                <a:gd name="connsiteX8" fmla="*/ 475989 w 2668044"/>
                <a:gd name="connsiteY8" fmla="*/ 1754174 h 3232245"/>
                <a:gd name="connsiteX9" fmla="*/ 400833 w 2668044"/>
                <a:gd name="connsiteY9" fmla="*/ 1641440 h 3232245"/>
                <a:gd name="connsiteX10" fmla="*/ 363255 w 2668044"/>
                <a:gd name="connsiteY10" fmla="*/ 1591336 h 3232245"/>
                <a:gd name="connsiteX11" fmla="*/ 325676 w 2668044"/>
                <a:gd name="connsiteY11" fmla="*/ 1503654 h 3232245"/>
                <a:gd name="connsiteX12" fmla="*/ 275572 w 2668044"/>
                <a:gd name="connsiteY12" fmla="*/ 1403445 h 3232245"/>
                <a:gd name="connsiteX13" fmla="*/ 263046 w 2668044"/>
                <a:gd name="connsiteY13" fmla="*/ 1365867 h 3232245"/>
                <a:gd name="connsiteX14" fmla="*/ 225468 w 2668044"/>
                <a:gd name="connsiteY14" fmla="*/ 1303237 h 3232245"/>
                <a:gd name="connsiteX15" fmla="*/ 200416 w 2668044"/>
                <a:gd name="connsiteY15" fmla="*/ 1228081 h 3232245"/>
                <a:gd name="connsiteX16" fmla="*/ 175364 w 2668044"/>
                <a:gd name="connsiteY16" fmla="*/ 1152925 h 3232245"/>
                <a:gd name="connsiteX17" fmla="*/ 137786 w 2668044"/>
                <a:gd name="connsiteY17" fmla="*/ 1102821 h 3232245"/>
                <a:gd name="connsiteX18" fmla="*/ 125260 w 2668044"/>
                <a:gd name="connsiteY18" fmla="*/ 1065243 h 3232245"/>
                <a:gd name="connsiteX19" fmla="*/ 100208 w 2668044"/>
                <a:gd name="connsiteY19" fmla="*/ 1015138 h 3232245"/>
                <a:gd name="connsiteX20" fmla="*/ 87682 w 2668044"/>
                <a:gd name="connsiteY20" fmla="*/ 952508 h 3232245"/>
                <a:gd name="connsiteX21" fmla="*/ 75156 w 2668044"/>
                <a:gd name="connsiteY21" fmla="*/ 914930 h 3232245"/>
                <a:gd name="connsiteX22" fmla="*/ 0 w 2668044"/>
                <a:gd name="connsiteY22" fmla="*/ 576728 h 3232245"/>
                <a:gd name="connsiteX23" fmla="*/ 62630 w 2668044"/>
                <a:gd name="connsiteY23" fmla="*/ 301155 h 3232245"/>
                <a:gd name="connsiteX24" fmla="*/ 87682 w 2668044"/>
                <a:gd name="connsiteY24" fmla="*/ 263577 h 3232245"/>
                <a:gd name="connsiteX25" fmla="*/ 162838 w 2668044"/>
                <a:gd name="connsiteY25" fmla="*/ 188421 h 3232245"/>
                <a:gd name="connsiteX26" fmla="*/ 263046 w 2668044"/>
                <a:gd name="connsiteY26" fmla="*/ 125791 h 3232245"/>
                <a:gd name="connsiteX27" fmla="*/ 300624 w 2668044"/>
                <a:gd name="connsiteY27" fmla="*/ 113265 h 3232245"/>
                <a:gd name="connsiteX28" fmla="*/ 388307 w 2668044"/>
                <a:gd name="connsiteY28" fmla="*/ 75686 h 3232245"/>
                <a:gd name="connsiteX29" fmla="*/ 425885 w 2668044"/>
                <a:gd name="connsiteY29" fmla="*/ 50634 h 3232245"/>
                <a:gd name="connsiteX30" fmla="*/ 513567 w 2668044"/>
                <a:gd name="connsiteY30" fmla="*/ 25582 h 3232245"/>
                <a:gd name="connsiteX31" fmla="*/ 588723 w 2668044"/>
                <a:gd name="connsiteY31" fmla="*/ 530 h 3232245"/>
                <a:gd name="connsiteX32" fmla="*/ 814192 w 2668044"/>
                <a:gd name="connsiteY32" fmla="*/ 50634 h 3232245"/>
                <a:gd name="connsiteX33" fmla="*/ 951978 w 2668044"/>
                <a:gd name="connsiteY33" fmla="*/ 200947 h 3232245"/>
                <a:gd name="connsiteX34" fmla="*/ 977030 w 2668044"/>
                <a:gd name="connsiteY34" fmla="*/ 238525 h 3232245"/>
                <a:gd name="connsiteX35" fmla="*/ 989556 w 2668044"/>
                <a:gd name="connsiteY35" fmla="*/ 288629 h 3232245"/>
                <a:gd name="connsiteX36" fmla="*/ 1077238 w 2668044"/>
                <a:gd name="connsiteY36" fmla="*/ 413889 h 3232245"/>
                <a:gd name="connsiteX37" fmla="*/ 1164920 w 2668044"/>
                <a:gd name="connsiteY37" fmla="*/ 526623 h 3232245"/>
                <a:gd name="connsiteX38" fmla="*/ 1189972 w 2668044"/>
                <a:gd name="connsiteY38" fmla="*/ 576728 h 3232245"/>
                <a:gd name="connsiteX39" fmla="*/ 1227550 w 2668044"/>
                <a:gd name="connsiteY39" fmla="*/ 614306 h 3232245"/>
                <a:gd name="connsiteX40" fmla="*/ 1252603 w 2668044"/>
                <a:gd name="connsiteY40" fmla="*/ 651884 h 3232245"/>
                <a:gd name="connsiteX41" fmla="*/ 1265129 w 2668044"/>
                <a:gd name="connsiteY41" fmla="*/ 689462 h 3232245"/>
                <a:gd name="connsiteX42" fmla="*/ 1327759 w 2668044"/>
                <a:gd name="connsiteY42" fmla="*/ 777144 h 3232245"/>
                <a:gd name="connsiteX43" fmla="*/ 1340285 w 2668044"/>
                <a:gd name="connsiteY43" fmla="*/ 814722 h 3232245"/>
                <a:gd name="connsiteX44" fmla="*/ 1415441 w 2668044"/>
                <a:gd name="connsiteY44" fmla="*/ 914930 h 3232245"/>
                <a:gd name="connsiteX45" fmla="*/ 1440493 w 2668044"/>
                <a:gd name="connsiteY45" fmla="*/ 965034 h 3232245"/>
                <a:gd name="connsiteX46" fmla="*/ 1503123 w 2668044"/>
                <a:gd name="connsiteY46" fmla="*/ 1027665 h 3232245"/>
                <a:gd name="connsiteX47" fmla="*/ 1515649 w 2668044"/>
                <a:gd name="connsiteY47" fmla="*/ 1065243 h 3232245"/>
                <a:gd name="connsiteX48" fmla="*/ 1578279 w 2668044"/>
                <a:gd name="connsiteY48" fmla="*/ 1152925 h 3232245"/>
                <a:gd name="connsiteX49" fmla="*/ 1615857 w 2668044"/>
                <a:gd name="connsiteY49" fmla="*/ 1190503 h 3232245"/>
                <a:gd name="connsiteX50" fmla="*/ 1703540 w 2668044"/>
                <a:gd name="connsiteY50" fmla="*/ 1315763 h 3232245"/>
                <a:gd name="connsiteX51" fmla="*/ 1741118 w 2668044"/>
                <a:gd name="connsiteY51" fmla="*/ 1340815 h 3232245"/>
                <a:gd name="connsiteX52" fmla="*/ 1828800 w 2668044"/>
                <a:gd name="connsiteY52" fmla="*/ 1466075 h 3232245"/>
                <a:gd name="connsiteX53" fmla="*/ 1866378 w 2668044"/>
                <a:gd name="connsiteY53" fmla="*/ 1503654 h 3232245"/>
                <a:gd name="connsiteX54" fmla="*/ 1903956 w 2668044"/>
                <a:gd name="connsiteY54" fmla="*/ 1553758 h 3232245"/>
                <a:gd name="connsiteX55" fmla="*/ 1941534 w 2668044"/>
                <a:gd name="connsiteY55" fmla="*/ 1591336 h 3232245"/>
                <a:gd name="connsiteX56" fmla="*/ 1979112 w 2668044"/>
                <a:gd name="connsiteY56" fmla="*/ 1653966 h 3232245"/>
                <a:gd name="connsiteX57" fmla="*/ 2016690 w 2668044"/>
                <a:gd name="connsiteY57" fmla="*/ 1691544 h 3232245"/>
                <a:gd name="connsiteX58" fmla="*/ 2041742 w 2668044"/>
                <a:gd name="connsiteY58" fmla="*/ 1741648 h 3232245"/>
                <a:gd name="connsiteX59" fmla="*/ 2079320 w 2668044"/>
                <a:gd name="connsiteY59" fmla="*/ 1779226 h 3232245"/>
                <a:gd name="connsiteX60" fmla="*/ 2104372 w 2668044"/>
                <a:gd name="connsiteY60" fmla="*/ 1829330 h 3232245"/>
                <a:gd name="connsiteX61" fmla="*/ 2167003 w 2668044"/>
                <a:gd name="connsiteY61" fmla="*/ 1904486 h 3232245"/>
                <a:gd name="connsiteX62" fmla="*/ 2204581 w 2668044"/>
                <a:gd name="connsiteY62" fmla="*/ 1954591 h 3232245"/>
                <a:gd name="connsiteX63" fmla="*/ 2242159 w 2668044"/>
                <a:gd name="connsiteY63" fmla="*/ 2042273 h 3232245"/>
                <a:gd name="connsiteX64" fmla="*/ 2254685 w 2668044"/>
                <a:gd name="connsiteY64" fmla="*/ 2079851 h 3232245"/>
                <a:gd name="connsiteX65" fmla="*/ 2304789 w 2668044"/>
                <a:gd name="connsiteY65" fmla="*/ 2155007 h 3232245"/>
                <a:gd name="connsiteX66" fmla="*/ 2342367 w 2668044"/>
                <a:gd name="connsiteY66" fmla="*/ 2217637 h 3232245"/>
                <a:gd name="connsiteX67" fmla="*/ 2417523 w 2668044"/>
                <a:gd name="connsiteY67" fmla="*/ 2330371 h 3232245"/>
                <a:gd name="connsiteX68" fmla="*/ 2442575 w 2668044"/>
                <a:gd name="connsiteY68" fmla="*/ 2367949 h 3232245"/>
                <a:gd name="connsiteX69" fmla="*/ 2467627 w 2668044"/>
                <a:gd name="connsiteY69" fmla="*/ 2393002 h 3232245"/>
                <a:gd name="connsiteX70" fmla="*/ 2517731 w 2668044"/>
                <a:gd name="connsiteY70" fmla="*/ 2430580 h 3232245"/>
                <a:gd name="connsiteX71" fmla="*/ 2567835 w 2668044"/>
                <a:gd name="connsiteY71" fmla="*/ 2505736 h 3232245"/>
                <a:gd name="connsiteX72" fmla="*/ 2605413 w 2668044"/>
                <a:gd name="connsiteY72" fmla="*/ 2543314 h 3232245"/>
                <a:gd name="connsiteX73" fmla="*/ 2642992 w 2668044"/>
                <a:gd name="connsiteY73" fmla="*/ 2630996 h 3232245"/>
                <a:gd name="connsiteX74" fmla="*/ 2668044 w 2668044"/>
                <a:gd name="connsiteY74" fmla="*/ 2706152 h 3232245"/>
                <a:gd name="connsiteX75" fmla="*/ 2655518 w 2668044"/>
                <a:gd name="connsiteY75" fmla="*/ 3044355 h 3232245"/>
                <a:gd name="connsiteX76" fmla="*/ 2567835 w 2668044"/>
                <a:gd name="connsiteY76" fmla="*/ 3132037 h 3232245"/>
                <a:gd name="connsiteX77" fmla="*/ 2442575 w 2668044"/>
                <a:gd name="connsiteY77" fmla="*/ 3169615 h 3232245"/>
                <a:gd name="connsiteX78" fmla="*/ 2129424 w 2668044"/>
                <a:gd name="connsiteY78" fmla="*/ 3207193 h 3232245"/>
                <a:gd name="connsiteX79" fmla="*/ 1979112 w 2668044"/>
                <a:gd name="connsiteY79" fmla="*/ 3232245 h 3232245"/>
                <a:gd name="connsiteX80" fmla="*/ 1766170 w 2668044"/>
                <a:gd name="connsiteY80" fmla="*/ 3219719 h 3232245"/>
                <a:gd name="connsiteX81" fmla="*/ 1691013 w 2668044"/>
                <a:gd name="connsiteY81" fmla="*/ 3169615 h 3232245"/>
                <a:gd name="connsiteX82" fmla="*/ 1615857 w 2668044"/>
                <a:gd name="connsiteY82" fmla="*/ 3106985 h 3232245"/>
                <a:gd name="connsiteX83" fmla="*/ 1540701 w 2668044"/>
                <a:gd name="connsiteY83" fmla="*/ 3031829 h 3232245"/>
                <a:gd name="connsiteX84" fmla="*/ 1465545 w 2668044"/>
                <a:gd name="connsiteY84" fmla="*/ 2969199 h 3232245"/>
                <a:gd name="connsiteX85" fmla="*/ 1427967 w 2668044"/>
                <a:gd name="connsiteY85" fmla="*/ 2931621 h 3232245"/>
                <a:gd name="connsiteX86" fmla="*/ 1377863 w 2668044"/>
                <a:gd name="connsiteY86" fmla="*/ 2906569 h 3232245"/>
                <a:gd name="connsiteX87" fmla="*/ 1327759 w 2668044"/>
                <a:gd name="connsiteY87" fmla="*/ 2868991 h 3232245"/>
                <a:gd name="connsiteX88" fmla="*/ 1277655 w 2668044"/>
                <a:gd name="connsiteY88" fmla="*/ 2843938 h 3232245"/>
                <a:gd name="connsiteX89" fmla="*/ 1202498 w 2668044"/>
                <a:gd name="connsiteY89" fmla="*/ 2781308 h 3232245"/>
                <a:gd name="connsiteX90" fmla="*/ 1189972 w 2668044"/>
                <a:gd name="connsiteY90" fmla="*/ 2743730 h 3232245"/>
                <a:gd name="connsiteX91" fmla="*/ 1164920 w 2668044"/>
                <a:gd name="connsiteY91" fmla="*/ 2706152 h 3232245"/>
                <a:gd name="connsiteX92" fmla="*/ 1152394 w 2668044"/>
                <a:gd name="connsiteY92" fmla="*/ 2656048 h 3232245"/>
                <a:gd name="connsiteX93" fmla="*/ 951978 w 2668044"/>
                <a:gd name="connsiteY93" fmla="*/ 2405528 h 3232245"/>
                <a:gd name="connsiteX0" fmla="*/ 951978 w 2668044"/>
                <a:gd name="connsiteY0" fmla="*/ 2405528 h 3232245"/>
                <a:gd name="connsiteX1" fmla="*/ 839244 w 2668044"/>
                <a:gd name="connsiteY1" fmla="*/ 2317845 h 3232245"/>
                <a:gd name="connsiteX2" fmla="*/ 776613 w 2668044"/>
                <a:gd name="connsiteY2" fmla="*/ 2155007 h 3232245"/>
                <a:gd name="connsiteX3" fmla="*/ 726509 w 2668044"/>
                <a:gd name="connsiteY3" fmla="*/ 2117429 h 3232245"/>
                <a:gd name="connsiteX4" fmla="*/ 676405 w 2668044"/>
                <a:gd name="connsiteY4" fmla="*/ 2029747 h 3232245"/>
                <a:gd name="connsiteX5" fmla="*/ 651353 w 2668044"/>
                <a:gd name="connsiteY5" fmla="*/ 1979643 h 3232245"/>
                <a:gd name="connsiteX6" fmla="*/ 563671 w 2668044"/>
                <a:gd name="connsiteY6" fmla="*/ 1866908 h 3232245"/>
                <a:gd name="connsiteX7" fmla="*/ 526093 w 2668044"/>
                <a:gd name="connsiteY7" fmla="*/ 1804278 h 3232245"/>
                <a:gd name="connsiteX8" fmla="*/ 475989 w 2668044"/>
                <a:gd name="connsiteY8" fmla="*/ 1754174 h 3232245"/>
                <a:gd name="connsiteX9" fmla="*/ 400833 w 2668044"/>
                <a:gd name="connsiteY9" fmla="*/ 1641440 h 3232245"/>
                <a:gd name="connsiteX10" fmla="*/ 363255 w 2668044"/>
                <a:gd name="connsiteY10" fmla="*/ 1591336 h 3232245"/>
                <a:gd name="connsiteX11" fmla="*/ 325676 w 2668044"/>
                <a:gd name="connsiteY11" fmla="*/ 1503654 h 3232245"/>
                <a:gd name="connsiteX12" fmla="*/ 275572 w 2668044"/>
                <a:gd name="connsiteY12" fmla="*/ 1403445 h 3232245"/>
                <a:gd name="connsiteX13" fmla="*/ 263046 w 2668044"/>
                <a:gd name="connsiteY13" fmla="*/ 1365867 h 3232245"/>
                <a:gd name="connsiteX14" fmla="*/ 225468 w 2668044"/>
                <a:gd name="connsiteY14" fmla="*/ 1303237 h 3232245"/>
                <a:gd name="connsiteX15" fmla="*/ 200416 w 2668044"/>
                <a:gd name="connsiteY15" fmla="*/ 1228081 h 3232245"/>
                <a:gd name="connsiteX16" fmla="*/ 175364 w 2668044"/>
                <a:gd name="connsiteY16" fmla="*/ 1152925 h 3232245"/>
                <a:gd name="connsiteX17" fmla="*/ 137786 w 2668044"/>
                <a:gd name="connsiteY17" fmla="*/ 1102821 h 3232245"/>
                <a:gd name="connsiteX18" fmla="*/ 125260 w 2668044"/>
                <a:gd name="connsiteY18" fmla="*/ 1065243 h 3232245"/>
                <a:gd name="connsiteX19" fmla="*/ 100208 w 2668044"/>
                <a:gd name="connsiteY19" fmla="*/ 1015138 h 3232245"/>
                <a:gd name="connsiteX20" fmla="*/ 87682 w 2668044"/>
                <a:gd name="connsiteY20" fmla="*/ 952508 h 3232245"/>
                <a:gd name="connsiteX21" fmla="*/ 75156 w 2668044"/>
                <a:gd name="connsiteY21" fmla="*/ 914930 h 3232245"/>
                <a:gd name="connsiteX22" fmla="*/ 0 w 2668044"/>
                <a:gd name="connsiteY22" fmla="*/ 576728 h 3232245"/>
                <a:gd name="connsiteX23" fmla="*/ 62630 w 2668044"/>
                <a:gd name="connsiteY23" fmla="*/ 301155 h 3232245"/>
                <a:gd name="connsiteX24" fmla="*/ 87682 w 2668044"/>
                <a:gd name="connsiteY24" fmla="*/ 263577 h 3232245"/>
                <a:gd name="connsiteX25" fmla="*/ 162838 w 2668044"/>
                <a:gd name="connsiteY25" fmla="*/ 188421 h 3232245"/>
                <a:gd name="connsiteX26" fmla="*/ 263046 w 2668044"/>
                <a:gd name="connsiteY26" fmla="*/ 125791 h 3232245"/>
                <a:gd name="connsiteX27" fmla="*/ 300624 w 2668044"/>
                <a:gd name="connsiteY27" fmla="*/ 113265 h 3232245"/>
                <a:gd name="connsiteX28" fmla="*/ 388307 w 2668044"/>
                <a:gd name="connsiteY28" fmla="*/ 75686 h 3232245"/>
                <a:gd name="connsiteX29" fmla="*/ 425885 w 2668044"/>
                <a:gd name="connsiteY29" fmla="*/ 50634 h 3232245"/>
                <a:gd name="connsiteX30" fmla="*/ 513567 w 2668044"/>
                <a:gd name="connsiteY30" fmla="*/ 25582 h 3232245"/>
                <a:gd name="connsiteX31" fmla="*/ 588723 w 2668044"/>
                <a:gd name="connsiteY31" fmla="*/ 530 h 3232245"/>
                <a:gd name="connsiteX32" fmla="*/ 814192 w 2668044"/>
                <a:gd name="connsiteY32" fmla="*/ 50634 h 3232245"/>
                <a:gd name="connsiteX33" fmla="*/ 951978 w 2668044"/>
                <a:gd name="connsiteY33" fmla="*/ 200947 h 3232245"/>
                <a:gd name="connsiteX34" fmla="*/ 977030 w 2668044"/>
                <a:gd name="connsiteY34" fmla="*/ 238525 h 3232245"/>
                <a:gd name="connsiteX35" fmla="*/ 989556 w 2668044"/>
                <a:gd name="connsiteY35" fmla="*/ 288629 h 3232245"/>
                <a:gd name="connsiteX36" fmla="*/ 1077238 w 2668044"/>
                <a:gd name="connsiteY36" fmla="*/ 413889 h 3232245"/>
                <a:gd name="connsiteX37" fmla="*/ 1164920 w 2668044"/>
                <a:gd name="connsiteY37" fmla="*/ 526623 h 3232245"/>
                <a:gd name="connsiteX38" fmla="*/ 1189972 w 2668044"/>
                <a:gd name="connsiteY38" fmla="*/ 576728 h 3232245"/>
                <a:gd name="connsiteX39" fmla="*/ 1227550 w 2668044"/>
                <a:gd name="connsiteY39" fmla="*/ 614306 h 3232245"/>
                <a:gd name="connsiteX40" fmla="*/ 1252603 w 2668044"/>
                <a:gd name="connsiteY40" fmla="*/ 651884 h 3232245"/>
                <a:gd name="connsiteX41" fmla="*/ 1265129 w 2668044"/>
                <a:gd name="connsiteY41" fmla="*/ 689462 h 3232245"/>
                <a:gd name="connsiteX42" fmla="*/ 1327759 w 2668044"/>
                <a:gd name="connsiteY42" fmla="*/ 777144 h 3232245"/>
                <a:gd name="connsiteX43" fmla="*/ 1340285 w 2668044"/>
                <a:gd name="connsiteY43" fmla="*/ 814722 h 3232245"/>
                <a:gd name="connsiteX44" fmla="*/ 1415441 w 2668044"/>
                <a:gd name="connsiteY44" fmla="*/ 914930 h 3232245"/>
                <a:gd name="connsiteX45" fmla="*/ 1440493 w 2668044"/>
                <a:gd name="connsiteY45" fmla="*/ 965034 h 3232245"/>
                <a:gd name="connsiteX46" fmla="*/ 1503123 w 2668044"/>
                <a:gd name="connsiteY46" fmla="*/ 1027665 h 3232245"/>
                <a:gd name="connsiteX47" fmla="*/ 1515649 w 2668044"/>
                <a:gd name="connsiteY47" fmla="*/ 1065243 h 3232245"/>
                <a:gd name="connsiteX48" fmla="*/ 1578279 w 2668044"/>
                <a:gd name="connsiteY48" fmla="*/ 1152925 h 3232245"/>
                <a:gd name="connsiteX49" fmla="*/ 1615857 w 2668044"/>
                <a:gd name="connsiteY49" fmla="*/ 1190503 h 3232245"/>
                <a:gd name="connsiteX50" fmla="*/ 1703540 w 2668044"/>
                <a:gd name="connsiteY50" fmla="*/ 1315763 h 3232245"/>
                <a:gd name="connsiteX51" fmla="*/ 1741118 w 2668044"/>
                <a:gd name="connsiteY51" fmla="*/ 1340815 h 3232245"/>
                <a:gd name="connsiteX52" fmla="*/ 1828800 w 2668044"/>
                <a:gd name="connsiteY52" fmla="*/ 1466075 h 3232245"/>
                <a:gd name="connsiteX53" fmla="*/ 1866378 w 2668044"/>
                <a:gd name="connsiteY53" fmla="*/ 1503654 h 3232245"/>
                <a:gd name="connsiteX54" fmla="*/ 1903956 w 2668044"/>
                <a:gd name="connsiteY54" fmla="*/ 1553758 h 3232245"/>
                <a:gd name="connsiteX55" fmla="*/ 1941534 w 2668044"/>
                <a:gd name="connsiteY55" fmla="*/ 1591336 h 3232245"/>
                <a:gd name="connsiteX56" fmla="*/ 1979112 w 2668044"/>
                <a:gd name="connsiteY56" fmla="*/ 1653966 h 3232245"/>
                <a:gd name="connsiteX57" fmla="*/ 2016690 w 2668044"/>
                <a:gd name="connsiteY57" fmla="*/ 1691544 h 3232245"/>
                <a:gd name="connsiteX58" fmla="*/ 2041742 w 2668044"/>
                <a:gd name="connsiteY58" fmla="*/ 1741648 h 3232245"/>
                <a:gd name="connsiteX59" fmla="*/ 2079320 w 2668044"/>
                <a:gd name="connsiteY59" fmla="*/ 1779226 h 3232245"/>
                <a:gd name="connsiteX60" fmla="*/ 2104372 w 2668044"/>
                <a:gd name="connsiteY60" fmla="*/ 1829330 h 3232245"/>
                <a:gd name="connsiteX61" fmla="*/ 2167003 w 2668044"/>
                <a:gd name="connsiteY61" fmla="*/ 1904486 h 3232245"/>
                <a:gd name="connsiteX62" fmla="*/ 2204581 w 2668044"/>
                <a:gd name="connsiteY62" fmla="*/ 1954591 h 3232245"/>
                <a:gd name="connsiteX63" fmla="*/ 2242159 w 2668044"/>
                <a:gd name="connsiteY63" fmla="*/ 2042273 h 3232245"/>
                <a:gd name="connsiteX64" fmla="*/ 2254685 w 2668044"/>
                <a:gd name="connsiteY64" fmla="*/ 2079851 h 3232245"/>
                <a:gd name="connsiteX65" fmla="*/ 2304789 w 2668044"/>
                <a:gd name="connsiteY65" fmla="*/ 2155007 h 3232245"/>
                <a:gd name="connsiteX66" fmla="*/ 2342367 w 2668044"/>
                <a:gd name="connsiteY66" fmla="*/ 2217637 h 3232245"/>
                <a:gd name="connsiteX67" fmla="*/ 2417523 w 2668044"/>
                <a:gd name="connsiteY67" fmla="*/ 2330371 h 3232245"/>
                <a:gd name="connsiteX68" fmla="*/ 2442575 w 2668044"/>
                <a:gd name="connsiteY68" fmla="*/ 2367949 h 3232245"/>
                <a:gd name="connsiteX69" fmla="*/ 2467627 w 2668044"/>
                <a:gd name="connsiteY69" fmla="*/ 2393002 h 3232245"/>
                <a:gd name="connsiteX70" fmla="*/ 2517731 w 2668044"/>
                <a:gd name="connsiteY70" fmla="*/ 2430580 h 3232245"/>
                <a:gd name="connsiteX71" fmla="*/ 2567835 w 2668044"/>
                <a:gd name="connsiteY71" fmla="*/ 2505736 h 3232245"/>
                <a:gd name="connsiteX72" fmla="*/ 2605413 w 2668044"/>
                <a:gd name="connsiteY72" fmla="*/ 2543314 h 3232245"/>
                <a:gd name="connsiteX73" fmla="*/ 2642992 w 2668044"/>
                <a:gd name="connsiteY73" fmla="*/ 2630996 h 3232245"/>
                <a:gd name="connsiteX74" fmla="*/ 2668044 w 2668044"/>
                <a:gd name="connsiteY74" fmla="*/ 2706152 h 3232245"/>
                <a:gd name="connsiteX75" fmla="*/ 2655518 w 2668044"/>
                <a:gd name="connsiteY75" fmla="*/ 3044355 h 3232245"/>
                <a:gd name="connsiteX76" fmla="*/ 2567835 w 2668044"/>
                <a:gd name="connsiteY76" fmla="*/ 3132037 h 3232245"/>
                <a:gd name="connsiteX77" fmla="*/ 2442575 w 2668044"/>
                <a:gd name="connsiteY77" fmla="*/ 3169615 h 3232245"/>
                <a:gd name="connsiteX78" fmla="*/ 2129424 w 2668044"/>
                <a:gd name="connsiteY78" fmla="*/ 3207193 h 3232245"/>
                <a:gd name="connsiteX79" fmla="*/ 1979112 w 2668044"/>
                <a:gd name="connsiteY79" fmla="*/ 3232245 h 3232245"/>
                <a:gd name="connsiteX80" fmla="*/ 1766170 w 2668044"/>
                <a:gd name="connsiteY80" fmla="*/ 3219719 h 3232245"/>
                <a:gd name="connsiteX81" fmla="*/ 1691013 w 2668044"/>
                <a:gd name="connsiteY81" fmla="*/ 3169615 h 3232245"/>
                <a:gd name="connsiteX82" fmla="*/ 1615857 w 2668044"/>
                <a:gd name="connsiteY82" fmla="*/ 3106985 h 3232245"/>
                <a:gd name="connsiteX83" fmla="*/ 1540701 w 2668044"/>
                <a:gd name="connsiteY83" fmla="*/ 3031829 h 3232245"/>
                <a:gd name="connsiteX84" fmla="*/ 1465545 w 2668044"/>
                <a:gd name="connsiteY84" fmla="*/ 2969199 h 3232245"/>
                <a:gd name="connsiteX85" fmla="*/ 1427967 w 2668044"/>
                <a:gd name="connsiteY85" fmla="*/ 2931621 h 3232245"/>
                <a:gd name="connsiteX86" fmla="*/ 1377863 w 2668044"/>
                <a:gd name="connsiteY86" fmla="*/ 2906569 h 3232245"/>
                <a:gd name="connsiteX87" fmla="*/ 1327759 w 2668044"/>
                <a:gd name="connsiteY87" fmla="*/ 2868991 h 3232245"/>
                <a:gd name="connsiteX88" fmla="*/ 1277655 w 2668044"/>
                <a:gd name="connsiteY88" fmla="*/ 2843938 h 3232245"/>
                <a:gd name="connsiteX89" fmla="*/ 1202498 w 2668044"/>
                <a:gd name="connsiteY89" fmla="*/ 2781308 h 3232245"/>
                <a:gd name="connsiteX90" fmla="*/ 1189972 w 2668044"/>
                <a:gd name="connsiteY90" fmla="*/ 2743730 h 3232245"/>
                <a:gd name="connsiteX91" fmla="*/ 1164920 w 2668044"/>
                <a:gd name="connsiteY91" fmla="*/ 2706152 h 3232245"/>
                <a:gd name="connsiteX92" fmla="*/ 1064712 w 2668044"/>
                <a:gd name="connsiteY92" fmla="*/ 2555840 h 3232245"/>
                <a:gd name="connsiteX93" fmla="*/ 951978 w 2668044"/>
                <a:gd name="connsiteY93" fmla="*/ 2405528 h 3232245"/>
                <a:gd name="connsiteX0" fmla="*/ 951978 w 2668044"/>
                <a:gd name="connsiteY0" fmla="*/ 2405528 h 3232245"/>
                <a:gd name="connsiteX1" fmla="*/ 776613 w 2668044"/>
                <a:gd name="connsiteY1" fmla="*/ 2155007 h 3232245"/>
                <a:gd name="connsiteX2" fmla="*/ 726509 w 2668044"/>
                <a:gd name="connsiteY2" fmla="*/ 2117429 h 3232245"/>
                <a:gd name="connsiteX3" fmla="*/ 676405 w 2668044"/>
                <a:gd name="connsiteY3" fmla="*/ 2029747 h 3232245"/>
                <a:gd name="connsiteX4" fmla="*/ 651353 w 2668044"/>
                <a:gd name="connsiteY4" fmla="*/ 1979643 h 3232245"/>
                <a:gd name="connsiteX5" fmla="*/ 563671 w 2668044"/>
                <a:gd name="connsiteY5" fmla="*/ 1866908 h 3232245"/>
                <a:gd name="connsiteX6" fmla="*/ 526093 w 2668044"/>
                <a:gd name="connsiteY6" fmla="*/ 1804278 h 3232245"/>
                <a:gd name="connsiteX7" fmla="*/ 475989 w 2668044"/>
                <a:gd name="connsiteY7" fmla="*/ 1754174 h 3232245"/>
                <a:gd name="connsiteX8" fmla="*/ 400833 w 2668044"/>
                <a:gd name="connsiteY8" fmla="*/ 1641440 h 3232245"/>
                <a:gd name="connsiteX9" fmla="*/ 363255 w 2668044"/>
                <a:gd name="connsiteY9" fmla="*/ 1591336 h 3232245"/>
                <a:gd name="connsiteX10" fmla="*/ 325676 w 2668044"/>
                <a:gd name="connsiteY10" fmla="*/ 1503654 h 3232245"/>
                <a:gd name="connsiteX11" fmla="*/ 275572 w 2668044"/>
                <a:gd name="connsiteY11" fmla="*/ 1403445 h 3232245"/>
                <a:gd name="connsiteX12" fmla="*/ 263046 w 2668044"/>
                <a:gd name="connsiteY12" fmla="*/ 1365867 h 3232245"/>
                <a:gd name="connsiteX13" fmla="*/ 225468 w 2668044"/>
                <a:gd name="connsiteY13" fmla="*/ 1303237 h 3232245"/>
                <a:gd name="connsiteX14" fmla="*/ 200416 w 2668044"/>
                <a:gd name="connsiteY14" fmla="*/ 1228081 h 3232245"/>
                <a:gd name="connsiteX15" fmla="*/ 175364 w 2668044"/>
                <a:gd name="connsiteY15" fmla="*/ 1152925 h 3232245"/>
                <a:gd name="connsiteX16" fmla="*/ 137786 w 2668044"/>
                <a:gd name="connsiteY16" fmla="*/ 1102821 h 3232245"/>
                <a:gd name="connsiteX17" fmla="*/ 125260 w 2668044"/>
                <a:gd name="connsiteY17" fmla="*/ 1065243 h 3232245"/>
                <a:gd name="connsiteX18" fmla="*/ 100208 w 2668044"/>
                <a:gd name="connsiteY18" fmla="*/ 1015138 h 3232245"/>
                <a:gd name="connsiteX19" fmla="*/ 87682 w 2668044"/>
                <a:gd name="connsiteY19" fmla="*/ 952508 h 3232245"/>
                <a:gd name="connsiteX20" fmla="*/ 75156 w 2668044"/>
                <a:gd name="connsiteY20" fmla="*/ 914930 h 3232245"/>
                <a:gd name="connsiteX21" fmla="*/ 0 w 2668044"/>
                <a:gd name="connsiteY21" fmla="*/ 576728 h 3232245"/>
                <a:gd name="connsiteX22" fmla="*/ 62630 w 2668044"/>
                <a:gd name="connsiteY22" fmla="*/ 301155 h 3232245"/>
                <a:gd name="connsiteX23" fmla="*/ 87682 w 2668044"/>
                <a:gd name="connsiteY23" fmla="*/ 263577 h 3232245"/>
                <a:gd name="connsiteX24" fmla="*/ 162838 w 2668044"/>
                <a:gd name="connsiteY24" fmla="*/ 188421 h 3232245"/>
                <a:gd name="connsiteX25" fmla="*/ 263046 w 2668044"/>
                <a:gd name="connsiteY25" fmla="*/ 125791 h 3232245"/>
                <a:gd name="connsiteX26" fmla="*/ 300624 w 2668044"/>
                <a:gd name="connsiteY26" fmla="*/ 113265 h 3232245"/>
                <a:gd name="connsiteX27" fmla="*/ 388307 w 2668044"/>
                <a:gd name="connsiteY27" fmla="*/ 75686 h 3232245"/>
                <a:gd name="connsiteX28" fmla="*/ 425885 w 2668044"/>
                <a:gd name="connsiteY28" fmla="*/ 50634 h 3232245"/>
                <a:gd name="connsiteX29" fmla="*/ 513567 w 2668044"/>
                <a:gd name="connsiteY29" fmla="*/ 25582 h 3232245"/>
                <a:gd name="connsiteX30" fmla="*/ 588723 w 2668044"/>
                <a:gd name="connsiteY30" fmla="*/ 530 h 3232245"/>
                <a:gd name="connsiteX31" fmla="*/ 814192 w 2668044"/>
                <a:gd name="connsiteY31" fmla="*/ 50634 h 3232245"/>
                <a:gd name="connsiteX32" fmla="*/ 951978 w 2668044"/>
                <a:gd name="connsiteY32" fmla="*/ 200947 h 3232245"/>
                <a:gd name="connsiteX33" fmla="*/ 977030 w 2668044"/>
                <a:gd name="connsiteY33" fmla="*/ 238525 h 3232245"/>
                <a:gd name="connsiteX34" fmla="*/ 989556 w 2668044"/>
                <a:gd name="connsiteY34" fmla="*/ 288629 h 3232245"/>
                <a:gd name="connsiteX35" fmla="*/ 1077238 w 2668044"/>
                <a:gd name="connsiteY35" fmla="*/ 413889 h 3232245"/>
                <a:gd name="connsiteX36" fmla="*/ 1164920 w 2668044"/>
                <a:gd name="connsiteY36" fmla="*/ 526623 h 3232245"/>
                <a:gd name="connsiteX37" fmla="*/ 1189972 w 2668044"/>
                <a:gd name="connsiteY37" fmla="*/ 576728 h 3232245"/>
                <a:gd name="connsiteX38" fmla="*/ 1227550 w 2668044"/>
                <a:gd name="connsiteY38" fmla="*/ 614306 h 3232245"/>
                <a:gd name="connsiteX39" fmla="*/ 1252603 w 2668044"/>
                <a:gd name="connsiteY39" fmla="*/ 651884 h 3232245"/>
                <a:gd name="connsiteX40" fmla="*/ 1265129 w 2668044"/>
                <a:gd name="connsiteY40" fmla="*/ 689462 h 3232245"/>
                <a:gd name="connsiteX41" fmla="*/ 1327759 w 2668044"/>
                <a:gd name="connsiteY41" fmla="*/ 777144 h 3232245"/>
                <a:gd name="connsiteX42" fmla="*/ 1340285 w 2668044"/>
                <a:gd name="connsiteY42" fmla="*/ 814722 h 3232245"/>
                <a:gd name="connsiteX43" fmla="*/ 1415441 w 2668044"/>
                <a:gd name="connsiteY43" fmla="*/ 914930 h 3232245"/>
                <a:gd name="connsiteX44" fmla="*/ 1440493 w 2668044"/>
                <a:gd name="connsiteY44" fmla="*/ 965034 h 3232245"/>
                <a:gd name="connsiteX45" fmla="*/ 1503123 w 2668044"/>
                <a:gd name="connsiteY45" fmla="*/ 1027665 h 3232245"/>
                <a:gd name="connsiteX46" fmla="*/ 1515649 w 2668044"/>
                <a:gd name="connsiteY46" fmla="*/ 1065243 h 3232245"/>
                <a:gd name="connsiteX47" fmla="*/ 1578279 w 2668044"/>
                <a:gd name="connsiteY47" fmla="*/ 1152925 h 3232245"/>
                <a:gd name="connsiteX48" fmla="*/ 1615857 w 2668044"/>
                <a:gd name="connsiteY48" fmla="*/ 1190503 h 3232245"/>
                <a:gd name="connsiteX49" fmla="*/ 1703540 w 2668044"/>
                <a:gd name="connsiteY49" fmla="*/ 1315763 h 3232245"/>
                <a:gd name="connsiteX50" fmla="*/ 1741118 w 2668044"/>
                <a:gd name="connsiteY50" fmla="*/ 1340815 h 3232245"/>
                <a:gd name="connsiteX51" fmla="*/ 1828800 w 2668044"/>
                <a:gd name="connsiteY51" fmla="*/ 1466075 h 3232245"/>
                <a:gd name="connsiteX52" fmla="*/ 1866378 w 2668044"/>
                <a:gd name="connsiteY52" fmla="*/ 1503654 h 3232245"/>
                <a:gd name="connsiteX53" fmla="*/ 1903956 w 2668044"/>
                <a:gd name="connsiteY53" fmla="*/ 1553758 h 3232245"/>
                <a:gd name="connsiteX54" fmla="*/ 1941534 w 2668044"/>
                <a:gd name="connsiteY54" fmla="*/ 1591336 h 3232245"/>
                <a:gd name="connsiteX55" fmla="*/ 1979112 w 2668044"/>
                <a:gd name="connsiteY55" fmla="*/ 1653966 h 3232245"/>
                <a:gd name="connsiteX56" fmla="*/ 2016690 w 2668044"/>
                <a:gd name="connsiteY56" fmla="*/ 1691544 h 3232245"/>
                <a:gd name="connsiteX57" fmla="*/ 2041742 w 2668044"/>
                <a:gd name="connsiteY57" fmla="*/ 1741648 h 3232245"/>
                <a:gd name="connsiteX58" fmla="*/ 2079320 w 2668044"/>
                <a:gd name="connsiteY58" fmla="*/ 1779226 h 3232245"/>
                <a:gd name="connsiteX59" fmla="*/ 2104372 w 2668044"/>
                <a:gd name="connsiteY59" fmla="*/ 1829330 h 3232245"/>
                <a:gd name="connsiteX60" fmla="*/ 2167003 w 2668044"/>
                <a:gd name="connsiteY60" fmla="*/ 1904486 h 3232245"/>
                <a:gd name="connsiteX61" fmla="*/ 2204581 w 2668044"/>
                <a:gd name="connsiteY61" fmla="*/ 1954591 h 3232245"/>
                <a:gd name="connsiteX62" fmla="*/ 2242159 w 2668044"/>
                <a:gd name="connsiteY62" fmla="*/ 2042273 h 3232245"/>
                <a:gd name="connsiteX63" fmla="*/ 2254685 w 2668044"/>
                <a:gd name="connsiteY63" fmla="*/ 2079851 h 3232245"/>
                <a:gd name="connsiteX64" fmla="*/ 2304789 w 2668044"/>
                <a:gd name="connsiteY64" fmla="*/ 2155007 h 3232245"/>
                <a:gd name="connsiteX65" fmla="*/ 2342367 w 2668044"/>
                <a:gd name="connsiteY65" fmla="*/ 2217637 h 3232245"/>
                <a:gd name="connsiteX66" fmla="*/ 2417523 w 2668044"/>
                <a:gd name="connsiteY66" fmla="*/ 2330371 h 3232245"/>
                <a:gd name="connsiteX67" fmla="*/ 2442575 w 2668044"/>
                <a:gd name="connsiteY67" fmla="*/ 2367949 h 3232245"/>
                <a:gd name="connsiteX68" fmla="*/ 2467627 w 2668044"/>
                <a:gd name="connsiteY68" fmla="*/ 2393002 h 3232245"/>
                <a:gd name="connsiteX69" fmla="*/ 2517731 w 2668044"/>
                <a:gd name="connsiteY69" fmla="*/ 2430580 h 3232245"/>
                <a:gd name="connsiteX70" fmla="*/ 2567835 w 2668044"/>
                <a:gd name="connsiteY70" fmla="*/ 2505736 h 3232245"/>
                <a:gd name="connsiteX71" fmla="*/ 2605413 w 2668044"/>
                <a:gd name="connsiteY71" fmla="*/ 2543314 h 3232245"/>
                <a:gd name="connsiteX72" fmla="*/ 2642992 w 2668044"/>
                <a:gd name="connsiteY72" fmla="*/ 2630996 h 3232245"/>
                <a:gd name="connsiteX73" fmla="*/ 2668044 w 2668044"/>
                <a:gd name="connsiteY73" fmla="*/ 2706152 h 3232245"/>
                <a:gd name="connsiteX74" fmla="*/ 2655518 w 2668044"/>
                <a:gd name="connsiteY74" fmla="*/ 3044355 h 3232245"/>
                <a:gd name="connsiteX75" fmla="*/ 2567835 w 2668044"/>
                <a:gd name="connsiteY75" fmla="*/ 3132037 h 3232245"/>
                <a:gd name="connsiteX76" fmla="*/ 2442575 w 2668044"/>
                <a:gd name="connsiteY76" fmla="*/ 3169615 h 3232245"/>
                <a:gd name="connsiteX77" fmla="*/ 2129424 w 2668044"/>
                <a:gd name="connsiteY77" fmla="*/ 3207193 h 3232245"/>
                <a:gd name="connsiteX78" fmla="*/ 1979112 w 2668044"/>
                <a:gd name="connsiteY78" fmla="*/ 3232245 h 3232245"/>
                <a:gd name="connsiteX79" fmla="*/ 1766170 w 2668044"/>
                <a:gd name="connsiteY79" fmla="*/ 3219719 h 3232245"/>
                <a:gd name="connsiteX80" fmla="*/ 1691013 w 2668044"/>
                <a:gd name="connsiteY80" fmla="*/ 3169615 h 3232245"/>
                <a:gd name="connsiteX81" fmla="*/ 1615857 w 2668044"/>
                <a:gd name="connsiteY81" fmla="*/ 3106985 h 3232245"/>
                <a:gd name="connsiteX82" fmla="*/ 1540701 w 2668044"/>
                <a:gd name="connsiteY82" fmla="*/ 3031829 h 3232245"/>
                <a:gd name="connsiteX83" fmla="*/ 1465545 w 2668044"/>
                <a:gd name="connsiteY83" fmla="*/ 2969199 h 3232245"/>
                <a:gd name="connsiteX84" fmla="*/ 1427967 w 2668044"/>
                <a:gd name="connsiteY84" fmla="*/ 2931621 h 3232245"/>
                <a:gd name="connsiteX85" fmla="*/ 1377863 w 2668044"/>
                <a:gd name="connsiteY85" fmla="*/ 2906569 h 3232245"/>
                <a:gd name="connsiteX86" fmla="*/ 1327759 w 2668044"/>
                <a:gd name="connsiteY86" fmla="*/ 2868991 h 3232245"/>
                <a:gd name="connsiteX87" fmla="*/ 1277655 w 2668044"/>
                <a:gd name="connsiteY87" fmla="*/ 2843938 h 3232245"/>
                <a:gd name="connsiteX88" fmla="*/ 1202498 w 2668044"/>
                <a:gd name="connsiteY88" fmla="*/ 2781308 h 3232245"/>
                <a:gd name="connsiteX89" fmla="*/ 1189972 w 2668044"/>
                <a:gd name="connsiteY89" fmla="*/ 2743730 h 3232245"/>
                <a:gd name="connsiteX90" fmla="*/ 1164920 w 2668044"/>
                <a:gd name="connsiteY90" fmla="*/ 2706152 h 3232245"/>
                <a:gd name="connsiteX91" fmla="*/ 1064712 w 2668044"/>
                <a:gd name="connsiteY91" fmla="*/ 2555840 h 3232245"/>
                <a:gd name="connsiteX92" fmla="*/ 951978 w 2668044"/>
                <a:gd name="connsiteY92" fmla="*/ 2405528 h 3232245"/>
                <a:gd name="connsiteX0" fmla="*/ 889348 w 2668044"/>
                <a:gd name="connsiteY0" fmla="*/ 2355424 h 3232245"/>
                <a:gd name="connsiteX1" fmla="*/ 776613 w 2668044"/>
                <a:gd name="connsiteY1" fmla="*/ 2155007 h 3232245"/>
                <a:gd name="connsiteX2" fmla="*/ 726509 w 2668044"/>
                <a:gd name="connsiteY2" fmla="*/ 2117429 h 3232245"/>
                <a:gd name="connsiteX3" fmla="*/ 676405 w 2668044"/>
                <a:gd name="connsiteY3" fmla="*/ 2029747 h 3232245"/>
                <a:gd name="connsiteX4" fmla="*/ 651353 w 2668044"/>
                <a:gd name="connsiteY4" fmla="*/ 1979643 h 3232245"/>
                <a:gd name="connsiteX5" fmla="*/ 563671 w 2668044"/>
                <a:gd name="connsiteY5" fmla="*/ 1866908 h 3232245"/>
                <a:gd name="connsiteX6" fmla="*/ 526093 w 2668044"/>
                <a:gd name="connsiteY6" fmla="*/ 1804278 h 3232245"/>
                <a:gd name="connsiteX7" fmla="*/ 475989 w 2668044"/>
                <a:gd name="connsiteY7" fmla="*/ 1754174 h 3232245"/>
                <a:gd name="connsiteX8" fmla="*/ 400833 w 2668044"/>
                <a:gd name="connsiteY8" fmla="*/ 1641440 h 3232245"/>
                <a:gd name="connsiteX9" fmla="*/ 363255 w 2668044"/>
                <a:gd name="connsiteY9" fmla="*/ 1591336 h 3232245"/>
                <a:gd name="connsiteX10" fmla="*/ 325676 w 2668044"/>
                <a:gd name="connsiteY10" fmla="*/ 1503654 h 3232245"/>
                <a:gd name="connsiteX11" fmla="*/ 275572 w 2668044"/>
                <a:gd name="connsiteY11" fmla="*/ 1403445 h 3232245"/>
                <a:gd name="connsiteX12" fmla="*/ 263046 w 2668044"/>
                <a:gd name="connsiteY12" fmla="*/ 1365867 h 3232245"/>
                <a:gd name="connsiteX13" fmla="*/ 225468 w 2668044"/>
                <a:gd name="connsiteY13" fmla="*/ 1303237 h 3232245"/>
                <a:gd name="connsiteX14" fmla="*/ 200416 w 2668044"/>
                <a:gd name="connsiteY14" fmla="*/ 1228081 h 3232245"/>
                <a:gd name="connsiteX15" fmla="*/ 175364 w 2668044"/>
                <a:gd name="connsiteY15" fmla="*/ 1152925 h 3232245"/>
                <a:gd name="connsiteX16" fmla="*/ 137786 w 2668044"/>
                <a:gd name="connsiteY16" fmla="*/ 1102821 h 3232245"/>
                <a:gd name="connsiteX17" fmla="*/ 125260 w 2668044"/>
                <a:gd name="connsiteY17" fmla="*/ 1065243 h 3232245"/>
                <a:gd name="connsiteX18" fmla="*/ 100208 w 2668044"/>
                <a:gd name="connsiteY18" fmla="*/ 1015138 h 3232245"/>
                <a:gd name="connsiteX19" fmla="*/ 87682 w 2668044"/>
                <a:gd name="connsiteY19" fmla="*/ 952508 h 3232245"/>
                <a:gd name="connsiteX20" fmla="*/ 75156 w 2668044"/>
                <a:gd name="connsiteY20" fmla="*/ 914930 h 3232245"/>
                <a:gd name="connsiteX21" fmla="*/ 0 w 2668044"/>
                <a:gd name="connsiteY21" fmla="*/ 576728 h 3232245"/>
                <a:gd name="connsiteX22" fmla="*/ 62630 w 2668044"/>
                <a:gd name="connsiteY22" fmla="*/ 301155 h 3232245"/>
                <a:gd name="connsiteX23" fmla="*/ 87682 w 2668044"/>
                <a:gd name="connsiteY23" fmla="*/ 263577 h 3232245"/>
                <a:gd name="connsiteX24" fmla="*/ 162838 w 2668044"/>
                <a:gd name="connsiteY24" fmla="*/ 188421 h 3232245"/>
                <a:gd name="connsiteX25" fmla="*/ 263046 w 2668044"/>
                <a:gd name="connsiteY25" fmla="*/ 125791 h 3232245"/>
                <a:gd name="connsiteX26" fmla="*/ 300624 w 2668044"/>
                <a:gd name="connsiteY26" fmla="*/ 113265 h 3232245"/>
                <a:gd name="connsiteX27" fmla="*/ 388307 w 2668044"/>
                <a:gd name="connsiteY27" fmla="*/ 75686 h 3232245"/>
                <a:gd name="connsiteX28" fmla="*/ 425885 w 2668044"/>
                <a:gd name="connsiteY28" fmla="*/ 50634 h 3232245"/>
                <a:gd name="connsiteX29" fmla="*/ 513567 w 2668044"/>
                <a:gd name="connsiteY29" fmla="*/ 25582 h 3232245"/>
                <a:gd name="connsiteX30" fmla="*/ 588723 w 2668044"/>
                <a:gd name="connsiteY30" fmla="*/ 530 h 3232245"/>
                <a:gd name="connsiteX31" fmla="*/ 814192 w 2668044"/>
                <a:gd name="connsiteY31" fmla="*/ 50634 h 3232245"/>
                <a:gd name="connsiteX32" fmla="*/ 951978 w 2668044"/>
                <a:gd name="connsiteY32" fmla="*/ 200947 h 3232245"/>
                <a:gd name="connsiteX33" fmla="*/ 977030 w 2668044"/>
                <a:gd name="connsiteY33" fmla="*/ 238525 h 3232245"/>
                <a:gd name="connsiteX34" fmla="*/ 989556 w 2668044"/>
                <a:gd name="connsiteY34" fmla="*/ 288629 h 3232245"/>
                <a:gd name="connsiteX35" fmla="*/ 1077238 w 2668044"/>
                <a:gd name="connsiteY35" fmla="*/ 413889 h 3232245"/>
                <a:gd name="connsiteX36" fmla="*/ 1164920 w 2668044"/>
                <a:gd name="connsiteY36" fmla="*/ 526623 h 3232245"/>
                <a:gd name="connsiteX37" fmla="*/ 1189972 w 2668044"/>
                <a:gd name="connsiteY37" fmla="*/ 576728 h 3232245"/>
                <a:gd name="connsiteX38" fmla="*/ 1227550 w 2668044"/>
                <a:gd name="connsiteY38" fmla="*/ 614306 h 3232245"/>
                <a:gd name="connsiteX39" fmla="*/ 1252603 w 2668044"/>
                <a:gd name="connsiteY39" fmla="*/ 651884 h 3232245"/>
                <a:gd name="connsiteX40" fmla="*/ 1265129 w 2668044"/>
                <a:gd name="connsiteY40" fmla="*/ 689462 h 3232245"/>
                <a:gd name="connsiteX41" fmla="*/ 1327759 w 2668044"/>
                <a:gd name="connsiteY41" fmla="*/ 777144 h 3232245"/>
                <a:gd name="connsiteX42" fmla="*/ 1340285 w 2668044"/>
                <a:gd name="connsiteY42" fmla="*/ 814722 h 3232245"/>
                <a:gd name="connsiteX43" fmla="*/ 1415441 w 2668044"/>
                <a:gd name="connsiteY43" fmla="*/ 914930 h 3232245"/>
                <a:gd name="connsiteX44" fmla="*/ 1440493 w 2668044"/>
                <a:gd name="connsiteY44" fmla="*/ 965034 h 3232245"/>
                <a:gd name="connsiteX45" fmla="*/ 1503123 w 2668044"/>
                <a:gd name="connsiteY45" fmla="*/ 1027665 h 3232245"/>
                <a:gd name="connsiteX46" fmla="*/ 1515649 w 2668044"/>
                <a:gd name="connsiteY46" fmla="*/ 1065243 h 3232245"/>
                <a:gd name="connsiteX47" fmla="*/ 1578279 w 2668044"/>
                <a:gd name="connsiteY47" fmla="*/ 1152925 h 3232245"/>
                <a:gd name="connsiteX48" fmla="*/ 1615857 w 2668044"/>
                <a:gd name="connsiteY48" fmla="*/ 1190503 h 3232245"/>
                <a:gd name="connsiteX49" fmla="*/ 1703540 w 2668044"/>
                <a:gd name="connsiteY49" fmla="*/ 1315763 h 3232245"/>
                <a:gd name="connsiteX50" fmla="*/ 1741118 w 2668044"/>
                <a:gd name="connsiteY50" fmla="*/ 1340815 h 3232245"/>
                <a:gd name="connsiteX51" fmla="*/ 1828800 w 2668044"/>
                <a:gd name="connsiteY51" fmla="*/ 1466075 h 3232245"/>
                <a:gd name="connsiteX52" fmla="*/ 1866378 w 2668044"/>
                <a:gd name="connsiteY52" fmla="*/ 1503654 h 3232245"/>
                <a:gd name="connsiteX53" fmla="*/ 1903956 w 2668044"/>
                <a:gd name="connsiteY53" fmla="*/ 1553758 h 3232245"/>
                <a:gd name="connsiteX54" fmla="*/ 1941534 w 2668044"/>
                <a:gd name="connsiteY54" fmla="*/ 1591336 h 3232245"/>
                <a:gd name="connsiteX55" fmla="*/ 1979112 w 2668044"/>
                <a:gd name="connsiteY55" fmla="*/ 1653966 h 3232245"/>
                <a:gd name="connsiteX56" fmla="*/ 2016690 w 2668044"/>
                <a:gd name="connsiteY56" fmla="*/ 1691544 h 3232245"/>
                <a:gd name="connsiteX57" fmla="*/ 2041742 w 2668044"/>
                <a:gd name="connsiteY57" fmla="*/ 1741648 h 3232245"/>
                <a:gd name="connsiteX58" fmla="*/ 2079320 w 2668044"/>
                <a:gd name="connsiteY58" fmla="*/ 1779226 h 3232245"/>
                <a:gd name="connsiteX59" fmla="*/ 2104372 w 2668044"/>
                <a:gd name="connsiteY59" fmla="*/ 1829330 h 3232245"/>
                <a:gd name="connsiteX60" fmla="*/ 2167003 w 2668044"/>
                <a:gd name="connsiteY60" fmla="*/ 1904486 h 3232245"/>
                <a:gd name="connsiteX61" fmla="*/ 2204581 w 2668044"/>
                <a:gd name="connsiteY61" fmla="*/ 1954591 h 3232245"/>
                <a:gd name="connsiteX62" fmla="*/ 2242159 w 2668044"/>
                <a:gd name="connsiteY62" fmla="*/ 2042273 h 3232245"/>
                <a:gd name="connsiteX63" fmla="*/ 2254685 w 2668044"/>
                <a:gd name="connsiteY63" fmla="*/ 2079851 h 3232245"/>
                <a:gd name="connsiteX64" fmla="*/ 2304789 w 2668044"/>
                <a:gd name="connsiteY64" fmla="*/ 2155007 h 3232245"/>
                <a:gd name="connsiteX65" fmla="*/ 2342367 w 2668044"/>
                <a:gd name="connsiteY65" fmla="*/ 2217637 h 3232245"/>
                <a:gd name="connsiteX66" fmla="*/ 2417523 w 2668044"/>
                <a:gd name="connsiteY66" fmla="*/ 2330371 h 3232245"/>
                <a:gd name="connsiteX67" fmla="*/ 2442575 w 2668044"/>
                <a:gd name="connsiteY67" fmla="*/ 2367949 h 3232245"/>
                <a:gd name="connsiteX68" fmla="*/ 2467627 w 2668044"/>
                <a:gd name="connsiteY68" fmla="*/ 2393002 h 3232245"/>
                <a:gd name="connsiteX69" fmla="*/ 2517731 w 2668044"/>
                <a:gd name="connsiteY69" fmla="*/ 2430580 h 3232245"/>
                <a:gd name="connsiteX70" fmla="*/ 2567835 w 2668044"/>
                <a:gd name="connsiteY70" fmla="*/ 2505736 h 3232245"/>
                <a:gd name="connsiteX71" fmla="*/ 2605413 w 2668044"/>
                <a:gd name="connsiteY71" fmla="*/ 2543314 h 3232245"/>
                <a:gd name="connsiteX72" fmla="*/ 2642992 w 2668044"/>
                <a:gd name="connsiteY72" fmla="*/ 2630996 h 3232245"/>
                <a:gd name="connsiteX73" fmla="*/ 2668044 w 2668044"/>
                <a:gd name="connsiteY73" fmla="*/ 2706152 h 3232245"/>
                <a:gd name="connsiteX74" fmla="*/ 2655518 w 2668044"/>
                <a:gd name="connsiteY74" fmla="*/ 3044355 h 3232245"/>
                <a:gd name="connsiteX75" fmla="*/ 2567835 w 2668044"/>
                <a:gd name="connsiteY75" fmla="*/ 3132037 h 3232245"/>
                <a:gd name="connsiteX76" fmla="*/ 2442575 w 2668044"/>
                <a:gd name="connsiteY76" fmla="*/ 3169615 h 3232245"/>
                <a:gd name="connsiteX77" fmla="*/ 2129424 w 2668044"/>
                <a:gd name="connsiteY77" fmla="*/ 3207193 h 3232245"/>
                <a:gd name="connsiteX78" fmla="*/ 1979112 w 2668044"/>
                <a:gd name="connsiteY78" fmla="*/ 3232245 h 3232245"/>
                <a:gd name="connsiteX79" fmla="*/ 1766170 w 2668044"/>
                <a:gd name="connsiteY79" fmla="*/ 3219719 h 3232245"/>
                <a:gd name="connsiteX80" fmla="*/ 1691013 w 2668044"/>
                <a:gd name="connsiteY80" fmla="*/ 3169615 h 3232245"/>
                <a:gd name="connsiteX81" fmla="*/ 1615857 w 2668044"/>
                <a:gd name="connsiteY81" fmla="*/ 3106985 h 3232245"/>
                <a:gd name="connsiteX82" fmla="*/ 1540701 w 2668044"/>
                <a:gd name="connsiteY82" fmla="*/ 3031829 h 3232245"/>
                <a:gd name="connsiteX83" fmla="*/ 1465545 w 2668044"/>
                <a:gd name="connsiteY83" fmla="*/ 2969199 h 3232245"/>
                <a:gd name="connsiteX84" fmla="*/ 1427967 w 2668044"/>
                <a:gd name="connsiteY84" fmla="*/ 2931621 h 3232245"/>
                <a:gd name="connsiteX85" fmla="*/ 1377863 w 2668044"/>
                <a:gd name="connsiteY85" fmla="*/ 2906569 h 3232245"/>
                <a:gd name="connsiteX86" fmla="*/ 1327759 w 2668044"/>
                <a:gd name="connsiteY86" fmla="*/ 2868991 h 3232245"/>
                <a:gd name="connsiteX87" fmla="*/ 1277655 w 2668044"/>
                <a:gd name="connsiteY87" fmla="*/ 2843938 h 3232245"/>
                <a:gd name="connsiteX88" fmla="*/ 1202498 w 2668044"/>
                <a:gd name="connsiteY88" fmla="*/ 2781308 h 3232245"/>
                <a:gd name="connsiteX89" fmla="*/ 1189972 w 2668044"/>
                <a:gd name="connsiteY89" fmla="*/ 2743730 h 3232245"/>
                <a:gd name="connsiteX90" fmla="*/ 1164920 w 2668044"/>
                <a:gd name="connsiteY90" fmla="*/ 2706152 h 3232245"/>
                <a:gd name="connsiteX91" fmla="*/ 1064712 w 2668044"/>
                <a:gd name="connsiteY91" fmla="*/ 2555840 h 3232245"/>
                <a:gd name="connsiteX92" fmla="*/ 889348 w 2668044"/>
                <a:gd name="connsiteY92" fmla="*/ 2355424 h 3232245"/>
                <a:gd name="connsiteX0" fmla="*/ 889348 w 2668044"/>
                <a:gd name="connsiteY0" fmla="*/ 2355424 h 3232245"/>
                <a:gd name="connsiteX1" fmla="*/ 776613 w 2668044"/>
                <a:gd name="connsiteY1" fmla="*/ 2155007 h 3232245"/>
                <a:gd name="connsiteX2" fmla="*/ 726509 w 2668044"/>
                <a:gd name="connsiteY2" fmla="*/ 2117429 h 3232245"/>
                <a:gd name="connsiteX3" fmla="*/ 676405 w 2668044"/>
                <a:gd name="connsiteY3" fmla="*/ 2029747 h 3232245"/>
                <a:gd name="connsiteX4" fmla="*/ 651353 w 2668044"/>
                <a:gd name="connsiteY4" fmla="*/ 1979643 h 3232245"/>
                <a:gd name="connsiteX5" fmla="*/ 563671 w 2668044"/>
                <a:gd name="connsiteY5" fmla="*/ 1866908 h 3232245"/>
                <a:gd name="connsiteX6" fmla="*/ 526093 w 2668044"/>
                <a:gd name="connsiteY6" fmla="*/ 1804278 h 3232245"/>
                <a:gd name="connsiteX7" fmla="*/ 475989 w 2668044"/>
                <a:gd name="connsiteY7" fmla="*/ 1754174 h 3232245"/>
                <a:gd name="connsiteX8" fmla="*/ 400833 w 2668044"/>
                <a:gd name="connsiteY8" fmla="*/ 1641440 h 3232245"/>
                <a:gd name="connsiteX9" fmla="*/ 363255 w 2668044"/>
                <a:gd name="connsiteY9" fmla="*/ 1591336 h 3232245"/>
                <a:gd name="connsiteX10" fmla="*/ 325676 w 2668044"/>
                <a:gd name="connsiteY10" fmla="*/ 1503654 h 3232245"/>
                <a:gd name="connsiteX11" fmla="*/ 275572 w 2668044"/>
                <a:gd name="connsiteY11" fmla="*/ 1403445 h 3232245"/>
                <a:gd name="connsiteX12" fmla="*/ 263046 w 2668044"/>
                <a:gd name="connsiteY12" fmla="*/ 1365867 h 3232245"/>
                <a:gd name="connsiteX13" fmla="*/ 225468 w 2668044"/>
                <a:gd name="connsiteY13" fmla="*/ 1303237 h 3232245"/>
                <a:gd name="connsiteX14" fmla="*/ 200416 w 2668044"/>
                <a:gd name="connsiteY14" fmla="*/ 1228081 h 3232245"/>
                <a:gd name="connsiteX15" fmla="*/ 175364 w 2668044"/>
                <a:gd name="connsiteY15" fmla="*/ 1152925 h 3232245"/>
                <a:gd name="connsiteX16" fmla="*/ 137786 w 2668044"/>
                <a:gd name="connsiteY16" fmla="*/ 1102821 h 3232245"/>
                <a:gd name="connsiteX17" fmla="*/ 125260 w 2668044"/>
                <a:gd name="connsiteY17" fmla="*/ 1065243 h 3232245"/>
                <a:gd name="connsiteX18" fmla="*/ 100208 w 2668044"/>
                <a:gd name="connsiteY18" fmla="*/ 1015138 h 3232245"/>
                <a:gd name="connsiteX19" fmla="*/ 87682 w 2668044"/>
                <a:gd name="connsiteY19" fmla="*/ 952508 h 3232245"/>
                <a:gd name="connsiteX20" fmla="*/ 75156 w 2668044"/>
                <a:gd name="connsiteY20" fmla="*/ 914930 h 3232245"/>
                <a:gd name="connsiteX21" fmla="*/ 0 w 2668044"/>
                <a:gd name="connsiteY21" fmla="*/ 576728 h 3232245"/>
                <a:gd name="connsiteX22" fmla="*/ 62630 w 2668044"/>
                <a:gd name="connsiteY22" fmla="*/ 301155 h 3232245"/>
                <a:gd name="connsiteX23" fmla="*/ 87682 w 2668044"/>
                <a:gd name="connsiteY23" fmla="*/ 263577 h 3232245"/>
                <a:gd name="connsiteX24" fmla="*/ 162838 w 2668044"/>
                <a:gd name="connsiteY24" fmla="*/ 188421 h 3232245"/>
                <a:gd name="connsiteX25" fmla="*/ 263046 w 2668044"/>
                <a:gd name="connsiteY25" fmla="*/ 125791 h 3232245"/>
                <a:gd name="connsiteX26" fmla="*/ 300624 w 2668044"/>
                <a:gd name="connsiteY26" fmla="*/ 113265 h 3232245"/>
                <a:gd name="connsiteX27" fmla="*/ 388307 w 2668044"/>
                <a:gd name="connsiteY27" fmla="*/ 75686 h 3232245"/>
                <a:gd name="connsiteX28" fmla="*/ 425885 w 2668044"/>
                <a:gd name="connsiteY28" fmla="*/ 50634 h 3232245"/>
                <a:gd name="connsiteX29" fmla="*/ 513567 w 2668044"/>
                <a:gd name="connsiteY29" fmla="*/ 25582 h 3232245"/>
                <a:gd name="connsiteX30" fmla="*/ 588723 w 2668044"/>
                <a:gd name="connsiteY30" fmla="*/ 530 h 3232245"/>
                <a:gd name="connsiteX31" fmla="*/ 814192 w 2668044"/>
                <a:gd name="connsiteY31" fmla="*/ 50634 h 3232245"/>
                <a:gd name="connsiteX32" fmla="*/ 951978 w 2668044"/>
                <a:gd name="connsiteY32" fmla="*/ 200947 h 3232245"/>
                <a:gd name="connsiteX33" fmla="*/ 977030 w 2668044"/>
                <a:gd name="connsiteY33" fmla="*/ 238525 h 3232245"/>
                <a:gd name="connsiteX34" fmla="*/ 989556 w 2668044"/>
                <a:gd name="connsiteY34" fmla="*/ 288629 h 3232245"/>
                <a:gd name="connsiteX35" fmla="*/ 1077238 w 2668044"/>
                <a:gd name="connsiteY35" fmla="*/ 413889 h 3232245"/>
                <a:gd name="connsiteX36" fmla="*/ 1164920 w 2668044"/>
                <a:gd name="connsiteY36" fmla="*/ 526623 h 3232245"/>
                <a:gd name="connsiteX37" fmla="*/ 1189972 w 2668044"/>
                <a:gd name="connsiteY37" fmla="*/ 576728 h 3232245"/>
                <a:gd name="connsiteX38" fmla="*/ 1227550 w 2668044"/>
                <a:gd name="connsiteY38" fmla="*/ 614306 h 3232245"/>
                <a:gd name="connsiteX39" fmla="*/ 1252603 w 2668044"/>
                <a:gd name="connsiteY39" fmla="*/ 651884 h 3232245"/>
                <a:gd name="connsiteX40" fmla="*/ 1265129 w 2668044"/>
                <a:gd name="connsiteY40" fmla="*/ 689462 h 3232245"/>
                <a:gd name="connsiteX41" fmla="*/ 1327759 w 2668044"/>
                <a:gd name="connsiteY41" fmla="*/ 777144 h 3232245"/>
                <a:gd name="connsiteX42" fmla="*/ 1340285 w 2668044"/>
                <a:gd name="connsiteY42" fmla="*/ 814722 h 3232245"/>
                <a:gd name="connsiteX43" fmla="*/ 1415441 w 2668044"/>
                <a:gd name="connsiteY43" fmla="*/ 914930 h 3232245"/>
                <a:gd name="connsiteX44" fmla="*/ 1440493 w 2668044"/>
                <a:gd name="connsiteY44" fmla="*/ 965034 h 3232245"/>
                <a:gd name="connsiteX45" fmla="*/ 1503123 w 2668044"/>
                <a:gd name="connsiteY45" fmla="*/ 1027665 h 3232245"/>
                <a:gd name="connsiteX46" fmla="*/ 1515649 w 2668044"/>
                <a:gd name="connsiteY46" fmla="*/ 1065243 h 3232245"/>
                <a:gd name="connsiteX47" fmla="*/ 1578279 w 2668044"/>
                <a:gd name="connsiteY47" fmla="*/ 1152925 h 3232245"/>
                <a:gd name="connsiteX48" fmla="*/ 1615857 w 2668044"/>
                <a:gd name="connsiteY48" fmla="*/ 1190503 h 3232245"/>
                <a:gd name="connsiteX49" fmla="*/ 1703540 w 2668044"/>
                <a:gd name="connsiteY49" fmla="*/ 1315763 h 3232245"/>
                <a:gd name="connsiteX50" fmla="*/ 1741118 w 2668044"/>
                <a:gd name="connsiteY50" fmla="*/ 1340815 h 3232245"/>
                <a:gd name="connsiteX51" fmla="*/ 1828800 w 2668044"/>
                <a:gd name="connsiteY51" fmla="*/ 1466075 h 3232245"/>
                <a:gd name="connsiteX52" fmla="*/ 1866378 w 2668044"/>
                <a:gd name="connsiteY52" fmla="*/ 1503654 h 3232245"/>
                <a:gd name="connsiteX53" fmla="*/ 1903956 w 2668044"/>
                <a:gd name="connsiteY53" fmla="*/ 1553758 h 3232245"/>
                <a:gd name="connsiteX54" fmla="*/ 1941534 w 2668044"/>
                <a:gd name="connsiteY54" fmla="*/ 1591336 h 3232245"/>
                <a:gd name="connsiteX55" fmla="*/ 1979112 w 2668044"/>
                <a:gd name="connsiteY55" fmla="*/ 1653966 h 3232245"/>
                <a:gd name="connsiteX56" fmla="*/ 2016690 w 2668044"/>
                <a:gd name="connsiteY56" fmla="*/ 1691544 h 3232245"/>
                <a:gd name="connsiteX57" fmla="*/ 2041742 w 2668044"/>
                <a:gd name="connsiteY57" fmla="*/ 1741648 h 3232245"/>
                <a:gd name="connsiteX58" fmla="*/ 2079320 w 2668044"/>
                <a:gd name="connsiteY58" fmla="*/ 1779226 h 3232245"/>
                <a:gd name="connsiteX59" fmla="*/ 2104372 w 2668044"/>
                <a:gd name="connsiteY59" fmla="*/ 1829330 h 3232245"/>
                <a:gd name="connsiteX60" fmla="*/ 2167003 w 2668044"/>
                <a:gd name="connsiteY60" fmla="*/ 1904486 h 3232245"/>
                <a:gd name="connsiteX61" fmla="*/ 2204581 w 2668044"/>
                <a:gd name="connsiteY61" fmla="*/ 1954591 h 3232245"/>
                <a:gd name="connsiteX62" fmla="*/ 2242159 w 2668044"/>
                <a:gd name="connsiteY62" fmla="*/ 2042273 h 3232245"/>
                <a:gd name="connsiteX63" fmla="*/ 2254685 w 2668044"/>
                <a:gd name="connsiteY63" fmla="*/ 2079851 h 3232245"/>
                <a:gd name="connsiteX64" fmla="*/ 2304789 w 2668044"/>
                <a:gd name="connsiteY64" fmla="*/ 2155007 h 3232245"/>
                <a:gd name="connsiteX65" fmla="*/ 2342367 w 2668044"/>
                <a:gd name="connsiteY65" fmla="*/ 2217637 h 3232245"/>
                <a:gd name="connsiteX66" fmla="*/ 2417523 w 2668044"/>
                <a:gd name="connsiteY66" fmla="*/ 2330371 h 3232245"/>
                <a:gd name="connsiteX67" fmla="*/ 2442575 w 2668044"/>
                <a:gd name="connsiteY67" fmla="*/ 2367949 h 3232245"/>
                <a:gd name="connsiteX68" fmla="*/ 2467627 w 2668044"/>
                <a:gd name="connsiteY68" fmla="*/ 2393002 h 3232245"/>
                <a:gd name="connsiteX69" fmla="*/ 2517731 w 2668044"/>
                <a:gd name="connsiteY69" fmla="*/ 2430580 h 3232245"/>
                <a:gd name="connsiteX70" fmla="*/ 2567835 w 2668044"/>
                <a:gd name="connsiteY70" fmla="*/ 2505736 h 3232245"/>
                <a:gd name="connsiteX71" fmla="*/ 2605413 w 2668044"/>
                <a:gd name="connsiteY71" fmla="*/ 2543314 h 3232245"/>
                <a:gd name="connsiteX72" fmla="*/ 2642992 w 2668044"/>
                <a:gd name="connsiteY72" fmla="*/ 2630996 h 3232245"/>
                <a:gd name="connsiteX73" fmla="*/ 2668044 w 2668044"/>
                <a:gd name="connsiteY73" fmla="*/ 2706152 h 3232245"/>
                <a:gd name="connsiteX74" fmla="*/ 2655518 w 2668044"/>
                <a:gd name="connsiteY74" fmla="*/ 3044355 h 3232245"/>
                <a:gd name="connsiteX75" fmla="*/ 2567835 w 2668044"/>
                <a:gd name="connsiteY75" fmla="*/ 3132037 h 3232245"/>
                <a:gd name="connsiteX76" fmla="*/ 2442575 w 2668044"/>
                <a:gd name="connsiteY76" fmla="*/ 3169615 h 3232245"/>
                <a:gd name="connsiteX77" fmla="*/ 2129424 w 2668044"/>
                <a:gd name="connsiteY77" fmla="*/ 3207193 h 3232245"/>
                <a:gd name="connsiteX78" fmla="*/ 1979112 w 2668044"/>
                <a:gd name="connsiteY78" fmla="*/ 3232245 h 3232245"/>
                <a:gd name="connsiteX79" fmla="*/ 1766170 w 2668044"/>
                <a:gd name="connsiteY79" fmla="*/ 3219719 h 3232245"/>
                <a:gd name="connsiteX80" fmla="*/ 1691013 w 2668044"/>
                <a:gd name="connsiteY80" fmla="*/ 3169615 h 3232245"/>
                <a:gd name="connsiteX81" fmla="*/ 1615857 w 2668044"/>
                <a:gd name="connsiteY81" fmla="*/ 3106985 h 3232245"/>
                <a:gd name="connsiteX82" fmla="*/ 1540701 w 2668044"/>
                <a:gd name="connsiteY82" fmla="*/ 3031829 h 3232245"/>
                <a:gd name="connsiteX83" fmla="*/ 1465545 w 2668044"/>
                <a:gd name="connsiteY83" fmla="*/ 2969199 h 3232245"/>
                <a:gd name="connsiteX84" fmla="*/ 1427967 w 2668044"/>
                <a:gd name="connsiteY84" fmla="*/ 2931621 h 3232245"/>
                <a:gd name="connsiteX85" fmla="*/ 1377863 w 2668044"/>
                <a:gd name="connsiteY85" fmla="*/ 2906569 h 3232245"/>
                <a:gd name="connsiteX86" fmla="*/ 1327759 w 2668044"/>
                <a:gd name="connsiteY86" fmla="*/ 2868991 h 3232245"/>
                <a:gd name="connsiteX87" fmla="*/ 1277655 w 2668044"/>
                <a:gd name="connsiteY87" fmla="*/ 2843938 h 3232245"/>
                <a:gd name="connsiteX88" fmla="*/ 1202498 w 2668044"/>
                <a:gd name="connsiteY88" fmla="*/ 2781308 h 3232245"/>
                <a:gd name="connsiteX89" fmla="*/ 1189972 w 2668044"/>
                <a:gd name="connsiteY89" fmla="*/ 2743730 h 3232245"/>
                <a:gd name="connsiteX90" fmla="*/ 1164920 w 2668044"/>
                <a:gd name="connsiteY90" fmla="*/ 2706152 h 3232245"/>
                <a:gd name="connsiteX91" fmla="*/ 977030 w 2668044"/>
                <a:gd name="connsiteY91" fmla="*/ 2493210 h 3232245"/>
                <a:gd name="connsiteX92" fmla="*/ 889348 w 2668044"/>
                <a:gd name="connsiteY92" fmla="*/ 2355424 h 3232245"/>
                <a:gd name="connsiteX0" fmla="*/ 889348 w 2668044"/>
                <a:gd name="connsiteY0" fmla="*/ 2355424 h 3232245"/>
                <a:gd name="connsiteX1" fmla="*/ 776613 w 2668044"/>
                <a:gd name="connsiteY1" fmla="*/ 2155007 h 3232245"/>
                <a:gd name="connsiteX2" fmla="*/ 726509 w 2668044"/>
                <a:gd name="connsiteY2" fmla="*/ 2117429 h 3232245"/>
                <a:gd name="connsiteX3" fmla="*/ 676405 w 2668044"/>
                <a:gd name="connsiteY3" fmla="*/ 2029747 h 3232245"/>
                <a:gd name="connsiteX4" fmla="*/ 651353 w 2668044"/>
                <a:gd name="connsiteY4" fmla="*/ 1979643 h 3232245"/>
                <a:gd name="connsiteX5" fmla="*/ 563671 w 2668044"/>
                <a:gd name="connsiteY5" fmla="*/ 1866908 h 3232245"/>
                <a:gd name="connsiteX6" fmla="*/ 526093 w 2668044"/>
                <a:gd name="connsiteY6" fmla="*/ 1804278 h 3232245"/>
                <a:gd name="connsiteX7" fmla="*/ 475989 w 2668044"/>
                <a:gd name="connsiteY7" fmla="*/ 1754174 h 3232245"/>
                <a:gd name="connsiteX8" fmla="*/ 400833 w 2668044"/>
                <a:gd name="connsiteY8" fmla="*/ 1641440 h 3232245"/>
                <a:gd name="connsiteX9" fmla="*/ 363255 w 2668044"/>
                <a:gd name="connsiteY9" fmla="*/ 1591336 h 3232245"/>
                <a:gd name="connsiteX10" fmla="*/ 325676 w 2668044"/>
                <a:gd name="connsiteY10" fmla="*/ 1503654 h 3232245"/>
                <a:gd name="connsiteX11" fmla="*/ 275572 w 2668044"/>
                <a:gd name="connsiteY11" fmla="*/ 1403445 h 3232245"/>
                <a:gd name="connsiteX12" fmla="*/ 263046 w 2668044"/>
                <a:gd name="connsiteY12" fmla="*/ 1365867 h 3232245"/>
                <a:gd name="connsiteX13" fmla="*/ 225468 w 2668044"/>
                <a:gd name="connsiteY13" fmla="*/ 1303237 h 3232245"/>
                <a:gd name="connsiteX14" fmla="*/ 200416 w 2668044"/>
                <a:gd name="connsiteY14" fmla="*/ 1228081 h 3232245"/>
                <a:gd name="connsiteX15" fmla="*/ 175364 w 2668044"/>
                <a:gd name="connsiteY15" fmla="*/ 1152925 h 3232245"/>
                <a:gd name="connsiteX16" fmla="*/ 137786 w 2668044"/>
                <a:gd name="connsiteY16" fmla="*/ 1102821 h 3232245"/>
                <a:gd name="connsiteX17" fmla="*/ 125260 w 2668044"/>
                <a:gd name="connsiteY17" fmla="*/ 1065243 h 3232245"/>
                <a:gd name="connsiteX18" fmla="*/ 100208 w 2668044"/>
                <a:gd name="connsiteY18" fmla="*/ 1015138 h 3232245"/>
                <a:gd name="connsiteX19" fmla="*/ 87682 w 2668044"/>
                <a:gd name="connsiteY19" fmla="*/ 952508 h 3232245"/>
                <a:gd name="connsiteX20" fmla="*/ 75156 w 2668044"/>
                <a:gd name="connsiteY20" fmla="*/ 914930 h 3232245"/>
                <a:gd name="connsiteX21" fmla="*/ 0 w 2668044"/>
                <a:gd name="connsiteY21" fmla="*/ 576728 h 3232245"/>
                <a:gd name="connsiteX22" fmla="*/ 62630 w 2668044"/>
                <a:gd name="connsiteY22" fmla="*/ 301155 h 3232245"/>
                <a:gd name="connsiteX23" fmla="*/ 87682 w 2668044"/>
                <a:gd name="connsiteY23" fmla="*/ 263577 h 3232245"/>
                <a:gd name="connsiteX24" fmla="*/ 162838 w 2668044"/>
                <a:gd name="connsiteY24" fmla="*/ 188421 h 3232245"/>
                <a:gd name="connsiteX25" fmla="*/ 263046 w 2668044"/>
                <a:gd name="connsiteY25" fmla="*/ 125791 h 3232245"/>
                <a:gd name="connsiteX26" fmla="*/ 300624 w 2668044"/>
                <a:gd name="connsiteY26" fmla="*/ 113265 h 3232245"/>
                <a:gd name="connsiteX27" fmla="*/ 388307 w 2668044"/>
                <a:gd name="connsiteY27" fmla="*/ 75686 h 3232245"/>
                <a:gd name="connsiteX28" fmla="*/ 425885 w 2668044"/>
                <a:gd name="connsiteY28" fmla="*/ 50634 h 3232245"/>
                <a:gd name="connsiteX29" fmla="*/ 513567 w 2668044"/>
                <a:gd name="connsiteY29" fmla="*/ 25582 h 3232245"/>
                <a:gd name="connsiteX30" fmla="*/ 588723 w 2668044"/>
                <a:gd name="connsiteY30" fmla="*/ 530 h 3232245"/>
                <a:gd name="connsiteX31" fmla="*/ 814192 w 2668044"/>
                <a:gd name="connsiteY31" fmla="*/ 50634 h 3232245"/>
                <a:gd name="connsiteX32" fmla="*/ 951978 w 2668044"/>
                <a:gd name="connsiteY32" fmla="*/ 200947 h 3232245"/>
                <a:gd name="connsiteX33" fmla="*/ 977030 w 2668044"/>
                <a:gd name="connsiteY33" fmla="*/ 238525 h 3232245"/>
                <a:gd name="connsiteX34" fmla="*/ 989556 w 2668044"/>
                <a:gd name="connsiteY34" fmla="*/ 288629 h 3232245"/>
                <a:gd name="connsiteX35" fmla="*/ 1077238 w 2668044"/>
                <a:gd name="connsiteY35" fmla="*/ 413889 h 3232245"/>
                <a:gd name="connsiteX36" fmla="*/ 1164920 w 2668044"/>
                <a:gd name="connsiteY36" fmla="*/ 526623 h 3232245"/>
                <a:gd name="connsiteX37" fmla="*/ 1189972 w 2668044"/>
                <a:gd name="connsiteY37" fmla="*/ 576728 h 3232245"/>
                <a:gd name="connsiteX38" fmla="*/ 1227550 w 2668044"/>
                <a:gd name="connsiteY38" fmla="*/ 614306 h 3232245"/>
                <a:gd name="connsiteX39" fmla="*/ 1252603 w 2668044"/>
                <a:gd name="connsiteY39" fmla="*/ 651884 h 3232245"/>
                <a:gd name="connsiteX40" fmla="*/ 1265129 w 2668044"/>
                <a:gd name="connsiteY40" fmla="*/ 689462 h 3232245"/>
                <a:gd name="connsiteX41" fmla="*/ 1327759 w 2668044"/>
                <a:gd name="connsiteY41" fmla="*/ 777144 h 3232245"/>
                <a:gd name="connsiteX42" fmla="*/ 1340285 w 2668044"/>
                <a:gd name="connsiteY42" fmla="*/ 814722 h 3232245"/>
                <a:gd name="connsiteX43" fmla="*/ 1415441 w 2668044"/>
                <a:gd name="connsiteY43" fmla="*/ 914930 h 3232245"/>
                <a:gd name="connsiteX44" fmla="*/ 1440493 w 2668044"/>
                <a:gd name="connsiteY44" fmla="*/ 965034 h 3232245"/>
                <a:gd name="connsiteX45" fmla="*/ 1503123 w 2668044"/>
                <a:gd name="connsiteY45" fmla="*/ 1027665 h 3232245"/>
                <a:gd name="connsiteX46" fmla="*/ 1515649 w 2668044"/>
                <a:gd name="connsiteY46" fmla="*/ 1065243 h 3232245"/>
                <a:gd name="connsiteX47" fmla="*/ 1578279 w 2668044"/>
                <a:gd name="connsiteY47" fmla="*/ 1152925 h 3232245"/>
                <a:gd name="connsiteX48" fmla="*/ 1615857 w 2668044"/>
                <a:gd name="connsiteY48" fmla="*/ 1190503 h 3232245"/>
                <a:gd name="connsiteX49" fmla="*/ 1703540 w 2668044"/>
                <a:gd name="connsiteY49" fmla="*/ 1315763 h 3232245"/>
                <a:gd name="connsiteX50" fmla="*/ 1741118 w 2668044"/>
                <a:gd name="connsiteY50" fmla="*/ 1340815 h 3232245"/>
                <a:gd name="connsiteX51" fmla="*/ 1828800 w 2668044"/>
                <a:gd name="connsiteY51" fmla="*/ 1466075 h 3232245"/>
                <a:gd name="connsiteX52" fmla="*/ 1866378 w 2668044"/>
                <a:gd name="connsiteY52" fmla="*/ 1503654 h 3232245"/>
                <a:gd name="connsiteX53" fmla="*/ 1903956 w 2668044"/>
                <a:gd name="connsiteY53" fmla="*/ 1553758 h 3232245"/>
                <a:gd name="connsiteX54" fmla="*/ 1941534 w 2668044"/>
                <a:gd name="connsiteY54" fmla="*/ 1591336 h 3232245"/>
                <a:gd name="connsiteX55" fmla="*/ 1979112 w 2668044"/>
                <a:gd name="connsiteY55" fmla="*/ 1653966 h 3232245"/>
                <a:gd name="connsiteX56" fmla="*/ 2016690 w 2668044"/>
                <a:gd name="connsiteY56" fmla="*/ 1691544 h 3232245"/>
                <a:gd name="connsiteX57" fmla="*/ 2041742 w 2668044"/>
                <a:gd name="connsiteY57" fmla="*/ 1741648 h 3232245"/>
                <a:gd name="connsiteX58" fmla="*/ 2079320 w 2668044"/>
                <a:gd name="connsiteY58" fmla="*/ 1779226 h 3232245"/>
                <a:gd name="connsiteX59" fmla="*/ 2104372 w 2668044"/>
                <a:gd name="connsiteY59" fmla="*/ 1829330 h 3232245"/>
                <a:gd name="connsiteX60" fmla="*/ 2167003 w 2668044"/>
                <a:gd name="connsiteY60" fmla="*/ 1904486 h 3232245"/>
                <a:gd name="connsiteX61" fmla="*/ 2204581 w 2668044"/>
                <a:gd name="connsiteY61" fmla="*/ 1954591 h 3232245"/>
                <a:gd name="connsiteX62" fmla="*/ 2242159 w 2668044"/>
                <a:gd name="connsiteY62" fmla="*/ 2042273 h 3232245"/>
                <a:gd name="connsiteX63" fmla="*/ 2254685 w 2668044"/>
                <a:gd name="connsiteY63" fmla="*/ 2079851 h 3232245"/>
                <a:gd name="connsiteX64" fmla="*/ 2304789 w 2668044"/>
                <a:gd name="connsiteY64" fmla="*/ 2155007 h 3232245"/>
                <a:gd name="connsiteX65" fmla="*/ 2342367 w 2668044"/>
                <a:gd name="connsiteY65" fmla="*/ 2217637 h 3232245"/>
                <a:gd name="connsiteX66" fmla="*/ 2417523 w 2668044"/>
                <a:gd name="connsiteY66" fmla="*/ 2330371 h 3232245"/>
                <a:gd name="connsiteX67" fmla="*/ 2442575 w 2668044"/>
                <a:gd name="connsiteY67" fmla="*/ 2367949 h 3232245"/>
                <a:gd name="connsiteX68" fmla="*/ 2467627 w 2668044"/>
                <a:gd name="connsiteY68" fmla="*/ 2393002 h 3232245"/>
                <a:gd name="connsiteX69" fmla="*/ 2517731 w 2668044"/>
                <a:gd name="connsiteY69" fmla="*/ 2430580 h 3232245"/>
                <a:gd name="connsiteX70" fmla="*/ 2567835 w 2668044"/>
                <a:gd name="connsiteY70" fmla="*/ 2505736 h 3232245"/>
                <a:gd name="connsiteX71" fmla="*/ 2605413 w 2668044"/>
                <a:gd name="connsiteY71" fmla="*/ 2543314 h 3232245"/>
                <a:gd name="connsiteX72" fmla="*/ 2642992 w 2668044"/>
                <a:gd name="connsiteY72" fmla="*/ 2630996 h 3232245"/>
                <a:gd name="connsiteX73" fmla="*/ 2668044 w 2668044"/>
                <a:gd name="connsiteY73" fmla="*/ 2706152 h 3232245"/>
                <a:gd name="connsiteX74" fmla="*/ 2655518 w 2668044"/>
                <a:gd name="connsiteY74" fmla="*/ 3044355 h 3232245"/>
                <a:gd name="connsiteX75" fmla="*/ 2567835 w 2668044"/>
                <a:gd name="connsiteY75" fmla="*/ 3132037 h 3232245"/>
                <a:gd name="connsiteX76" fmla="*/ 2442575 w 2668044"/>
                <a:gd name="connsiteY76" fmla="*/ 3169615 h 3232245"/>
                <a:gd name="connsiteX77" fmla="*/ 2129424 w 2668044"/>
                <a:gd name="connsiteY77" fmla="*/ 3207193 h 3232245"/>
                <a:gd name="connsiteX78" fmla="*/ 1979112 w 2668044"/>
                <a:gd name="connsiteY78" fmla="*/ 3232245 h 3232245"/>
                <a:gd name="connsiteX79" fmla="*/ 1766170 w 2668044"/>
                <a:gd name="connsiteY79" fmla="*/ 3219719 h 3232245"/>
                <a:gd name="connsiteX80" fmla="*/ 1691013 w 2668044"/>
                <a:gd name="connsiteY80" fmla="*/ 3169615 h 3232245"/>
                <a:gd name="connsiteX81" fmla="*/ 1615857 w 2668044"/>
                <a:gd name="connsiteY81" fmla="*/ 3106985 h 3232245"/>
                <a:gd name="connsiteX82" fmla="*/ 1540701 w 2668044"/>
                <a:gd name="connsiteY82" fmla="*/ 3031829 h 3232245"/>
                <a:gd name="connsiteX83" fmla="*/ 1465545 w 2668044"/>
                <a:gd name="connsiteY83" fmla="*/ 2969199 h 3232245"/>
                <a:gd name="connsiteX84" fmla="*/ 1427967 w 2668044"/>
                <a:gd name="connsiteY84" fmla="*/ 2931621 h 3232245"/>
                <a:gd name="connsiteX85" fmla="*/ 1377863 w 2668044"/>
                <a:gd name="connsiteY85" fmla="*/ 2906569 h 3232245"/>
                <a:gd name="connsiteX86" fmla="*/ 1327759 w 2668044"/>
                <a:gd name="connsiteY86" fmla="*/ 2868991 h 3232245"/>
                <a:gd name="connsiteX87" fmla="*/ 1277655 w 2668044"/>
                <a:gd name="connsiteY87" fmla="*/ 2843938 h 3232245"/>
                <a:gd name="connsiteX88" fmla="*/ 1202498 w 2668044"/>
                <a:gd name="connsiteY88" fmla="*/ 2781308 h 3232245"/>
                <a:gd name="connsiteX89" fmla="*/ 1189972 w 2668044"/>
                <a:gd name="connsiteY89" fmla="*/ 2743730 h 3232245"/>
                <a:gd name="connsiteX90" fmla="*/ 1077238 w 2668044"/>
                <a:gd name="connsiteY90" fmla="*/ 2630995 h 3232245"/>
                <a:gd name="connsiteX91" fmla="*/ 977030 w 2668044"/>
                <a:gd name="connsiteY91" fmla="*/ 2493210 h 3232245"/>
                <a:gd name="connsiteX92" fmla="*/ 889348 w 2668044"/>
                <a:gd name="connsiteY92" fmla="*/ 2355424 h 3232245"/>
                <a:gd name="connsiteX0" fmla="*/ 889348 w 2668044"/>
                <a:gd name="connsiteY0" fmla="*/ 2355424 h 3232245"/>
                <a:gd name="connsiteX1" fmla="*/ 776613 w 2668044"/>
                <a:gd name="connsiteY1" fmla="*/ 2155007 h 3232245"/>
                <a:gd name="connsiteX2" fmla="*/ 726509 w 2668044"/>
                <a:gd name="connsiteY2" fmla="*/ 2117429 h 3232245"/>
                <a:gd name="connsiteX3" fmla="*/ 676405 w 2668044"/>
                <a:gd name="connsiteY3" fmla="*/ 2029747 h 3232245"/>
                <a:gd name="connsiteX4" fmla="*/ 651353 w 2668044"/>
                <a:gd name="connsiteY4" fmla="*/ 1979643 h 3232245"/>
                <a:gd name="connsiteX5" fmla="*/ 563671 w 2668044"/>
                <a:gd name="connsiteY5" fmla="*/ 1866908 h 3232245"/>
                <a:gd name="connsiteX6" fmla="*/ 526093 w 2668044"/>
                <a:gd name="connsiteY6" fmla="*/ 1804278 h 3232245"/>
                <a:gd name="connsiteX7" fmla="*/ 475989 w 2668044"/>
                <a:gd name="connsiteY7" fmla="*/ 1754174 h 3232245"/>
                <a:gd name="connsiteX8" fmla="*/ 400833 w 2668044"/>
                <a:gd name="connsiteY8" fmla="*/ 1641440 h 3232245"/>
                <a:gd name="connsiteX9" fmla="*/ 363255 w 2668044"/>
                <a:gd name="connsiteY9" fmla="*/ 1591336 h 3232245"/>
                <a:gd name="connsiteX10" fmla="*/ 325676 w 2668044"/>
                <a:gd name="connsiteY10" fmla="*/ 1503654 h 3232245"/>
                <a:gd name="connsiteX11" fmla="*/ 275572 w 2668044"/>
                <a:gd name="connsiteY11" fmla="*/ 1403445 h 3232245"/>
                <a:gd name="connsiteX12" fmla="*/ 263046 w 2668044"/>
                <a:gd name="connsiteY12" fmla="*/ 1365867 h 3232245"/>
                <a:gd name="connsiteX13" fmla="*/ 225468 w 2668044"/>
                <a:gd name="connsiteY13" fmla="*/ 1303237 h 3232245"/>
                <a:gd name="connsiteX14" fmla="*/ 200416 w 2668044"/>
                <a:gd name="connsiteY14" fmla="*/ 1228081 h 3232245"/>
                <a:gd name="connsiteX15" fmla="*/ 175364 w 2668044"/>
                <a:gd name="connsiteY15" fmla="*/ 1152925 h 3232245"/>
                <a:gd name="connsiteX16" fmla="*/ 137786 w 2668044"/>
                <a:gd name="connsiteY16" fmla="*/ 1102821 h 3232245"/>
                <a:gd name="connsiteX17" fmla="*/ 125260 w 2668044"/>
                <a:gd name="connsiteY17" fmla="*/ 1065243 h 3232245"/>
                <a:gd name="connsiteX18" fmla="*/ 100208 w 2668044"/>
                <a:gd name="connsiteY18" fmla="*/ 1015138 h 3232245"/>
                <a:gd name="connsiteX19" fmla="*/ 87682 w 2668044"/>
                <a:gd name="connsiteY19" fmla="*/ 952508 h 3232245"/>
                <a:gd name="connsiteX20" fmla="*/ 75156 w 2668044"/>
                <a:gd name="connsiteY20" fmla="*/ 914930 h 3232245"/>
                <a:gd name="connsiteX21" fmla="*/ 0 w 2668044"/>
                <a:gd name="connsiteY21" fmla="*/ 576728 h 3232245"/>
                <a:gd name="connsiteX22" fmla="*/ 62630 w 2668044"/>
                <a:gd name="connsiteY22" fmla="*/ 301155 h 3232245"/>
                <a:gd name="connsiteX23" fmla="*/ 87682 w 2668044"/>
                <a:gd name="connsiteY23" fmla="*/ 263577 h 3232245"/>
                <a:gd name="connsiteX24" fmla="*/ 162838 w 2668044"/>
                <a:gd name="connsiteY24" fmla="*/ 188421 h 3232245"/>
                <a:gd name="connsiteX25" fmla="*/ 263046 w 2668044"/>
                <a:gd name="connsiteY25" fmla="*/ 125791 h 3232245"/>
                <a:gd name="connsiteX26" fmla="*/ 300624 w 2668044"/>
                <a:gd name="connsiteY26" fmla="*/ 113265 h 3232245"/>
                <a:gd name="connsiteX27" fmla="*/ 388307 w 2668044"/>
                <a:gd name="connsiteY27" fmla="*/ 75686 h 3232245"/>
                <a:gd name="connsiteX28" fmla="*/ 425885 w 2668044"/>
                <a:gd name="connsiteY28" fmla="*/ 50634 h 3232245"/>
                <a:gd name="connsiteX29" fmla="*/ 513567 w 2668044"/>
                <a:gd name="connsiteY29" fmla="*/ 25582 h 3232245"/>
                <a:gd name="connsiteX30" fmla="*/ 588723 w 2668044"/>
                <a:gd name="connsiteY30" fmla="*/ 530 h 3232245"/>
                <a:gd name="connsiteX31" fmla="*/ 814192 w 2668044"/>
                <a:gd name="connsiteY31" fmla="*/ 50634 h 3232245"/>
                <a:gd name="connsiteX32" fmla="*/ 951978 w 2668044"/>
                <a:gd name="connsiteY32" fmla="*/ 200947 h 3232245"/>
                <a:gd name="connsiteX33" fmla="*/ 977030 w 2668044"/>
                <a:gd name="connsiteY33" fmla="*/ 238525 h 3232245"/>
                <a:gd name="connsiteX34" fmla="*/ 989556 w 2668044"/>
                <a:gd name="connsiteY34" fmla="*/ 288629 h 3232245"/>
                <a:gd name="connsiteX35" fmla="*/ 1077238 w 2668044"/>
                <a:gd name="connsiteY35" fmla="*/ 413889 h 3232245"/>
                <a:gd name="connsiteX36" fmla="*/ 1164920 w 2668044"/>
                <a:gd name="connsiteY36" fmla="*/ 526623 h 3232245"/>
                <a:gd name="connsiteX37" fmla="*/ 1189972 w 2668044"/>
                <a:gd name="connsiteY37" fmla="*/ 576728 h 3232245"/>
                <a:gd name="connsiteX38" fmla="*/ 1227550 w 2668044"/>
                <a:gd name="connsiteY38" fmla="*/ 614306 h 3232245"/>
                <a:gd name="connsiteX39" fmla="*/ 1252603 w 2668044"/>
                <a:gd name="connsiteY39" fmla="*/ 651884 h 3232245"/>
                <a:gd name="connsiteX40" fmla="*/ 1265129 w 2668044"/>
                <a:gd name="connsiteY40" fmla="*/ 689462 h 3232245"/>
                <a:gd name="connsiteX41" fmla="*/ 1327759 w 2668044"/>
                <a:gd name="connsiteY41" fmla="*/ 777144 h 3232245"/>
                <a:gd name="connsiteX42" fmla="*/ 1340285 w 2668044"/>
                <a:gd name="connsiteY42" fmla="*/ 814722 h 3232245"/>
                <a:gd name="connsiteX43" fmla="*/ 1415441 w 2668044"/>
                <a:gd name="connsiteY43" fmla="*/ 914930 h 3232245"/>
                <a:gd name="connsiteX44" fmla="*/ 1440493 w 2668044"/>
                <a:gd name="connsiteY44" fmla="*/ 965034 h 3232245"/>
                <a:gd name="connsiteX45" fmla="*/ 1503123 w 2668044"/>
                <a:gd name="connsiteY45" fmla="*/ 1027665 h 3232245"/>
                <a:gd name="connsiteX46" fmla="*/ 1515649 w 2668044"/>
                <a:gd name="connsiteY46" fmla="*/ 1065243 h 3232245"/>
                <a:gd name="connsiteX47" fmla="*/ 1578279 w 2668044"/>
                <a:gd name="connsiteY47" fmla="*/ 1152925 h 3232245"/>
                <a:gd name="connsiteX48" fmla="*/ 1615857 w 2668044"/>
                <a:gd name="connsiteY48" fmla="*/ 1190503 h 3232245"/>
                <a:gd name="connsiteX49" fmla="*/ 1703540 w 2668044"/>
                <a:gd name="connsiteY49" fmla="*/ 1315763 h 3232245"/>
                <a:gd name="connsiteX50" fmla="*/ 1741118 w 2668044"/>
                <a:gd name="connsiteY50" fmla="*/ 1340815 h 3232245"/>
                <a:gd name="connsiteX51" fmla="*/ 1828800 w 2668044"/>
                <a:gd name="connsiteY51" fmla="*/ 1466075 h 3232245"/>
                <a:gd name="connsiteX52" fmla="*/ 1866378 w 2668044"/>
                <a:gd name="connsiteY52" fmla="*/ 1503654 h 3232245"/>
                <a:gd name="connsiteX53" fmla="*/ 1903956 w 2668044"/>
                <a:gd name="connsiteY53" fmla="*/ 1553758 h 3232245"/>
                <a:gd name="connsiteX54" fmla="*/ 1941534 w 2668044"/>
                <a:gd name="connsiteY54" fmla="*/ 1591336 h 3232245"/>
                <a:gd name="connsiteX55" fmla="*/ 1979112 w 2668044"/>
                <a:gd name="connsiteY55" fmla="*/ 1653966 h 3232245"/>
                <a:gd name="connsiteX56" fmla="*/ 2016690 w 2668044"/>
                <a:gd name="connsiteY56" fmla="*/ 1691544 h 3232245"/>
                <a:gd name="connsiteX57" fmla="*/ 2041742 w 2668044"/>
                <a:gd name="connsiteY57" fmla="*/ 1741648 h 3232245"/>
                <a:gd name="connsiteX58" fmla="*/ 2079320 w 2668044"/>
                <a:gd name="connsiteY58" fmla="*/ 1779226 h 3232245"/>
                <a:gd name="connsiteX59" fmla="*/ 2104372 w 2668044"/>
                <a:gd name="connsiteY59" fmla="*/ 1829330 h 3232245"/>
                <a:gd name="connsiteX60" fmla="*/ 2167003 w 2668044"/>
                <a:gd name="connsiteY60" fmla="*/ 1904486 h 3232245"/>
                <a:gd name="connsiteX61" fmla="*/ 2204581 w 2668044"/>
                <a:gd name="connsiteY61" fmla="*/ 1954591 h 3232245"/>
                <a:gd name="connsiteX62" fmla="*/ 2242159 w 2668044"/>
                <a:gd name="connsiteY62" fmla="*/ 2042273 h 3232245"/>
                <a:gd name="connsiteX63" fmla="*/ 2254685 w 2668044"/>
                <a:gd name="connsiteY63" fmla="*/ 2079851 h 3232245"/>
                <a:gd name="connsiteX64" fmla="*/ 2304789 w 2668044"/>
                <a:gd name="connsiteY64" fmla="*/ 2155007 h 3232245"/>
                <a:gd name="connsiteX65" fmla="*/ 2342367 w 2668044"/>
                <a:gd name="connsiteY65" fmla="*/ 2217637 h 3232245"/>
                <a:gd name="connsiteX66" fmla="*/ 2417523 w 2668044"/>
                <a:gd name="connsiteY66" fmla="*/ 2330371 h 3232245"/>
                <a:gd name="connsiteX67" fmla="*/ 2442575 w 2668044"/>
                <a:gd name="connsiteY67" fmla="*/ 2367949 h 3232245"/>
                <a:gd name="connsiteX68" fmla="*/ 2467627 w 2668044"/>
                <a:gd name="connsiteY68" fmla="*/ 2393002 h 3232245"/>
                <a:gd name="connsiteX69" fmla="*/ 2517731 w 2668044"/>
                <a:gd name="connsiteY69" fmla="*/ 2430580 h 3232245"/>
                <a:gd name="connsiteX70" fmla="*/ 2567835 w 2668044"/>
                <a:gd name="connsiteY70" fmla="*/ 2505736 h 3232245"/>
                <a:gd name="connsiteX71" fmla="*/ 2605413 w 2668044"/>
                <a:gd name="connsiteY71" fmla="*/ 2543314 h 3232245"/>
                <a:gd name="connsiteX72" fmla="*/ 2642992 w 2668044"/>
                <a:gd name="connsiteY72" fmla="*/ 2630996 h 3232245"/>
                <a:gd name="connsiteX73" fmla="*/ 2668044 w 2668044"/>
                <a:gd name="connsiteY73" fmla="*/ 2706152 h 3232245"/>
                <a:gd name="connsiteX74" fmla="*/ 2655518 w 2668044"/>
                <a:gd name="connsiteY74" fmla="*/ 3044355 h 3232245"/>
                <a:gd name="connsiteX75" fmla="*/ 2567835 w 2668044"/>
                <a:gd name="connsiteY75" fmla="*/ 3132037 h 3232245"/>
                <a:gd name="connsiteX76" fmla="*/ 2442575 w 2668044"/>
                <a:gd name="connsiteY76" fmla="*/ 3169615 h 3232245"/>
                <a:gd name="connsiteX77" fmla="*/ 2129424 w 2668044"/>
                <a:gd name="connsiteY77" fmla="*/ 3207193 h 3232245"/>
                <a:gd name="connsiteX78" fmla="*/ 1979112 w 2668044"/>
                <a:gd name="connsiteY78" fmla="*/ 3232245 h 3232245"/>
                <a:gd name="connsiteX79" fmla="*/ 1766170 w 2668044"/>
                <a:gd name="connsiteY79" fmla="*/ 3219719 h 3232245"/>
                <a:gd name="connsiteX80" fmla="*/ 1691013 w 2668044"/>
                <a:gd name="connsiteY80" fmla="*/ 3169615 h 3232245"/>
                <a:gd name="connsiteX81" fmla="*/ 1615857 w 2668044"/>
                <a:gd name="connsiteY81" fmla="*/ 3106985 h 3232245"/>
                <a:gd name="connsiteX82" fmla="*/ 1540701 w 2668044"/>
                <a:gd name="connsiteY82" fmla="*/ 3031829 h 3232245"/>
                <a:gd name="connsiteX83" fmla="*/ 1465545 w 2668044"/>
                <a:gd name="connsiteY83" fmla="*/ 2969199 h 3232245"/>
                <a:gd name="connsiteX84" fmla="*/ 1427967 w 2668044"/>
                <a:gd name="connsiteY84" fmla="*/ 2931621 h 3232245"/>
                <a:gd name="connsiteX85" fmla="*/ 1377863 w 2668044"/>
                <a:gd name="connsiteY85" fmla="*/ 2906569 h 3232245"/>
                <a:gd name="connsiteX86" fmla="*/ 1327759 w 2668044"/>
                <a:gd name="connsiteY86" fmla="*/ 2868991 h 3232245"/>
                <a:gd name="connsiteX87" fmla="*/ 1277655 w 2668044"/>
                <a:gd name="connsiteY87" fmla="*/ 2843938 h 3232245"/>
                <a:gd name="connsiteX88" fmla="*/ 1202498 w 2668044"/>
                <a:gd name="connsiteY88" fmla="*/ 2781308 h 3232245"/>
                <a:gd name="connsiteX89" fmla="*/ 1139868 w 2668044"/>
                <a:gd name="connsiteY89" fmla="*/ 2731204 h 3232245"/>
                <a:gd name="connsiteX90" fmla="*/ 1077238 w 2668044"/>
                <a:gd name="connsiteY90" fmla="*/ 2630995 h 3232245"/>
                <a:gd name="connsiteX91" fmla="*/ 977030 w 2668044"/>
                <a:gd name="connsiteY91" fmla="*/ 2493210 h 3232245"/>
                <a:gd name="connsiteX92" fmla="*/ 889348 w 2668044"/>
                <a:gd name="connsiteY92" fmla="*/ 2355424 h 3232245"/>
                <a:gd name="connsiteX0" fmla="*/ 889348 w 2668044"/>
                <a:gd name="connsiteY0" fmla="*/ 2355424 h 3232245"/>
                <a:gd name="connsiteX1" fmla="*/ 776613 w 2668044"/>
                <a:gd name="connsiteY1" fmla="*/ 2155007 h 3232245"/>
                <a:gd name="connsiteX2" fmla="*/ 726509 w 2668044"/>
                <a:gd name="connsiteY2" fmla="*/ 2117429 h 3232245"/>
                <a:gd name="connsiteX3" fmla="*/ 676405 w 2668044"/>
                <a:gd name="connsiteY3" fmla="*/ 2029747 h 3232245"/>
                <a:gd name="connsiteX4" fmla="*/ 651353 w 2668044"/>
                <a:gd name="connsiteY4" fmla="*/ 1979643 h 3232245"/>
                <a:gd name="connsiteX5" fmla="*/ 563671 w 2668044"/>
                <a:gd name="connsiteY5" fmla="*/ 1866908 h 3232245"/>
                <a:gd name="connsiteX6" fmla="*/ 526093 w 2668044"/>
                <a:gd name="connsiteY6" fmla="*/ 1804278 h 3232245"/>
                <a:gd name="connsiteX7" fmla="*/ 475989 w 2668044"/>
                <a:gd name="connsiteY7" fmla="*/ 1754174 h 3232245"/>
                <a:gd name="connsiteX8" fmla="*/ 400833 w 2668044"/>
                <a:gd name="connsiteY8" fmla="*/ 1641440 h 3232245"/>
                <a:gd name="connsiteX9" fmla="*/ 363255 w 2668044"/>
                <a:gd name="connsiteY9" fmla="*/ 1591336 h 3232245"/>
                <a:gd name="connsiteX10" fmla="*/ 325676 w 2668044"/>
                <a:gd name="connsiteY10" fmla="*/ 1503654 h 3232245"/>
                <a:gd name="connsiteX11" fmla="*/ 275572 w 2668044"/>
                <a:gd name="connsiteY11" fmla="*/ 1403445 h 3232245"/>
                <a:gd name="connsiteX12" fmla="*/ 263046 w 2668044"/>
                <a:gd name="connsiteY12" fmla="*/ 1365867 h 3232245"/>
                <a:gd name="connsiteX13" fmla="*/ 225468 w 2668044"/>
                <a:gd name="connsiteY13" fmla="*/ 1303237 h 3232245"/>
                <a:gd name="connsiteX14" fmla="*/ 200416 w 2668044"/>
                <a:gd name="connsiteY14" fmla="*/ 1228081 h 3232245"/>
                <a:gd name="connsiteX15" fmla="*/ 175364 w 2668044"/>
                <a:gd name="connsiteY15" fmla="*/ 1152925 h 3232245"/>
                <a:gd name="connsiteX16" fmla="*/ 137786 w 2668044"/>
                <a:gd name="connsiteY16" fmla="*/ 1102821 h 3232245"/>
                <a:gd name="connsiteX17" fmla="*/ 125260 w 2668044"/>
                <a:gd name="connsiteY17" fmla="*/ 1065243 h 3232245"/>
                <a:gd name="connsiteX18" fmla="*/ 100208 w 2668044"/>
                <a:gd name="connsiteY18" fmla="*/ 1015138 h 3232245"/>
                <a:gd name="connsiteX19" fmla="*/ 87682 w 2668044"/>
                <a:gd name="connsiteY19" fmla="*/ 952508 h 3232245"/>
                <a:gd name="connsiteX20" fmla="*/ 75156 w 2668044"/>
                <a:gd name="connsiteY20" fmla="*/ 914930 h 3232245"/>
                <a:gd name="connsiteX21" fmla="*/ 0 w 2668044"/>
                <a:gd name="connsiteY21" fmla="*/ 576728 h 3232245"/>
                <a:gd name="connsiteX22" fmla="*/ 62630 w 2668044"/>
                <a:gd name="connsiteY22" fmla="*/ 301155 h 3232245"/>
                <a:gd name="connsiteX23" fmla="*/ 87682 w 2668044"/>
                <a:gd name="connsiteY23" fmla="*/ 263577 h 3232245"/>
                <a:gd name="connsiteX24" fmla="*/ 162838 w 2668044"/>
                <a:gd name="connsiteY24" fmla="*/ 188421 h 3232245"/>
                <a:gd name="connsiteX25" fmla="*/ 263046 w 2668044"/>
                <a:gd name="connsiteY25" fmla="*/ 125791 h 3232245"/>
                <a:gd name="connsiteX26" fmla="*/ 300624 w 2668044"/>
                <a:gd name="connsiteY26" fmla="*/ 113265 h 3232245"/>
                <a:gd name="connsiteX27" fmla="*/ 388307 w 2668044"/>
                <a:gd name="connsiteY27" fmla="*/ 75686 h 3232245"/>
                <a:gd name="connsiteX28" fmla="*/ 425885 w 2668044"/>
                <a:gd name="connsiteY28" fmla="*/ 50634 h 3232245"/>
                <a:gd name="connsiteX29" fmla="*/ 513567 w 2668044"/>
                <a:gd name="connsiteY29" fmla="*/ 25582 h 3232245"/>
                <a:gd name="connsiteX30" fmla="*/ 588723 w 2668044"/>
                <a:gd name="connsiteY30" fmla="*/ 530 h 3232245"/>
                <a:gd name="connsiteX31" fmla="*/ 814192 w 2668044"/>
                <a:gd name="connsiteY31" fmla="*/ 50634 h 3232245"/>
                <a:gd name="connsiteX32" fmla="*/ 951978 w 2668044"/>
                <a:gd name="connsiteY32" fmla="*/ 200947 h 3232245"/>
                <a:gd name="connsiteX33" fmla="*/ 977030 w 2668044"/>
                <a:gd name="connsiteY33" fmla="*/ 238525 h 3232245"/>
                <a:gd name="connsiteX34" fmla="*/ 989556 w 2668044"/>
                <a:gd name="connsiteY34" fmla="*/ 288629 h 3232245"/>
                <a:gd name="connsiteX35" fmla="*/ 1077238 w 2668044"/>
                <a:gd name="connsiteY35" fmla="*/ 413889 h 3232245"/>
                <a:gd name="connsiteX36" fmla="*/ 1164920 w 2668044"/>
                <a:gd name="connsiteY36" fmla="*/ 526623 h 3232245"/>
                <a:gd name="connsiteX37" fmla="*/ 1189972 w 2668044"/>
                <a:gd name="connsiteY37" fmla="*/ 576728 h 3232245"/>
                <a:gd name="connsiteX38" fmla="*/ 1227550 w 2668044"/>
                <a:gd name="connsiteY38" fmla="*/ 614306 h 3232245"/>
                <a:gd name="connsiteX39" fmla="*/ 1252603 w 2668044"/>
                <a:gd name="connsiteY39" fmla="*/ 651884 h 3232245"/>
                <a:gd name="connsiteX40" fmla="*/ 1265129 w 2668044"/>
                <a:gd name="connsiteY40" fmla="*/ 689462 h 3232245"/>
                <a:gd name="connsiteX41" fmla="*/ 1327759 w 2668044"/>
                <a:gd name="connsiteY41" fmla="*/ 777144 h 3232245"/>
                <a:gd name="connsiteX42" fmla="*/ 1340285 w 2668044"/>
                <a:gd name="connsiteY42" fmla="*/ 814722 h 3232245"/>
                <a:gd name="connsiteX43" fmla="*/ 1415441 w 2668044"/>
                <a:gd name="connsiteY43" fmla="*/ 914930 h 3232245"/>
                <a:gd name="connsiteX44" fmla="*/ 1440493 w 2668044"/>
                <a:gd name="connsiteY44" fmla="*/ 965034 h 3232245"/>
                <a:gd name="connsiteX45" fmla="*/ 1503123 w 2668044"/>
                <a:gd name="connsiteY45" fmla="*/ 1027665 h 3232245"/>
                <a:gd name="connsiteX46" fmla="*/ 1515649 w 2668044"/>
                <a:gd name="connsiteY46" fmla="*/ 1065243 h 3232245"/>
                <a:gd name="connsiteX47" fmla="*/ 1578279 w 2668044"/>
                <a:gd name="connsiteY47" fmla="*/ 1152925 h 3232245"/>
                <a:gd name="connsiteX48" fmla="*/ 1615857 w 2668044"/>
                <a:gd name="connsiteY48" fmla="*/ 1190503 h 3232245"/>
                <a:gd name="connsiteX49" fmla="*/ 1703540 w 2668044"/>
                <a:gd name="connsiteY49" fmla="*/ 1315763 h 3232245"/>
                <a:gd name="connsiteX50" fmla="*/ 1741118 w 2668044"/>
                <a:gd name="connsiteY50" fmla="*/ 1340815 h 3232245"/>
                <a:gd name="connsiteX51" fmla="*/ 1828800 w 2668044"/>
                <a:gd name="connsiteY51" fmla="*/ 1466075 h 3232245"/>
                <a:gd name="connsiteX52" fmla="*/ 1866378 w 2668044"/>
                <a:gd name="connsiteY52" fmla="*/ 1503654 h 3232245"/>
                <a:gd name="connsiteX53" fmla="*/ 1903956 w 2668044"/>
                <a:gd name="connsiteY53" fmla="*/ 1553758 h 3232245"/>
                <a:gd name="connsiteX54" fmla="*/ 1941534 w 2668044"/>
                <a:gd name="connsiteY54" fmla="*/ 1591336 h 3232245"/>
                <a:gd name="connsiteX55" fmla="*/ 1979112 w 2668044"/>
                <a:gd name="connsiteY55" fmla="*/ 1653966 h 3232245"/>
                <a:gd name="connsiteX56" fmla="*/ 2016690 w 2668044"/>
                <a:gd name="connsiteY56" fmla="*/ 1691544 h 3232245"/>
                <a:gd name="connsiteX57" fmla="*/ 2041742 w 2668044"/>
                <a:gd name="connsiteY57" fmla="*/ 1741648 h 3232245"/>
                <a:gd name="connsiteX58" fmla="*/ 2079320 w 2668044"/>
                <a:gd name="connsiteY58" fmla="*/ 1779226 h 3232245"/>
                <a:gd name="connsiteX59" fmla="*/ 2104372 w 2668044"/>
                <a:gd name="connsiteY59" fmla="*/ 1829330 h 3232245"/>
                <a:gd name="connsiteX60" fmla="*/ 2167003 w 2668044"/>
                <a:gd name="connsiteY60" fmla="*/ 1904486 h 3232245"/>
                <a:gd name="connsiteX61" fmla="*/ 2204581 w 2668044"/>
                <a:gd name="connsiteY61" fmla="*/ 1954591 h 3232245"/>
                <a:gd name="connsiteX62" fmla="*/ 2242159 w 2668044"/>
                <a:gd name="connsiteY62" fmla="*/ 2042273 h 3232245"/>
                <a:gd name="connsiteX63" fmla="*/ 2254685 w 2668044"/>
                <a:gd name="connsiteY63" fmla="*/ 2079851 h 3232245"/>
                <a:gd name="connsiteX64" fmla="*/ 2304789 w 2668044"/>
                <a:gd name="connsiteY64" fmla="*/ 2155007 h 3232245"/>
                <a:gd name="connsiteX65" fmla="*/ 2342367 w 2668044"/>
                <a:gd name="connsiteY65" fmla="*/ 2217637 h 3232245"/>
                <a:gd name="connsiteX66" fmla="*/ 2417523 w 2668044"/>
                <a:gd name="connsiteY66" fmla="*/ 2330371 h 3232245"/>
                <a:gd name="connsiteX67" fmla="*/ 2442575 w 2668044"/>
                <a:gd name="connsiteY67" fmla="*/ 2367949 h 3232245"/>
                <a:gd name="connsiteX68" fmla="*/ 2467627 w 2668044"/>
                <a:gd name="connsiteY68" fmla="*/ 2393002 h 3232245"/>
                <a:gd name="connsiteX69" fmla="*/ 2517731 w 2668044"/>
                <a:gd name="connsiteY69" fmla="*/ 2430580 h 3232245"/>
                <a:gd name="connsiteX70" fmla="*/ 2567835 w 2668044"/>
                <a:gd name="connsiteY70" fmla="*/ 2505736 h 3232245"/>
                <a:gd name="connsiteX71" fmla="*/ 2605413 w 2668044"/>
                <a:gd name="connsiteY71" fmla="*/ 2543314 h 3232245"/>
                <a:gd name="connsiteX72" fmla="*/ 2642992 w 2668044"/>
                <a:gd name="connsiteY72" fmla="*/ 2630996 h 3232245"/>
                <a:gd name="connsiteX73" fmla="*/ 2668044 w 2668044"/>
                <a:gd name="connsiteY73" fmla="*/ 2706152 h 3232245"/>
                <a:gd name="connsiteX74" fmla="*/ 2655518 w 2668044"/>
                <a:gd name="connsiteY74" fmla="*/ 3044355 h 3232245"/>
                <a:gd name="connsiteX75" fmla="*/ 2567835 w 2668044"/>
                <a:gd name="connsiteY75" fmla="*/ 3132037 h 3232245"/>
                <a:gd name="connsiteX76" fmla="*/ 2442575 w 2668044"/>
                <a:gd name="connsiteY76" fmla="*/ 3169615 h 3232245"/>
                <a:gd name="connsiteX77" fmla="*/ 2129424 w 2668044"/>
                <a:gd name="connsiteY77" fmla="*/ 3207193 h 3232245"/>
                <a:gd name="connsiteX78" fmla="*/ 1979112 w 2668044"/>
                <a:gd name="connsiteY78" fmla="*/ 3232245 h 3232245"/>
                <a:gd name="connsiteX79" fmla="*/ 1691013 w 2668044"/>
                <a:gd name="connsiteY79" fmla="*/ 3169615 h 3232245"/>
                <a:gd name="connsiteX80" fmla="*/ 1615857 w 2668044"/>
                <a:gd name="connsiteY80" fmla="*/ 3106985 h 3232245"/>
                <a:gd name="connsiteX81" fmla="*/ 1540701 w 2668044"/>
                <a:gd name="connsiteY81" fmla="*/ 3031829 h 3232245"/>
                <a:gd name="connsiteX82" fmla="*/ 1465545 w 2668044"/>
                <a:gd name="connsiteY82" fmla="*/ 2969199 h 3232245"/>
                <a:gd name="connsiteX83" fmla="*/ 1427967 w 2668044"/>
                <a:gd name="connsiteY83" fmla="*/ 2931621 h 3232245"/>
                <a:gd name="connsiteX84" fmla="*/ 1377863 w 2668044"/>
                <a:gd name="connsiteY84" fmla="*/ 2906569 h 3232245"/>
                <a:gd name="connsiteX85" fmla="*/ 1327759 w 2668044"/>
                <a:gd name="connsiteY85" fmla="*/ 2868991 h 3232245"/>
                <a:gd name="connsiteX86" fmla="*/ 1277655 w 2668044"/>
                <a:gd name="connsiteY86" fmla="*/ 2843938 h 3232245"/>
                <a:gd name="connsiteX87" fmla="*/ 1202498 w 2668044"/>
                <a:gd name="connsiteY87" fmla="*/ 2781308 h 3232245"/>
                <a:gd name="connsiteX88" fmla="*/ 1139868 w 2668044"/>
                <a:gd name="connsiteY88" fmla="*/ 2731204 h 3232245"/>
                <a:gd name="connsiteX89" fmla="*/ 1077238 w 2668044"/>
                <a:gd name="connsiteY89" fmla="*/ 2630995 h 3232245"/>
                <a:gd name="connsiteX90" fmla="*/ 977030 w 2668044"/>
                <a:gd name="connsiteY90" fmla="*/ 2493210 h 3232245"/>
                <a:gd name="connsiteX91" fmla="*/ 889348 w 2668044"/>
                <a:gd name="connsiteY91" fmla="*/ 2355424 h 3232245"/>
                <a:gd name="connsiteX0" fmla="*/ 889348 w 2668044"/>
                <a:gd name="connsiteY0" fmla="*/ 2355424 h 3232245"/>
                <a:gd name="connsiteX1" fmla="*/ 776613 w 2668044"/>
                <a:gd name="connsiteY1" fmla="*/ 2155007 h 3232245"/>
                <a:gd name="connsiteX2" fmla="*/ 726509 w 2668044"/>
                <a:gd name="connsiteY2" fmla="*/ 2117429 h 3232245"/>
                <a:gd name="connsiteX3" fmla="*/ 676405 w 2668044"/>
                <a:gd name="connsiteY3" fmla="*/ 2029747 h 3232245"/>
                <a:gd name="connsiteX4" fmla="*/ 651353 w 2668044"/>
                <a:gd name="connsiteY4" fmla="*/ 1979643 h 3232245"/>
                <a:gd name="connsiteX5" fmla="*/ 563671 w 2668044"/>
                <a:gd name="connsiteY5" fmla="*/ 1866908 h 3232245"/>
                <a:gd name="connsiteX6" fmla="*/ 526093 w 2668044"/>
                <a:gd name="connsiteY6" fmla="*/ 1804278 h 3232245"/>
                <a:gd name="connsiteX7" fmla="*/ 475989 w 2668044"/>
                <a:gd name="connsiteY7" fmla="*/ 1754174 h 3232245"/>
                <a:gd name="connsiteX8" fmla="*/ 400833 w 2668044"/>
                <a:gd name="connsiteY8" fmla="*/ 1641440 h 3232245"/>
                <a:gd name="connsiteX9" fmla="*/ 363255 w 2668044"/>
                <a:gd name="connsiteY9" fmla="*/ 1591336 h 3232245"/>
                <a:gd name="connsiteX10" fmla="*/ 325676 w 2668044"/>
                <a:gd name="connsiteY10" fmla="*/ 1503654 h 3232245"/>
                <a:gd name="connsiteX11" fmla="*/ 275572 w 2668044"/>
                <a:gd name="connsiteY11" fmla="*/ 1403445 h 3232245"/>
                <a:gd name="connsiteX12" fmla="*/ 263046 w 2668044"/>
                <a:gd name="connsiteY12" fmla="*/ 1365867 h 3232245"/>
                <a:gd name="connsiteX13" fmla="*/ 225468 w 2668044"/>
                <a:gd name="connsiteY13" fmla="*/ 1303237 h 3232245"/>
                <a:gd name="connsiteX14" fmla="*/ 200416 w 2668044"/>
                <a:gd name="connsiteY14" fmla="*/ 1228081 h 3232245"/>
                <a:gd name="connsiteX15" fmla="*/ 175364 w 2668044"/>
                <a:gd name="connsiteY15" fmla="*/ 1152925 h 3232245"/>
                <a:gd name="connsiteX16" fmla="*/ 137786 w 2668044"/>
                <a:gd name="connsiteY16" fmla="*/ 1102821 h 3232245"/>
                <a:gd name="connsiteX17" fmla="*/ 125260 w 2668044"/>
                <a:gd name="connsiteY17" fmla="*/ 1065243 h 3232245"/>
                <a:gd name="connsiteX18" fmla="*/ 100208 w 2668044"/>
                <a:gd name="connsiteY18" fmla="*/ 1015138 h 3232245"/>
                <a:gd name="connsiteX19" fmla="*/ 87682 w 2668044"/>
                <a:gd name="connsiteY19" fmla="*/ 952508 h 3232245"/>
                <a:gd name="connsiteX20" fmla="*/ 75156 w 2668044"/>
                <a:gd name="connsiteY20" fmla="*/ 914930 h 3232245"/>
                <a:gd name="connsiteX21" fmla="*/ 0 w 2668044"/>
                <a:gd name="connsiteY21" fmla="*/ 576728 h 3232245"/>
                <a:gd name="connsiteX22" fmla="*/ 62630 w 2668044"/>
                <a:gd name="connsiteY22" fmla="*/ 301155 h 3232245"/>
                <a:gd name="connsiteX23" fmla="*/ 87682 w 2668044"/>
                <a:gd name="connsiteY23" fmla="*/ 263577 h 3232245"/>
                <a:gd name="connsiteX24" fmla="*/ 162838 w 2668044"/>
                <a:gd name="connsiteY24" fmla="*/ 188421 h 3232245"/>
                <a:gd name="connsiteX25" fmla="*/ 263046 w 2668044"/>
                <a:gd name="connsiteY25" fmla="*/ 125791 h 3232245"/>
                <a:gd name="connsiteX26" fmla="*/ 300624 w 2668044"/>
                <a:gd name="connsiteY26" fmla="*/ 113265 h 3232245"/>
                <a:gd name="connsiteX27" fmla="*/ 388307 w 2668044"/>
                <a:gd name="connsiteY27" fmla="*/ 75686 h 3232245"/>
                <a:gd name="connsiteX28" fmla="*/ 425885 w 2668044"/>
                <a:gd name="connsiteY28" fmla="*/ 50634 h 3232245"/>
                <a:gd name="connsiteX29" fmla="*/ 513567 w 2668044"/>
                <a:gd name="connsiteY29" fmla="*/ 25582 h 3232245"/>
                <a:gd name="connsiteX30" fmla="*/ 588723 w 2668044"/>
                <a:gd name="connsiteY30" fmla="*/ 530 h 3232245"/>
                <a:gd name="connsiteX31" fmla="*/ 814192 w 2668044"/>
                <a:gd name="connsiteY31" fmla="*/ 50634 h 3232245"/>
                <a:gd name="connsiteX32" fmla="*/ 951978 w 2668044"/>
                <a:gd name="connsiteY32" fmla="*/ 200947 h 3232245"/>
                <a:gd name="connsiteX33" fmla="*/ 977030 w 2668044"/>
                <a:gd name="connsiteY33" fmla="*/ 238525 h 3232245"/>
                <a:gd name="connsiteX34" fmla="*/ 989556 w 2668044"/>
                <a:gd name="connsiteY34" fmla="*/ 288629 h 3232245"/>
                <a:gd name="connsiteX35" fmla="*/ 1077238 w 2668044"/>
                <a:gd name="connsiteY35" fmla="*/ 413889 h 3232245"/>
                <a:gd name="connsiteX36" fmla="*/ 1164920 w 2668044"/>
                <a:gd name="connsiteY36" fmla="*/ 526623 h 3232245"/>
                <a:gd name="connsiteX37" fmla="*/ 1189972 w 2668044"/>
                <a:gd name="connsiteY37" fmla="*/ 576728 h 3232245"/>
                <a:gd name="connsiteX38" fmla="*/ 1227550 w 2668044"/>
                <a:gd name="connsiteY38" fmla="*/ 614306 h 3232245"/>
                <a:gd name="connsiteX39" fmla="*/ 1252603 w 2668044"/>
                <a:gd name="connsiteY39" fmla="*/ 651884 h 3232245"/>
                <a:gd name="connsiteX40" fmla="*/ 1265129 w 2668044"/>
                <a:gd name="connsiteY40" fmla="*/ 689462 h 3232245"/>
                <a:gd name="connsiteX41" fmla="*/ 1327759 w 2668044"/>
                <a:gd name="connsiteY41" fmla="*/ 777144 h 3232245"/>
                <a:gd name="connsiteX42" fmla="*/ 1340285 w 2668044"/>
                <a:gd name="connsiteY42" fmla="*/ 814722 h 3232245"/>
                <a:gd name="connsiteX43" fmla="*/ 1415441 w 2668044"/>
                <a:gd name="connsiteY43" fmla="*/ 914930 h 3232245"/>
                <a:gd name="connsiteX44" fmla="*/ 1440493 w 2668044"/>
                <a:gd name="connsiteY44" fmla="*/ 965034 h 3232245"/>
                <a:gd name="connsiteX45" fmla="*/ 1503123 w 2668044"/>
                <a:gd name="connsiteY45" fmla="*/ 1027665 h 3232245"/>
                <a:gd name="connsiteX46" fmla="*/ 1515649 w 2668044"/>
                <a:gd name="connsiteY46" fmla="*/ 1065243 h 3232245"/>
                <a:gd name="connsiteX47" fmla="*/ 1578279 w 2668044"/>
                <a:gd name="connsiteY47" fmla="*/ 1152925 h 3232245"/>
                <a:gd name="connsiteX48" fmla="*/ 1615857 w 2668044"/>
                <a:gd name="connsiteY48" fmla="*/ 1190503 h 3232245"/>
                <a:gd name="connsiteX49" fmla="*/ 1703540 w 2668044"/>
                <a:gd name="connsiteY49" fmla="*/ 1315763 h 3232245"/>
                <a:gd name="connsiteX50" fmla="*/ 1741118 w 2668044"/>
                <a:gd name="connsiteY50" fmla="*/ 1340815 h 3232245"/>
                <a:gd name="connsiteX51" fmla="*/ 1828800 w 2668044"/>
                <a:gd name="connsiteY51" fmla="*/ 1466075 h 3232245"/>
                <a:gd name="connsiteX52" fmla="*/ 1866378 w 2668044"/>
                <a:gd name="connsiteY52" fmla="*/ 1503654 h 3232245"/>
                <a:gd name="connsiteX53" fmla="*/ 1903956 w 2668044"/>
                <a:gd name="connsiteY53" fmla="*/ 1553758 h 3232245"/>
                <a:gd name="connsiteX54" fmla="*/ 1941534 w 2668044"/>
                <a:gd name="connsiteY54" fmla="*/ 1591336 h 3232245"/>
                <a:gd name="connsiteX55" fmla="*/ 1979112 w 2668044"/>
                <a:gd name="connsiteY55" fmla="*/ 1653966 h 3232245"/>
                <a:gd name="connsiteX56" fmla="*/ 2016690 w 2668044"/>
                <a:gd name="connsiteY56" fmla="*/ 1691544 h 3232245"/>
                <a:gd name="connsiteX57" fmla="*/ 2041742 w 2668044"/>
                <a:gd name="connsiteY57" fmla="*/ 1741648 h 3232245"/>
                <a:gd name="connsiteX58" fmla="*/ 2079320 w 2668044"/>
                <a:gd name="connsiteY58" fmla="*/ 1779226 h 3232245"/>
                <a:gd name="connsiteX59" fmla="*/ 2104372 w 2668044"/>
                <a:gd name="connsiteY59" fmla="*/ 1829330 h 3232245"/>
                <a:gd name="connsiteX60" fmla="*/ 2167003 w 2668044"/>
                <a:gd name="connsiteY60" fmla="*/ 1904486 h 3232245"/>
                <a:gd name="connsiteX61" fmla="*/ 2204581 w 2668044"/>
                <a:gd name="connsiteY61" fmla="*/ 1954591 h 3232245"/>
                <a:gd name="connsiteX62" fmla="*/ 2242159 w 2668044"/>
                <a:gd name="connsiteY62" fmla="*/ 2042273 h 3232245"/>
                <a:gd name="connsiteX63" fmla="*/ 2254685 w 2668044"/>
                <a:gd name="connsiteY63" fmla="*/ 2079851 h 3232245"/>
                <a:gd name="connsiteX64" fmla="*/ 2304789 w 2668044"/>
                <a:gd name="connsiteY64" fmla="*/ 2155007 h 3232245"/>
                <a:gd name="connsiteX65" fmla="*/ 2342367 w 2668044"/>
                <a:gd name="connsiteY65" fmla="*/ 2217637 h 3232245"/>
                <a:gd name="connsiteX66" fmla="*/ 2417523 w 2668044"/>
                <a:gd name="connsiteY66" fmla="*/ 2330371 h 3232245"/>
                <a:gd name="connsiteX67" fmla="*/ 2442575 w 2668044"/>
                <a:gd name="connsiteY67" fmla="*/ 2367949 h 3232245"/>
                <a:gd name="connsiteX68" fmla="*/ 2467627 w 2668044"/>
                <a:gd name="connsiteY68" fmla="*/ 2393002 h 3232245"/>
                <a:gd name="connsiteX69" fmla="*/ 2517731 w 2668044"/>
                <a:gd name="connsiteY69" fmla="*/ 2430580 h 3232245"/>
                <a:gd name="connsiteX70" fmla="*/ 2567835 w 2668044"/>
                <a:gd name="connsiteY70" fmla="*/ 2505736 h 3232245"/>
                <a:gd name="connsiteX71" fmla="*/ 2605413 w 2668044"/>
                <a:gd name="connsiteY71" fmla="*/ 2543314 h 3232245"/>
                <a:gd name="connsiteX72" fmla="*/ 2642992 w 2668044"/>
                <a:gd name="connsiteY72" fmla="*/ 2630996 h 3232245"/>
                <a:gd name="connsiteX73" fmla="*/ 2668044 w 2668044"/>
                <a:gd name="connsiteY73" fmla="*/ 2706152 h 3232245"/>
                <a:gd name="connsiteX74" fmla="*/ 2655518 w 2668044"/>
                <a:gd name="connsiteY74" fmla="*/ 3044355 h 3232245"/>
                <a:gd name="connsiteX75" fmla="*/ 2567835 w 2668044"/>
                <a:gd name="connsiteY75" fmla="*/ 3132037 h 3232245"/>
                <a:gd name="connsiteX76" fmla="*/ 2442575 w 2668044"/>
                <a:gd name="connsiteY76" fmla="*/ 3169615 h 3232245"/>
                <a:gd name="connsiteX77" fmla="*/ 2129424 w 2668044"/>
                <a:gd name="connsiteY77" fmla="*/ 3207193 h 3232245"/>
                <a:gd name="connsiteX78" fmla="*/ 1979112 w 2668044"/>
                <a:gd name="connsiteY78" fmla="*/ 3232245 h 3232245"/>
                <a:gd name="connsiteX79" fmla="*/ 1691013 w 2668044"/>
                <a:gd name="connsiteY79" fmla="*/ 3169615 h 3232245"/>
                <a:gd name="connsiteX80" fmla="*/ 1615857 w 2668044"/>
                <a:gd name="connsiteY80" fmla="*/ 3106985 h 3232245"/>
                <a:gd name="connsiteX81" fmla="*/ 1540701 w 2668044"/>
                <a:gd name="connsiteY81" fmla="*/ 3031829 h 3232245"/>
                <a:gd name="connsiteX82" fmla="*/ 1465545 w 2668044"/>
                <a:gd name="connsiteY82" fmla="*/ 2969199 h 3232245"/>
                <a:gd name="connsiteX83" fmla="*/ 1427967 w 2668044"/>
                <a:gd name="connsiteY83" fmla="*/ 2931621 h 3232245"/>
                <a:gd name="connsiteX84" fmla="*/ 1327759 w 2668044"/>
                <a:gd name="connsiteY84" fmla="*/ 2868991 h 3232245"/>
                <a:gd name="connsiteX85" fmla="*/ 1277655 w 2668044"/>
                <a:gd name="connsiteY85" fmla="*/ 2843938 h 3232245"/>
                <a:gd name="connsiteX86" fmla="*/ 1202498 w 2668044"/>
                <a:gd name="connsiteY86" fmla="*/ 2781308 h 3232245"/>
                <a:gd name="connsiteX87" fmla="*/ 1139868 w 2668044"/>
                <a:gd name="connsiteY87" fmla="*/ 2731204 h 3232245"/>
                <a:gd name="connsiteX88" fmla="*/ 1077238 w 2668044"/>
                <a:gd name="connsiteY88" fmla="*/ 2630995 h 3232245"/>
                <a:gd name="connsiteX89" fmla="*/ 977030 w 2668044"/>
                <a:gd name="connsiteY89" fmla="*/ 2493210 h 3232245"/>
                <a:gd name="connsiteX90" fmla="*/ 889348 w 2668044"/>
                <a:gd name="connsiteY90" fmla="*/ 2355424 h 3232245"/>
                <a:gd name="connsiteX0" fmla="*/ 889348 w 2668044"/>
                <a:gd name="connsiteY0" fmla="*/ 2355424 h 3232245"/>
                <a:gd name="connsiteX1" fmla="*/ 776613 w 2668044"/>
                <a:gd name="connsiteY1" fmla="*/ 2155007 h 3232245"/>
                <a:gd name="connsiteX2" fmla="*/ 726509 w 2668044"/>
                <a:gd name="connsiteY2" fmla="*/ 2117429 h 3232245"/>
                <a:gd name="connsiteX3" fmla="*/ 676405 w 2668044"/>
                <a:gd name="connsiteY3" fmla="*/ 2029747 h 3232245"/>
                <a:gd name="connsiteX4" fmla="*/ 651353 w 2668044"/>
                <a:gd name="connsiteY4" fmla="*/ 1979643 h 3232245"/>
                <a:gd name="connsiteX5" fmla="*/ 563671 w 2668044"/>
                <a:gd name="connsiteY5" fmla="*/ 1866908 h 3232245"/>
                <a:gd name="connsiteX6" fmla="*/ 526093 w 2668044"/>
                <a:gd name="connsiteY6" fmla="*/ 1804278 h 3232245"/>
                <a:gd name="connsiteX7" fmla="*/ 475989 w 2668044"/>
                <a:gd name="connsiteY7" fmla="*/ 1754174 h 3232245"/>
                <a:gd name="connsiteX8" fmla="*/ 400833 w 2668044"/>
                <a:gd name="connsiteY8" fmla="*/ 1641440 h 3232245"/>
                <a:gd name="connsiteX9" fmla="*/ 363255 w 2668044"/>
                <a:gd name="connsiteY9" fmla="*/ 1591336 h 3232245"/>
                <a:gd name="connsiteX10" fmla="*/ 325676 w 2668044"/>
                <a:gd name="connsiteY10" fmla="*/ 1503654 h 3232245"/>
                <a:gd name="connsiteX11" fmla="*/ 275572 w 2668044"/>
                <a:gd name="connsiteY11" fmla="*/ 1403445 h 3232245"/>
                <a:gd name="connsiteX12" fmla="*/ 263046 w 2668044"/>
                <a:gd name="connsiteY12" fmla="*/ 1365867 h 3232245"/>
                <a:gd name="connsiteX13" fmla="*/ 225468 w 2668044"/>
                <a:gd name="connsiteY13" fmla="*/ 1303237 h 3232245"/>
                <a:gd name="connsiteX14" fmla="*/ 200416 w 2668044"/>
                <a:gd name="connsiteY14" fmla="*/ 1228081 h 3232245"/>
                <a:gd name="connsiteX15" fmla="*/ 175364 w 2668044"/>
                <a:gd name="connsiteY15" fmla="*/ 1152925 h 3232245"/>
                <a:gd name="connsiteX16" fmla="*/ 137786 w 2668044"/>
                <a:gd name="connsiteY16" fmla="*/ 1102821 h 3232245"/>
                <a:gd name="connsiteX17" fmla="*/ 125260 w 2668044"/>
                <a:gd name="connsiteY17" fmla="*/ 1065243 h 3232245"/>
                <a:gd name="connsiteX18" fmla="*/ 100208 w 2668044"/>
                <a:gd name="connsiteY18" fmla="*/ 1015138 h 3232245"/>
                <a:gd name="connsiteX19" fmla="*/ 87682 w 2668044"/>
                <a:gd name="connsiteY19" fmla="*/ 952508 h 3232245"/>
                <a:gd name="connsiteX20" fmla="*/ 75156 w 2668044"/>
                <a:gd name="connsiteY20" fmla="*/ 914930 h 3232245"/>
                <a:gd name="connsiteX21" fmla="*/ 0 w 2668044"/>
                <a:gd name="connsiteY21" fmla="*/ 576728 h 3232245"/>
                <a:gd name="connsiteX22" fmla="*/ 62630 w 2668044"/>
                <a:gd name="connsiteY22" fmla="*/ 301155 h 3232245"/>
                <a:gd name="connsiteX23" fmla="*/ 87682 w 2668044"/>
                <a:gd name="connsiteY23" fmla="*/ 263577 h 3232245"/>
                <a:gd name="connsiteX24" fmla="*/ 162838 w 2668044"/>
                <a:gd name="connsiteY24" fmla="*/ 188421 h 3232245"/>
                <a:gd name="connsiteX25" fmla="*/ 263046 w 2668044"/>
                <a:gd name="connsiteY25" fmla="*/ 125791 h 3232245"/>
                <a:gd name="connsiteX26" fmla="*/ 300624 w 2668044"/>
                <a:gd name="connsiteY26" fmla="*/ 113265 h 3232245"/>
                <a:gd name="connsiteX27" fmla="*/ 388307 w 2668044"/>
                <a:gd name="connsiteY27" fmla="*/ 75686 h 3232245"/>
                <a:gd name="connsiteX28" fmla="*/ 425885 w 2668044"/>
                <a:gd name="connsiteY28" fmla="*/ 50634 h 3232245"/>
                <a:gd name="connsiteX29" fmla="*/ 513567 w 2668044"/>
                <a:gd name="connsiteY29" fmla="*/ 25582 h 3232245"/>
                <a:gd name="connsiteX30" fmla="*/ 588723 w 2668044"/>
                <a:gd name="connsiteY30" fmla="*/ 530 h 3232245"/>
                <a:gd name="connsiteX31" fmla="*/ 814192 w 2668044"/>
                <a:gd name="connsiteY31" fmla="*/ 50634 h 3232245"/>
                <a:gd name="connsiteX32" fmla="*/ 951978 w 2668044"/>
                <a:gd name="connsiteY32" fmla="*/ 200947 h 3232245"/>
                <a:gd name="connsiteX33" fmla="*/ 977030 w 2668044"/>
                <a:gd name="connsiteY33" fmla="*/ 238525 h 3232245"/>
                <a:gd name="connsiteX34" fmla="*/ 989556 w 2668044"/>
                <a:gd name="connsiteY34" fmla="*/ 288629 h 3232245"/>
                <a:gd name="connsiteX35" fmla="*/ 1077238 w 2668044"/>
                <a:gd name="connsiteY35" fmla="*/ 413889 h 3232245"/>
                <a:gd name="connsiteX36" fmla="*/ 1164920 w 2668044"/>
                <a:gd name="connsiteY36" fmla="*/ 526623 h 3232245"/>
                <a:gd name="connsiteX37" fmla="*/ 1189972 w 2668044"/>
                <a:gd name="connsiteY37" fmla="*/ 576728 h 3232245"/>
                <a:gd name="connsiteX38" fmla="*/ 1227550 w 2668044"/>
                <a:gd name="connsiteY38" fmla="*/ 614306 h 3232245"/>
                <a:gd name="connsiteX39" fmla="*/ 1252603 w 2668044"/>
                <a:gd name="connsiteY39" fmla="*/ 651884 h 3232245"/>
                <a:gd name="connsiteX40" fmla="*/ 1265129 w 2668044"/>
                <a:gd name="connsiteY40" fmla="*/ 689462 h 3232245"/>
                <a:gd name="connsiteX41" fmla="*/ 1327759 w 2668044"/>
                <a:gd name="connsiteY41" fmla="*/ 777144 h 3232245"/>
                <a:gd name="connsiteX42" fmla="*/ 1340285 w 2668044"/>
                <a:gd name="connsiteY42" fmla="*/ 814722 h 3232245"/>
                <a:gd name="connsiteX43" fmla="*/ 1415441 w 2668044"/>
                <a:gd name="connsiteY43" fmla="*/ 914930 h 3232245"/>
                <a:gd name="connsiteX44" fmla="*/ 1440493 w 2668044"/>
                <a:gd name="connsiteY44" fmla="*/ 965034 h 3232245"/>
                <a:gd name="connsiteX45" fmla="*/ 1503123 w 2668044"/>
                <a:gd name="connsiteY45" fmla="*/ 1027665 h 3232245"/>
                <a:gd name="connsiteX46" fmla="*/ 1515649 w 2668044"/>
                <a:gd name="connsiteY46" fmla="*/ 1065243 h 3232245"/>
                <a:gd name="connsiteX47" fmla="*/ 1578279 w 2668044"/>
                <a:gd name="connsiteY47" fmla="*/ 1152925 h 3232245"/>
                <a:gd name="connsiteX48" fmla="*/ 1615857 w 2668044"/>
                <a:gd name="connsiteY48" fmla="*/ 1190503 h 3232245"/>
                <a:gd name="connsiteX49" fmla="*/ 1703540 w 2668044"/>
                <a:gd name="connsiteY49" fmla="*/ 1315763 h 3232245"/>
                <a:gd name="connsiteX50" fmla="*/ 1741118 w 2668044"/>
                <a:gd name="connsiteY50" fmla="*/ 1340815 h 3232245"/>
                <a:gd name="connsiteX51" fmla="*/ 1828800 w 2668044"/>
                <a:gd name="connsiteY51" fmla="*/ 1466075 h 3232245"/>
                <a:gd name="connsiteX52" fmla="*/ 1866378 w 2668044"/>
                <a:gd name="connsiteY52" fmla="*/ 1503654 h 3232245"/>
                <a:gd name="connsiteX53" fmla="*/ 1903956 w 2668044"/>
                <a:gd name="connsiteY53" fmla="*/ 1553758 h 3232245"/>
                <a:gd name="connsiteX54" fmla="*/ 1941534 w 2668044"/>
                <a:gd name="connsiteY54" fmla="*/ 1591336 h 3232245"/>
                <a:gd name="connsiteX55" fmla="*/ 1979112 w 2668044"/>
                <a:gd name="connsiteY55" fmla="*/ 1653966 h 3232245"/>
                <a:gd name="connsiteX56" fmla="*/ 2016690 w 2668044"/>
                <a:gd name="connsiteY56" fmla="*/ 1691544 h 3232245"/>
                <a:gd name="connsiteX57" fmla="*/ 2041742 w 2668044"/>
                <a:gd name="connsiteY57" fmla="*/ 1741648 h 3232245"/>
                <a:gd name="connsiteX58" fmla="*/ 2079320 w 2668044"/>
                <a:gd name="connsiteY58" fmla="*/ 1779226 h 3232245"/>
                <a:gd name="connsiteX59" fmla="*/ 2104372 w 2668044"/>
                <a:gd name="connsiteY59" fmla="*/ 1829330 h 3232245"/>
                <a:gd name="connsiteX60" fmla="*/ 2167003 w 2668044"/>
                <a:gd name="connsiteY60" fmla="*/ 1904486 h 3232245"/>
                <a:gd name="connsiteX61" fmla="*/ 2204581 w 2668044"/>
                <a:gd name="connsiteY61" fmla="*/ 1954591 h 3232245"/>
                <a:gd name="connsiteX62" fmla="*/ 2242159 w 2668044"/>
                <a:gd name="connsiteY62" fmla="*/ 2042273 h 3232245"/>
                <a:gd name="connsiteX63" fmla="*/ 2254685 w 2668044"/>
                <a:gd name="connsiteY63" fmla="*/ 2079851 h 3232245"/>
                <a:gd name="connsiteX64" fmla="*/ 2304789 w 2668044"/>
                <a:gd name="connsiteY64" fmla="*/ 2155007 h 3232245"/>
                <a:gd name="connsiteX65" fmla="*/ 2342367 w 2668044"/>
                <a:gd name="connsiteY65" fmla="*/ 2217637 h 3232245"/>
                <a:gd name="connsiteX66" fmla="*/ 2417523 w 2668044"/>
                <a:gd name="connsiteY66" fmla="*/ 2330371 h 3232245"/>
                <a:gd name="connsiteX67" fmla="*/ 2442575 w 2668044"/>
                <a:gd name="connsiteY67" fmla="*/ 2367949 h 3232245"/>
                <a:gd name="connsiteX68" fmla="*/ 2467627 w 2668044"/>
                <a:gd name="connsiteY68" fmla="*/ 2393002 h 3232245"/>
                <a:gd name="connsiteX69" fmla="*/ 2517731 w 2668044"/>
                <a:gd name="connsiteY69" fmla="*/ 2430580 h 3232245"/>
                <a:gd name="connsiteX70" fmla="*/ 2567835 w 2668044"/>
                <a:gd name="connsiteY70" fmla="*/ 2505736 h 3232245"/>
                <a:gd name="connsiteX71" fmla="*/ 2605413 w 2668044"/>
                <a:gd name="connsiteY71" fmla="*/ 2543314 h 3232245"/>
                <a:gd name="connsiteX72" fmla="*/ 2642992 w 2668044"/>
                <a:gd name="connsiteY72" fmla="*/ 2630996 h 3232245"/>
                <a:gd name="connsiteX73" fmla="*/ 2668044 w 2668044"/>
                <a:gd name="connsiteY73" fmla="*/ 2706152 h 3232245"/>
                <a:gd name="connsiteX74" fmla="*/ 2655518 w 2668044"/>
                <a:gd name="connsiteY74" fmla="*/ 3044355 h 3232245"/>
                <a:gd name="connsiteX75" fmla="*/ 2567835 w 2668044"/>
                <a:gd name="connsiteY75" fmla="*/ 3132037 h 3232245"/>
                <a:gd name="connsiteX76" fmla="*/ 2442575 w 2668044"/>
                <a:gd name="connsiteY76" fmla="*/ 3169615 h 3232245"/>
                <a:gd name="connsiteX77" fmla="*/ 2129424 w 2668044"/>
                <a:gd name="connsiteY77" fmla="*/ 3207193 h 3232245"/>
                <a:gd name="connsiteX78" fmla="*/ 1979112 w 2668044"/>
                <a:gd name="connsiteY78" fmla="*/ 3232245 h 3232245"/>
                <a:gd name="connsiteX79" fmla="*/ 1691013 w 2668044"/>
                <a:gd name="connsiteY79" fmla="*/ 3169615 h 3232245"/>
                <a:gd name="connsiteX80" fmla="*/ 1615857 w 2668044"/>
                <a:gd name="connsiteY80" fmla="*/ 3106985 h 3232245"/>
                <a:gd name="connsiteX81" fmla="*/ 1540701 w 2668044"/>
                <a:gd name="connsiteY81" fmla="*/ 3031829 h 3232245"/>
                <a:gd name="connsiteX82" fmla="*/ 1465545 w 2668044"/>
                <a:gd name="connsiteY82" fmla="*/ 2969199 h 3232245"/>
                <a:gd name="connsiteX83" fmla="*/ 1327759 w 2668044"/>
                <a:gd name="connsiteY83" fmla="*/ 2868991 h 3232245"/>
                <a:gd name="connsiteX84" fmla="*/ 1277655 w 2668044"/>
                <a:gd name="connsiteY84" fmla="*/ 2843938 h 3232245"/>
                <a:gd name="connsiteX85" fmla="*/ 1202498 w 2668044"/>
                <a:gd name="connsiteY85" fmla="*/ 2781308 h 3232245"/>
                <a:gd name="connsiteX86" fmla="*/ 1139868 w 2668044"/>
                <a:gd name="connsiteY86" fmla="*/ 2731204 h 3232245"/>
                <a:gd name="connsiteX87" fmla="*/ 1077238 w 2668044"/>
                <a:gd name="connsiteY87" fmla="*/ 2630995 h 3232245"/>
                <a:gd name="connsiteX88" fmla="*/ 977030 w 2668044"/>
                <a:gd name="connsiteY88" fmla="*/ 2493210 h 3232245"/>
                <a:gd name="connsiteX89" fmla="*/ 889348 w 2668044"/>
                <a:gd name="connsiteY89" fmla="*/ 2355424 h 3232245"/>
                <a:gd name="connsiteX0" fmla="*/ 889348 w 2668044"/>
                <a:gd name="connsiteY0" fmla="*/ 2355424 h 3232245"/>
                <a:gd name="connsiteX1" fmla="*/ 776613 w 2668044"/>
                <a:gd name="connsiteY1" fmla="*/ 2155007 h 3232245"/>
                <a:gd name="connsiteX2" fmla="*/ 726509 w 2668044"/>
                <a:gd name="connsiteY2" fmla="*/ 2117429 h 3232245"/>
                <a:gd name="connsiteX3" fmla="*/ 676405 w 2668044"/>
                <a:gd name="connsiteY3" fmla="*/ 2029747 h 3232245"/>
                <a:gd name="connsiteX4" fmla="*/ 651353 w 2668044"/>
                <a:gd name="connsiteY4" fmla="*/ 1979643 h 3232245"/>
                <a:gd name="connsiteX5" fmla="*/ 563671 w 2668044"/>
                <a:gd name="connsiteY5" fmla="*/ 1866908 h 3232245"/>
                <a:gd name="connsiteX6" fmla="*/ 526093 w 2668044"/>
                <a:gd name="connsiteY6" fmla="*/ 1804278 h 3232245"/>
                <a:gd name="connsiteX7" fmla="*/ 475989 w 2668044"/>
                <a:gd name="connsiteY7" fmla="*/ 1754174 h 3232245"/>
                <a:gd name="connsiteX8" fmla="*/ 400833 w 2668044"/>
                <a:gd name="connsiteY8" fmla="*/ 1641440 h 3232245"/>
                <a:gd name="connsiteX9" fmla="*/ 363255 w 2668044"/>
                <a:gd name="connsiteY9" fmla="*/ 1591336 h 3232245"/>
                <a:gd name="connsiteX10" fmla="*/ 325676 w 2668044"/>
                <a:gd name="connsiteY10" fmla="*/ 1503654 h 3232245"/>
                <a:gd name="connsiteX11" fmla="*/ 275572 w 2668044"/>
                <a:gd name="connsiteY11" fmla="*/ 1403445 h 3232245"/>
                <a:gd name="connsiteX12" fmla="*/ 263046 w 2668044"/>
                <a:gd name="connsiteY12" fmla="*/ 1365867 h 3232245"/>
                <a:gd name="connsiteX13" fmla="*/ 225468 w 2668044"/>
                <a:gd name="connsiteY13" fmla="*/ 1303237 h 3232245"/>
                <a:gd name="connsiteX14" fmla="*/ 200416 w 2668044"/>
                <a:gd name="connsiteY14" fmla="*/ 1228081 h 3232245"/>
                <a:gd name="connsiteX15" fmla="*/ 175364 w 2668044"/>
                <a:gd name="connsiteY15" fmla="*/ 1152925 h 3232245"/>
                <a:gd name="connsiteX16" fmla="*/ 137786 w 2668044"/>
                <a:gd name="connsiteY16" fmla="*/ 1102821 h 3232245"/>
                <a:gd name="connsiteX17" fmla="*/ 125260 w 2668044"/>
                <a:gd name="connsiteY17" fmla="*/ 1065243 h 3232245"/>
                <a:gd name="connsiteX18" fmla="*/ 100208 w 2668044"/>
                <a:gd name="connsiteY18" fmla="*/ 1015138 h 3232245"/>
                <a:gd name="connsiteX19" fmla="*/ 87682 w 2668044"/>
                <a:gd name="connsiteY19" fmla="*/ 952508 h 3232245"/>
                <a:gd name="connsiteX20" fmla="*/ 75156 w 2668044"/>
                <a:gd name="connsiteY20" fmla="*/ 914930 h 3232245"/>
                <a:gd name="connsiteX21" fmla="*/ 0 w 2668044"/>
                <a:gd name="connsiteY21" fmla="*/ 576728 h 3232245"/>
                <a:gd name="connsiteX22" fmla="*/ 62630 w 2668044"/>
                <a:gd name="connsiteY22" fmla="*/ 301155 h 3232245"/>
                <a:gd name="connsiteX23" fmla="*/ 87682 w 2668044"/>
                <a:gd name="connsiteY23" fmla="*/ 263577 h 3232245"/>
                <a:gd name="connsiteX24" fmla="*/ 162838 w 2668044"/>
                <a:gd name="connsiteY24" fmla="*/ 188421 h 3232245"/>
                <a:gd name="connsiteX25" fmla="*/ 263046 w 2668044"/>
                <a:gd name="connsiteY25" fmla="*/ 125791 h 3232245"/>
                <a:gd name="connsiteX26" fmla="*/ 300624 w 2668044"/>
                <a:gd name="connsiteY26" fmla="*/ 113265 h 3232245"/>
                <a:gd name="connsiteX27" fmla="*/ 388307 w 2668044"/>
                <a:gd name="connsiteY27" fmla="*/ 75686 h 3232245"/>
                <a:gd name="connsiteX28" fmla="*/ 425885 w 2668044"/>
                <a:gd name="connsiteY28" fmla="*/ 50634 h 3232245"/>
                <a:gd name="connsiteX29" fmla="*/ 513567 w 2668044"/>
                <a:gd name="connsiteY29" fmla="*/ 25582 h 3232245"/>
                <a:gd name="connsiteX30" fmla="*/ 588723 w 2668044"/>
                <a:gd name="connsiteY30" fmla="*/ 530 h 3232245"/>
                <a:gd name="connsiteX31" fmla="*/ 814192 w 2668044"/>
                <a:gd name="connsiteY31" fmla="*/ 50634 h 3232245"/>
                <a:gd name="connsiteX32" fmla="*/ 951978 w 2668044"/>
                <a:gd name="connsiteY32" fmla="*/ 200947 h 3232245"/>
                <a:gd name="connsiteX33" fmla="*/ 977030 w 2668044"/>
                <a:gd name="connsiteY33" fmla="*/ 238525 h 3232245"/>
                <a:gd name="connsiteX34" fmla="*/ 989556 w 2668044"/>
                <a:gd name="connsiteY34" fmla="*/ 288629 h 3232245"/>
                <a:gd name="connsiteX35" fmla="*/ 1077238 w 2668044"/>
                <a:gd name="connsiteY35" fmla="*/ 413889 h 3232245"/>
                <a:gd name="connsiteX36" fmla="*/ 1164920 w 2668044"/>
                <a:gd name="connsiteY36" fmla="*/ 526623 h 3232245"/>
                <a:gd name="connsiteX37" fmla="*/ 1189972 w 2668044"/>
                <a:gd name="connsiteY37" fmla="*/ 576728 h 3232245"/>
                <a:gd name="connsiteX38" fmla="*/ 1227550 w 2668044"/>
                <a:gd name="connsiteY38" fmla="*/ 614306 h 3232245"/>
                <a:gd name="connsiteX39" fmla="*/ 1252603 w 2668044"/>
                <a:gd name="connsiteY39" fmla="*/ 651884 h 3232245"/>
                <a:gd name="connsiteX40" fmla="*/ 1265129 w 2668044"/>
                <a:gd name="connsiteY40" fmla="*/ 689462 h 3232245"/>
                <a:gd name="connsiteX41" fmla="*/ 1327759 w 2668044"/>
                <a:gd name="connsiteY41" fmla="*/ 777144 h 3232245"/>
                <a:gd name="connsiteX42" fmla="*/ 1340285 w 2668044"/>
                <a:gd name="connsiteY42" fmla="*/ 814722 h 3232245"/>
                <a:gd name="connsiteX43" fmla="*/ 1415441 w 2668044"/>
                <a:gd name="connsiteY43" fmla="*/ 914930 h 3232245"/>
                <a:gd name="connsiteX44" fmla="*/ 1440493 w 2668044"/>
                <a:gd name="connsiteY44" fmla="*/ 965034 h 3232245"/>
                <a:gd name="connsiteX45" fmla="*/ 1503123 w 2668044"/>
                <a:gd name="connsiteY45" fmla="*/ 1027665 h 3232245"/>
                <a:gd name="connsiteX46" fmla="*/ 1515649 w 2668044"/>
                <a:gd name="connsiteY46" fmla="*/ 1065243 h 3232245"/>
                <a:gd name="connsiteX47" fmla="*/ 1578279 w 2668044"/>
                <a:gd name="connsiteY47" fmla="*/ 1152925 h 3232245"/>
                <a:gd name="connsiteX48" fmla="*/ 1615857 w 2668044"/>
                <a:gd name="connsiteY48" fmla="*/ 1190503 h 3232245"/>
                <a:gd name="connsiteX49" fmla="*/ 1703540 w 2668044"/>
                <a:gd name="connsiteY49" fmla="*/ 1315763 h 3232245"/>
                <a:gd name="connsiteX50" fmla="*/ 1741118 w 2668044"/>
                <a:gd name="connsiteY50" fmla="*/ 1340815 h 3232245"/>
                <a:gd name="connsiteX51" fmla="*/ 1828800 w 2668044"/>
                <a:gd name="connsiteY51" fmla="*/ 1466075 h 3232245"/>
                <a:gd name="connsiteX52" fmla="*/ 1866378 w 2668044"/>
                <a:gd name="connsiteY52" fmla="*/ 1503654 h 3232245"/>
                <a:gd name="connsiteX53" fmla="*/ 1903956 w 2668044"/>
                <a:gd name="connsiteY53" fmla="*/ 1553758 h 3232245"/>
                <a:gd name="connsiteX54" fmla="*/ 1941534 w 2668044"/>
                <a:gd name="connsiteY54" fmla="*/ 1591336 h 3232245"/>
                <a:gd name="connsiteX55" fmla="*/ 1979112 w 2668044"/>
                <a:gd name="connsiteY55" fmla="*/ 1653966 h 3232245"/>
                <a:gd name="connsiteX56" fmla="*/ 2016690 w 2668044"/>
                <a:gd name="connsiteY56" fmla="*/ 1691544 h 3232245"/>
                <a:gd name="connsiteX57" fmla="*/ 2041742 w 2668044"/>
                <a:gd name="connsiteY57" fmla="*/ 1741648 h 3232245"/>
                <a:gd name="connsiteX58" fmla="*/ 2079320 w 2668044"/>
                <a:gd name="connsiteY58" fmla="*/ 1779226 h 3232245"/>
                <a:gd name="connsiteX59" fmla="*/ 2104372 w 2668044"/>
                <a:gd name="connsiteY59" fmla="*/ 1829330 h 3232245"/>
                <a:gd name="connsiteX60" fmla="*/ 2167003 w 2668044"/>
                <a:gd name="connsiteY60" fmla="*/ 1904486 h 3232245"/>
                <a:gd name="connsiteX61" fmla="*/ 2204581 w 2668044"/>
                <a:gd name="connsiteY61" fmla="*/ 1954591 h 3232245"/>
                <a:gd name="connsiteX62" fmla="*/ 2242159 w 2668044"/>
                <a:gd name="connsiteY62" fmla="*/ 2042273 h 3232245"/>
                <a:gd name="connsiteX63" fmla="*/ 2254685 w 2668044"/>
                <a:gd name="connsiteY63" fmla="*/ 2079851 h 3232245"/>
                <a:gd name="connsiteX64" fmla="*/ 2304789 w 2668044"/>
                <a:gd name="connsiteY64" fmla="*/ 2155007 h 3232245"/>
                <a:gd name="connsiteX65" fmla="*/ 2342367 w 2668044"/>
                <a:gd name="connsiteY65" fmla="*/ 2217637 h 3232245"/>
                <a:gd name="connsiteX66" fmla="*/ 2417523 w 2668044"/>
                <a:gd name="connsiteY66" fmla="*/ 2330371 h 3232245"/>
                <a:gd name="connsiteX67" fmla="*/ 2442575 w 2668044"/>
                <a:gd name="connsiteY67" fmla="*/ 2367949 h 3232245"/>
                <a:gd name="connsiteX68" fmla="*/ 2467627 w 2668044"/>
                <a:gd name="connsiteY68" fmla="*/ 2393002 h 3232245"/>
                <a:gd name="connsiteX69" fmla="*/ 2517731 w 2668044"/>
                <a:gd name="connsiteY69" fmla="*/ 2430580 h 3232245"/>
                <a:gd name="connsiteX70" fmla="*/ 2567835 w 2668044"/>
                <a:gd name="connsiteY70" fmla="*/ 2505736 h 3232245"/>
                <a:gd name="connsiteX71" fmla="*/ 2605413 w 2668044"/>
                <a:gd name="connsiteY71" fmla="*/ 2543314 h 3232245"/>
                <a:gd name="connsiteX72" fmla="*/ 2642992 w 2668044"/>
                <a:gd name="connsiteY72" fmla="*/ 2630996 h 3232245"/>
                <a:gd name="connsiteX73" fmla="*/ 2668044 w 2668044"/>
                <a:gd name="connsiteY73" fmla="*/ 2706152 h 3232245"/>
                <a:gd name="connsiteX74" fmla="*/ 2655518 w 2668044"/>
                <a:gd name="connsiteY74" fmla="*/ 3044355 h 3232245"/>
                <a:gd name="connsiteX75" fmla="*/ 2567835 w 2668044"/>
                <a:gd name="connsiteY75" fmla="*/ 3132037 h 3232245"/>
                <a:gd name="connsiteX76" fmla="*/ 2442575 w 2668044"/>
                <a:gd name="connsiteY76" fmla="*/ 3169615 h 3232245"/>
                <a:gd name="connsiteX77" fmla="*/ 2129424 w 2668044"/>
                <a:gd name="connsiteY77" fmla="*/ 3207193 h 3232245"/>
                <a:gd name="connsiteX78" fmla="*/ 1979112 w 2668044"/>
                <a:gd name="connsiteY78" fmla="*/ 3232245 h 3232245"/>
                <a:gd name="connsiteX79" fmla="*/ 1691013 w 2668044"/>
                <a:gd name="connsiteY79" fmla="*/ 3169615 h 3232245"/>
                <a:gd name="connsiteX80" fmla="*/ 1615857 w 2668044"/>
                <a:gd name="connsiteY80" fmla="*/ 3106985 h 3232245"/>
                <a:gd name="connsiteX81" fmla="*/ 1465545 w 2668044"/>
                <a:gd name="connsiteY81" fmla="*/ 2969199 h 3232245"/>
                <a:gd name="connsiteX82" fmla="*/ 1327759 w 2668044"/>
                <a:gd name="connsiteY82" fmla="*/ 2868991 h 3232245"/>
                <a:gd name="connsiteX83" fmla="*/ 1277655 w 2668044"/>
                <a:gd name="connsiteY83" fmla="*/ 2843938 h 3232245"/>
                <a:gd name="connsiteX84" fmla="*/ 1202498 w 2668044"/>
                <a:gd name="connsiteY84" fmla="*/ 2781308 h 3232245"/>
                <a:gd name="connsiteX85" fmla="*/ 1139868 w 2668044"/>
                <a:gd name="connsiteY85" fmla="*/ 2731204 h 3232245"/>
                <a:gd name="connsiteX86" fmla="*/ 1077238 w 2668044"/>
                <a:gd name="connsiteY86" fmla="*/ 2630995 h 3232245"/>
                <a:gd name="connsiteX87" fmla="*/ 977030 w 2668044"/>
                <a:gd name="connsiteY87" fmla="*/ 2493210 h 3232245"/>
                <a:gd name="connsiteX88" fmla="*/ 889348 w 2668044"/>
                <a:gd name="connsiteY88" fmla="*/ 2355424 h 3232245"/>
                <a:gd name="connsiteX0" fmla="*/ 889348 w 2668216"/>
                <a:gd name="connsiteY0" fmla="*/ 2355424 h 3232245"/>
                <a:gd name="connsiteX1" fmla="*/ 776613 w 2668216"/>
                <a:gd name="connsiteY1" fmla="*/ 2155007 h 3232245"/>
                <a:gd name="connsiteX2" fmla="*/ 726509 w 2668216"/>
                <a:gd name="connsiteY2" fmla="*/ 2117429 h 3232245"/>
                <a:gd name="connsiteX3" fmla="*/ 676405 w 2668216"/>
                <a:gd name="connsiteY3" fmla="*/ 2029747 h 3232245"/>
                <a:gd name="connsiteX4" fmla="*/ 651353 w 2668216"/>
                <a:gd name="connsiteY4" fmla="*/ 1979643 h 3232245"/>
                <a:gd name="connsiteX5" fmla="*/ 563671 w 2668216"/>
                <a:gd name="connsiteY5" fmla="*/ 1866908 h 3232245"/>
                <a:gd name="connsiteX6" fmla="*/ 526093 w 2668216"/>
                <a:gd name="connsiteY6" fmla="*/ 1804278 h 3232245"/>
                <a:gd name="connsiteX7" fmla="*/ 475989 w 2668216"/>
                <a:gd name="connsiteY7" fmla="*/ 1754174 h 3232245"/>
                <a:gd name="connsiteX8" fmla="*/ 400833 w 2668216"/>
                <a:gd name="connsiteY8" fmla="*/ 1641440 h 3232245"/>
                <a:gd name="connsiteX9" fmla="*/ 363255 w 2668216"/>
                <a:gd name="connsiteY9" fmla="*/ 1591336 h 3232245"/>
                <a:gd name="connsiteX10" fmla="*/ 325676 w 2668216"/>
                <a:gd name="connsiteY10" fmla="*/ 1503654 h 3232245"/>
                <a:gd name="connsiteX11" fmla="*/ 275572 w 2668216"/>
                <a:gd name="connsiteY11" fmla="*/ 1403445 h 3232245"/>
                <a:gd name="connsiteX12" fmla="*/ 263046 w 2668216"/>
                <a:gd name="connsiteY12" fmla="*/ 1365867 h 3232245"/>
                <a:gd name="connsiteX13" fmla="*/ 225468 w 2668216"/>
                <a:gd name="connsiteY13" fmla="*/ 1303237 h 3232245"/>
                <a:gd name="connsiteX14" fmla="*/ 200416 w 2668216"/>
                <a:gd name="connsiteY14" fmla="*/ 1228081 h 3232245"/>
                <a:gd name="connsiteX15" fmla="*/ 175364 w 2668216"/>
                <a:gd name="connsiteY15" fmla="*/ 1152925 h 3232245"/>
                <a:gd name="connsiteX16" fmla="*/ 137786 w 2668216"/>
                <a:gd name="connsiteY16" fmla="*/ 1102821 h 3232245"/>
                <a:gd name="connsiteX17" fmla="*/ 125260 w 2668216"/>
                <a:gd name="connsiteY17" fmla="*/ 1065243 h 3232245"/>
                <a:gd name="connsiteX18" fmla="*/ 100208 w 2668216"/>
                <a:gd name="connsiteY18" fmla="*/ 1015138 h 3232245"/>
                <a:gd name="connsiteX19" fmla="*/ 87682 w 2668216"/>
                <a:gd name="connsiteY19" fmla="*/ 952508 h 3232245"/>
                <a:gd name="connsiteX20" fmla="*/ 75156 w 2668216"/>
                <a:gd name="connsiteY20" fmla="*/ 914930 h 3232245"/>
                <a:gd name="connsiteX21" fmla="*/ 0 w 2668216"/>
                <a:gd name="connsiteY21" fmla="*/ 576728 h 3232245"/>
                <a:gd name="connsiteX22" fmla="*/ 62630 w 2668216"/>
                <a:gd name="connsiteY22" fmla="*/ 301155 h 3232245"/>
                <a:gd name="connsiteX23" fmla="*/ 87682 w 2668216"/>
                <a:gd name="connsiteY23" fmla="*/ 263577 h 3232245"/>
                <a:gd name="connsiteX24" fmla="*/ 162838 w 2668216"/>
                <a:gd name="connsiteY24" fmla="*/ 188421 h 3232245"/>
                <a:gd name="connsiteX25" fmla="*/ 263046 w 2668216"/>
                <a:gd name="connsiteY25" fmla="*/ 125791 h 3232245"/>
                <a:gd name="connsiteX26" fmla="*/ 300624 w 2668216"/>
                <a:gd name="connsiteY26" fmla="*/ 113265 h 3232245"/>
                <a:gd name="connsiteX27" fmla="*/ 388307 w 2668216"/>
                <a:gd name="connsiteY27" fmla="*/ 75686 h 3232245"/>
                <a:gd name="connsiteX28" fmla="*/ 425885 w 2668216"/>
                <a:gd name="connsiteY28" fmla="*/ 50634 h 3232245"/>
                <a:gd name="connsiteX29" fmla="*/ 513567 w 2668216"/>
                <a:gd name="connsiteY29" fmla="*/ 25582 h 3232245"/>
                <a:gd name="connsiteX30" fmla="*/ 588723 w 2668216"/>
                <a:gd name="connsiteY30" fmla="*/ 530 h 3232245"/>
                <a:gd name="connsiteX31" fmla="*/ 814192 w 2668216"/>
                <a:gd name="connsiteY31" fmla="*/ 50634 h 3232245"/>
                <a:gd name="connsiteX32" fmla="*/ 951978 w 2668216"/>
                <a:gd name="connsiteY32" fmla="*/ 200947 h 3232245"/>
                <a:gd name="connsiteX33" fmla="*/ 977030 w 2668216"/>
                <a:gd name="connsiteY33" fmla="*/ 238525 h 3232245"/>
                <a:gd name="connsiteX34" fmla="*/ 989556 w 2668216"/>
                <a:gd name="connsiteY34" fmla="*/ 288629 h 3232245"/>
                <a:gd name="connsiteX35" fmla="*/ 1077238 w 2668216"/>
                <a:gd name="connsiteY35" fmla="*/ 413889 h 3232245"/>
                <a:gd name="connsiteX36" fmla="*/ 1164920 w 2668216"/>
                <a:gd name="connsiteY36" fmla="*/ 526623 h 3232245"/>
                <a:gd name="connsiteX37" fmla="*/ 1189972 w 2668216"/>
                <a:gd name="connsiteY37" fmla="*/ 576728 h 3232245"/>
                <a:gd name="connsiteX38" fmla="*/ 1227550 w 2668216"/>
                <a:gd name="connsiteY38" fmla="*/ 614306 h 3232245"/>
                <a:gd name="connsiteX39" fmla="*/ 1252603 w 2668216"/>
                <a:gd name="connsiteY39" fmla="*/ 651884 h 3232245"/>
                <a:gd name="connsiteX40" fmla="*/ 1265129 w 2668216"/>
                <a:gd name="connsiteY40" fmla="*/ 689462 h 3232245"/>
                <a:gd name="connsiteX41" fmla="*/ 1327759 w 2668216"/>
                <a:gd name="connsiteY41" fmla="*/ 777144 h 3232245"/>
                <a:gd name="connsiteX42" fmla="*/ 1340285 w 2668216"/>
                <a:gd name="connsiteY42" fmla="*/ 814722 h 3232245"/>
                <a:gd name="connsiteX43" fmla="*/ 1415441 w 2668216"/>
                <a:gd name="connsiteY43" fmla="*/ 914930 h 3232245"/>
                <a:gd name="connsiteX44" fmla="*/ 1440493 w 2668216"/>
                <a:gd name="connsiteY44" fmla="*/ 965034 h 3232245"/>
                <a:gd name="connsiteX45" fmla="*/ 1503123 w 2668216"/>
                <a:gd name="connsiteY45" fmla="*/ 1027665 h 3232245"/>
                <a:gd name="connsiteX46" fmla="*/ 1515649 w 2668216"/>
                <a:gd name="connsiteY46" fmla="*/ 1065243 h 3232245"/>
                <a:gd name="connsiteX47" fmla="*/ 1578279 w 2668216"/>
                <a:gd name="connsiteY47" fmla="*/ 1152925 h 3232245"/>
                <a:gd name="connsiteX48" fmla="*/ 1615857 w 2668216"/>
                <a:gd name="connsiteY48" fmla="*/ 1190503 h 3232245"/>
                <a:gd name="connsiteX49" fmla="*/ 1703540 w 2668216"/>
                <a:gd name="connsiteY49" fmla="*/ 1315763 h 3232245"/>
                <a:gd name="connsiteX50" fmla="*/ 1741118 w 2668216"/>
                <a:gd name="connsiteY50" fmla="*/ 1340815 h 3232245"/>
                <a:gd name="connsiteX51" fmla="*/ 1828800 w 2668216"/>
                <a:gd name="connsiteY51" fmla="*/ 1466075 h 3232245"/>
                <a:gd name="connsiteX52" fmla="*/ 1866378 w 2668216"/>
                <a:gd name="connsiteY52" fmla="*/ 1503654 h 3232245"/>
                <a:gd name="connsiteX53" fmla="*/ 1903956 w 2668216"/>
                <a:gd name="connsiteY53" fmla="*/ 1553758 h 3232245"/>
                <a:gd name="connsiteX54" fmla="*/ 1941534 w 2668216"/>
                <a:gd name="connsiteY54" fmla="*/ 1591336 h 3232245"/>
                <a:gd name="connsiteX55" fmla="*/ 1979112 w 2668216"/>
                <a:gd name="connsiteY55" fmla="*/ 1653966 h 3232245"/>
                <a:gd name="connsiteX56" fmla="*/ 2016690 w 2668216"/>
                <a:gd name="connsiteY56" fmla="*/ 1691544 h 3232245"/>
                <a:gd name="connsiteX57" fmla="*/ 2041742 w 2668216"/>
                <a:gd name="connsiteY57" fmla="*/ 1741648 h 3232245"/>
                <a:gd name="connsiteX58" fmla="*/ 2079320 w 2668216"/>
                <a:gd name="connsiteY58" fmla="*/ 1779226 h 3232245"/>
                <a:gd name="connsiteX59" fmla="*/ 2104372 w 2668216"/>
                <a:gd name="connsiteY59" fmla="*/ 1829330 h 3232245"/>
                <a:gd name="connsiteX60" fmla="*/ 2167003 w 2668216"/>
                <a:gd name="connsiteY60" fmla="*/ 1904486 h 3232245"/>
                <a:gd name="connsiteX61" fmla="*/ 2204581 w 2668216"/>
                <a:gd name="connsiteY61" fmla="*/ 1954591 h 3232245"/>
                <a:gd name="connsiteX62" fmla="*/ 2242159 w 2668216"/>
                <a:gd name="connsiteY62" fmla="*/ 2042273 h 3232245"/>
                <a:gd name="connsiteX63" fmla="*/ 2254685 w 2668216"/>
                <a:gd name="connsiteY63" fmla="*/ 2079851 h 3232245"/>
                <a:gd name="connsiteX64" fmla="*/ 2304789 w 2668216"/>
                <a:gd name="connsiteY64" fmla="*/ 2155007 h 3232245"/>
                <a:gd name="connsiteX65" fmla="*/ 2342367 w 2668216"/>
                <a:gd name="connsiteY65" fmla="*/ 2217637 h 3232245"/>
                <a:gd name="connsiteX66" fmla="*/ 2417523 w 2668216"/>
                <a:gd name="connsiteY66" fmla="*/ 2330371 h 3232245"/>
                <a:gd name="connsiteX67" fmla="*/ 2442575 w 2668216"/>
                <a:gd name="connsiteY67" fmla="*/ 2367949 h 3232245"/>
                <a:gd name="connsiteX68" fmla="*/ 2467627 w 2668216"/>
                <a:gd name="connsiteY68" fmla="*/ 2393002 h 3232245"/>
                <a:gd name="connsiteX69" fmla="*/ 2517731 w 2668216"/>
                <a:gd name="connsiteY69" fmla="*/ 2430580 h 3232245"/>
                <a:gd name="connsiteX70" fmla="*/ 2567835 w 2668216"/>
                <a:gd name="connsiteY70" fmla="*/ 2505736 h 3232245"/>
                <a:gd name="connsiteX71" fmla="*/ 2605413 w 2668216"/>
                <a:gd name="connsiteY71" fmla="*/ 2543314 h 3232245"/>
                <a:gd name="connsiteX72" fmla="*/ 2642992 w 2668216"/>
                <a:gd name="connsiteY72" fmla="*/ 2630996 h 3232245"/>
                <a:gd name="connsiteX73" fmla="*/ 2668044 w 2668216"/>
                <a:gd name="connsiteY73" fmla="*/ 2706152 h 3232245"/>
                <a:gd name="connsiteX74" fmla="*/ 2630466 w 2668216"/>
                <a:gd name="connsiteY74" fmla="*/ 2931621 h 3232245"/>
                <a:gd name="connsiteX75" fmla="*/ 2567835 w 2668216"/>
                <a:gd name="connsiteY75" fmla="*/ 3132037 h 3232245"/>
                <a:gd name="connsiteX76" fmla="*/ 2442575 w 2668216"/>
                <a:gd name="connsiteY76" fmla="*/ 3169615 h 3232245"/>
                <a:gd name="connsiteX77" fmla="*/ 2129424 w 2668216"/>
                <a:gd name="connsiteY77" fmla="*/ 3207193 h 3232245"/>
                <a:gd name="connsiteX78" fmla="*/ 1979112 w 2668216"/>
                <a:gd name="connsiteY78" fmla="*/ 3232245 h 3232245"/>
                <a:gd name="connsiteX79" fmla="*/ 1691013 w 2668216"/>
                <a:gd name="connsiteY79" fmla="*/ 3169615 h 3232245"/>
                <a:gd name="connsiteX80" fmla="*/ 1615857 w 2668216"/>
                <a:gd name="connsiteY80" fmla="*/ 3106985 h 3232245"/>
                <a:gd name="connsiteX81" fmla="*/ 1465545 w 2668216"/>
                <a:gd name="connsiteY81" fmla="*/ 2969199 h 3232245"/>
                <a:gd name="connsiteX82" fmla="*/ 1327759 w 2668216"/>
                <a:gd name="connsiteY82" fmla="*/ 2868991 h 3232245"/>
                <a:gd name="connsiteX83" fmla="*/ 1277655 w 2668216"/>
                <a:gd name="connsiteY83" fmla="*/ 2843938 h 3232245"/>
                <a:gd name="connsiteX84" fmla="*/ 1202498 w 2668216"/>
                <a:gd name="connsiteY84" fmla="*/ 2781308 h 3232245"/>
                <a:gd name="connsiteX85" fmla="*/ 1139868 w 2668216"/>
                <a:gd name="connsiteY85" fmla="*/ 2731204 h 3232245"/>
                <a:gd name="connsiteX86" fmla="*/ 1077238 w 2668216"/>
                <a:gd name="connsiteY86" fmla="*/ 2630995 h 3232245"/>
                <a:gd name="connsiteX87" fmla="*/ 977030 w 2668216"/>
                <a:gd name="connsiteY87" fmla="*/ 2493210 h 3232245"/>
                <a:gd name="connsiteX88" fmla="*/ 889348 w 2668216"/>
                <a:gd name="connsiteY88" fmla="*/ 2355424 h 3232245"/>
                <a:gd name="connsiteX0" fmla="*/ 889348 w 2668216"/>
                <a:gd name="connsiteY0" fmla="*/ 2355424 h 3232245"/>
                <a:gd name="connsiteX1" fmla="*/ 776613 w 2668216"/>
                <a:gd name="connsiteY1" fmla="*/ 2155007 h 3232245"/>
                <a:gd name="connsiteX2" fmla="*/ 726509 w 2668216"/>
                <a:gd name="connsiteY2" fmla="*/ 2117429 h 3232245"/>
                <a:gd name="connsiteX3" fmla="*/ 676405 w 2668216"/>
                <a:gd name="connsiteY3" fmla="*/ 2029747 h 3232245"/>
                <a:gd name="connsiteX4" fmla="*/ 651353 w 2668216"/>
                <a:gd name="connsiteY4" fmla="*/ 1979643 h 3232245"/>
                <a:gd name="connsiteX5" fmla="*/ 563671 w 2668216"/>
                <a:gd name="connsiteY5" fmla="*/ 1866908 h 3232245"/>
                <a:gd name="connsiteX6" fmla="*/ 526093 w 2668216"/>
                <a:gd name="connsiteY6" fmla="*/ 1804278 h 3232245"/>
                <a:gd name="connsiteX7" fmla="*/ 475989 w 2668216"/>
                <a:gd name="connsiteY7" fmla="*/ 1754174 h 3232245"/>
                <a:gd name="connsiteX8" fmla="*/ 400833 w 2668216"/>
                <a:gd name="connsiteY8" fmla="*/ 1641440 h 3232245"/>
                <a:gd name="connsiteX9" fmla="*/ 363255 w 2668216"/>
                <a:gd name="connsiteY9" fmla="*/ 1591336 h 3232245"/>
                <a:gd name="connsiteX10" fmla="*/ 325676 w 2668216"/>
                <a:gd name="connsiteY10" fmla="*/ 1503654 h 3232245"/>
                <a:gd name="connsiteX11" fmla="*/ 275572 w 2668216"/>
                <a:gd name="connsiteY11" fmla="*/ 1403445 h 3232245"/>
                <a:gd name="connsiteX12" fmla="*/ 263046 w 2668216"/>
                <a:gd name="connsiteY12" fmla="*/ 1365867 h 3232245"/>
                <a:gd name="connsiteX13" fmla="*/ 225468 w 2668216"/>
                <a:gd name="connsiteY13" fmla="*/ 1303237 h 3232245"/>
                <a:gd name="connsiteX14" fmla="*/ 200416 w 2668216"/>
                <a:gd name="connsiteY14" fmla="*/ 1228081 h 3232245"/>
                <a:gd name="connsiteX15" fmla="*/ 175364 w 2668216"/>
                <a:gd name="connsiteY15" fmla="*/ 1152925 h 3232245"/>
                <a:gd name="connsiteX16" fmla="*/ 137786 w 2668216"/>
                <a:gd name="connsiteY16" fmla="*/ 1102821 h 3232245"/>
                <a:gd name="connsiteX17" fmla="*/ 125260 w 2668216"/>
                <a:gd name="connsiteY17" fmla="*/ 1065243 h 3232245"/>
                <a:gd name="connsiteX18" fmla="*/ 100208 w 2668216"/>
                <a:gd name="connsiteY18" fmla="*/ 1015138 h 3232245"/>
                <a:gd name="connsiteX19" fmla="*/ 87682 w 2668216"/>
                <a:gd name="connsiteY19" fmla="*/ 952508 h 3232245"/>
                <a:gd name="connsiteX20" fmla="*/ 75156 w 2668216"/>
                <a:gd name="connsiteY20" fmla="*/ 914930 h 3232245"/>
                <a:gd name="connsiteX21" fmla="*/ 0 w 2668216"/>
                <a:gd name="connsiteY21" fmla="*/ 576728 h 3232245"/>
                <a:gd name="connsiteX22" fmla="*/ 62630 w 2668216"/>
                <a:gd name="connsiteY22" fmla="*/ 301155 h 3232245"/>
                <a:gd name="connsiteX23" fmla="*/ 87682 w 2668216"/>
                <a:gd name="connsiteY23" fmla="*/ 263577 h 3232245"/>
                <a:gd name="connsiteX24" fmla="*/ 162838 w 2668216"/>
                <a:gd name="connsiteY24" fmla="*/ 188421 h 3232245"/>
                <a:gd name="connsiteX25" fmla="*/ 263046 w 2668216"/>
                <a:gd name="connsiteY25" fmla="*/ 125791 h 3232245"/>
                <a:gd name="connsiteX26" fmla="*/ 300624 w 2668216"/>
                <a:gd name="connsiteY26" fmla="*/ 113265 h 3232245"/>
                <a:gd name="connsiteX27" fmla="*/ 388307 w 2668216"/>
                <a:gd name="connsiteY27" fmla="*/ 75686 h 3232245"/>
                <a:gd name="connsiteX28" fmla="*/ 425885 w 2668216"/>
                <a:gd name="connsiteY28" fmla="*/ 50634 h 3232245"/>
                <a:gd name="connsiteX29" fmla="*/ 513567 w 2668216"/>
                <a:gd name="connsiteY29" fmla="*/ 25582 h 3232245"/>
                <a:gd name="connsiteX30" fmla="*/ 588723 w 2668216"/>
                <a:gd name="connsiteY30" fmla="*/ 530 h 3232245"/>
                <a:gd name="connsiteX31" fmla="*/ 814192 w 2668216"/>
                <a:gd name="connsiteY31" fmla="*/ 50634 h 3232245"/>
                <a:gd name="connsiteX32" fmla="*/ 951978 w 2668216"/>
                <a:gd name="connsiteY32" fmla="*/ 200947 h 3232245"/>
                <a:gd name="connsiteX33" fmla="*/ 977030 w 2668216"/>
                <a:gd name="connsiteY33" fmla="*/ 238525 h 3232245"/>
                <a:gd name="connsiteX34" fmla="*/ 989556 w 2668216"/>
                <a:gd name="connsiteY34" fmla="*/ 288629 h 3232245"/>
                <a:gd name="connsiteX35" fmla="*/ 1077238 w 2668216"/>
                <a:gd name="connsiteY35" fmla="*/ 413889 h 3232245"/>
                <a:gd name="connsiteX36" fmla="*/ 1164920 w 2668216"/>
                <a:gd name="connsiteY36" fmla="*/ 526623 h 3232245"/>
                <a:gd name="connsiteX37" fmla="*/ 1189972 w 2668216"/>
                <a:gd name="connsiteY37" fmla="*/ 576728 h 3232245"/>
                <a:gd name="connsiteX38" fmla="*/ 1227550 w 2668216"/>
                <a:gd name="connsiteY38" fmla="*/ 614306 h 3232245"/>
                <a:gd name="connsiteX39" fmla="*/ 1252603 w 2668216"/>
                <a:gd name="connsiteY39" fmla="*/ 651884 h 3232245"/>
                <a:gd name="connsiteX40" fmla="*/ 1265129 w 2668216"/>
                <a:gd name="connsiteY40" fmla="*/ 689462 h 3232245"/>
                <a:gd name="connsiteX41" fmla="*/ 1327759 w 2668216"/>
                <a:gd name="connsiteY41" fmla="*/ 777144 h 3232245"/>
                <a:gd name="connsiteX42" fmla="*/ 1340285 w 2668216"/>
                <a:gd name="connsiteY42" fmla="*/ 814722 h 3232245"/>
                <a:gd name="connsiteX43" fmla="*/ 1415441 w 2668216"/>
                <a:gd name="connsiteY43" fmla="*/ 914930 h 3232245"/>
                <a:gd name="connsiteX44" fmla="*/ 1440493 w 2668216"/>
                <a:gd name="connsiteY44" fmla="*/ 965034 h 3232245"/>
                <a:gd name="connsiteX45" fmla="*/ 1503123 w 2668216"/>
                <a:gd name="connsiteY45" fmla="*/ 1027665 h 3232245"/>
                <a:gd name="connsiteX46" fmla="*/ 1515649 w 2668216"/>
                <a:gd name="connsiteY46" fmla="*/ 1065243 h 3232245"/>
                <a:gd name="connsiteX47" fmla="*/ 1578279 w 2668216"/>
                <a:gd name="connsiteY47" fmla="*/ 1152925 h 3232245"/>
                <a:gd name="connsiteX48" fmla="*/ 1615857 w 2668216"/>
                <a:gd name="connsiteY48" fmla="*/ 1190503 h 3232245"/>
                <a:gd name="connsiteX49" fmla="*/ 1703540 w 2668216"/>
                <a:gd name="connsiteY49" fmla="*/ 1315763 h 3232245"/>
                <a:gd name="connsiteX50" fmla="*/ 1741118 w 2668216"/>
                <a:gd name="connsiteY50" fmla="*/ 1340815 h 3232245"/>
                <a:gd name="connsiteX51" fmla="*/ 1828800 w 2668216"/>
                <a:gd name="connsiteY51" fmla="*/ 1466075 h 3232245"/>
                <a:gd name="connsiteX52" fmla="*/ 1866378 w 2668216"/>
                <a:gd name="connsiteY52" fmla="*/ 1503654 h 3232245"/>
                <a:gd name="connsiteX53" fmla="*/ 1903956 w 2668216"/>
                <a:gd name="connsiteY53" fmla="*/ 1553758 h 3232245"/>
                <a:gd name="connsiteX54" fmla="*/ 1941534 w 2668216"/>
                <a:gd name="connsiteY54" fmla="*/ 1591336 h 3232245"/>
                <a:gd name="connsiteX55" fmla="*/ 1979112 w 2668216"/>
                <a:gd name="connsiteY55" fmla="*/ 1653966 h 3232245"/>
                <a:gd name="connsiteX56" fmla="*/ 2016690 w 2668216"/>
                <a:gd name="connsiteY56" fmla="*/ 1691544 h 3232245"/>
                <a:gd name="connsiteX57" fmla="*/ 2041742 w 2668216"/>
                <a:gd name="connsiteY57" fmla="*/ 1741648 h 3232245"/>
                <a:gd name="connsiteX58" fmla="*/ 2079320 w 2668216"/>
                <a:gd name="connsiteY58" fmla="*/ 1779226 h 3232245"/>
                <a:gd name="connsiteX59" fmla="*/ 2104372 w 2668216"/>
                <a:gd name="connsiteY59" fmla="*/ 1829330 h 3232245"/>
                <a:gd name="connsiteX60" fmla="*/ 2167003 w 2668216"/>
                <a:gd name="connsiteY60" fmla="*/ 1904486 h 3232245"/>
                <a:gd name="connsiteX61" fmla="*/ 2204581 w 2668216"/>
                <a:gd name="connsiteY61" fmla="*/ 1954591 h 3232245"/>
                <a:gd name="connsiteX62" fmla="*/ 2242159 w 2668216"/>
                <a:gd name="connsiteY62" fmla="*/ 2042273 h 3232245"/>
                <a:gd name="connsiteX63" fmla="*/ 2254685 w 2668216"/>
                <a:gd name="connsiteY63" fmla="*/ 2079851 h 3232245"/>
                <a:gd name="connsiteX64" fmla="*/ 2304789 w 2668216"/>
                <a:gd name="connsiteY64" fmla="*/ 2155007 h 3232245"/>
                <a:gd name="connsiteX65" fmla="*/ 2342367 w 2668216"/>
                <a:gd name="connsiteY65" fmla="*/ 2217637 h 3232245"/>
                <a:gd name="connsiteX66" fmla="*/ 2417523 w 2668216"/>
                <a:gd name="connsiteY66" fmla="*/ 2330371 h 3232245"/>
                <a:gd name="connsiteX67" fmla="*/ 2442575 w 2668216"/>
                <a:gd name="connsiteY67" fmla="*/ 2367949 h 3232245"/>
                <a:gd name="connsiteX68" fmla="*/ 2467627 w 2668216"/>
                <a:gd name="connsiteY68" fmla="*/ 2393002 h 3232245"/>
                <a:gd name="connsiteX69" fmla="*/ 2517731 w 2668216"/>
                <a:gd name="connsiteY69" fmla="*/ 2430580 h 3232245"/>
                <a:gd name="connsiteX70" fmla="*/ 2567835 w 2668216"/>
                <a:gd name="connsiteY70" fmla="*/ 2505736 h 3232245"/>
                <a:gd name="connsiteX71" fmla="*/ 2605413 w 2668216"/>
                <a:gd name="connsiteY71" fmla="*/ 2543314 h 3232245"/>
                <a:gd name="connsiteX72" fmla="*/ 2642992 w 2668216"/>
                <a:gd name="connsiteY72" fmla="*/ 2630996 h 3232245"/>
                <a:gd name="connsiteX73" fmla="*/ 2668044 w 2668216"/>
                <a:gd name="connsiteY73" fmla="*/ 2706152 h 3232245"/>
                <a:gd name="connsiteX74" fmla="*/ 2630466 w 2668216"/>
                <a:gd name="connsiteY74" fmla="*/ 2931621 h 3232245"/>
                <a:gd name="connsiteX75" fmla="*/ 2542783 w 2668216"/>
                <a:gd name="connsiteY75" fmla="*/ 3061948 h 3232245"/>
                <a:gd name="connsiteX76" fmla="*/ 2567835 w 2668216"/>
                <a:gd name="connsiteY76" fmla="*/ 3132037 h 3232245"/>
                <a:gd name="connsiteX77" fmla="*/ 2442575 w 2668216"/>
                <a:gd name="connsiteY77" fmla="*/ 3169615 h 3232245"/>
                <a:gd name="connsiteX78" fmla="*/ 2129424 w 2668216"/>
                <a:gd name="connsiteY78" fmla="*/ 3207193 h 3232245"/>
                <a:gd name="connsiteX79" fmla="*/ 1979112 w 2668216"/>
                <a:gd name="connsiteY79" fmla="*/ 3232245 h 3232245"/>
                <a:gd name="connsiteX80" fmla="*/ 1691013 w 2668216"/>
                <a:gd name="connsiteY80" fmla="*/ 3169615 h 3232245"/>
                <a:gd name="connsiteX81" fmla="*/ 1615857 w 2668216"/>
                <a:gd name="connsiteY81" fmla="*/ 3106985 h 3232245"/>
                <a:gd name="connsiteX82" fmla="*/ 1465545 w 2668216"/>
                <a:gd name="connsiteY82" fmla="*/ 2969199 h 3232245"/>
                <a:gd name="connsiteX83" fmla="*/ 1327759 w 2668216"/>
                <a:gd name="connsiteY83" fmla="*/ 2868991 h 3232245"/>
                <a:gd name="connsiteX84" fmla="*/ 1277655 w 2668216"/>
                <a:gd name="connsiteY84" fmla="*/ 2843938 h 3232245"/>
                <a:gd name="connsiteX85" fmla="*/ 1202498 w 2668216"/>
                <a:gd name="connsiteY85" fmla="*/ 2781308 h 3232245"/>
                <a:gd name="connsiteX86" fmla="*/ 1139868 w 2668216"/>
                <a:gd name="connsiteY86" fmla="*/ 2731204 h 3232245"/>
                <a:gd name="connsiteX87" fmla="*/ 1077238 w 2668216"/>
                <a:gd name="connsiteY87" fmla="*/ 2630995 h 3232245"/>
                <a:gd name="connsiteX88" fmla="*/ 977030 w 2668216"/>
                <a:gd name="connsiteY88" fmla="*/ 2493210 h 3232245"/>
                <a:gd name="connsiteX89" fmla="*/ 889348 w 2668216"/>
                <a:gd name="connsiteY89" fmla="*/ 2355424 h 3232245"/>
                <a:gd name="connsiteX0" fmla="*/ 889348 w 2668216"/>
                <a:gd name="connsiteY0" fmla="*/ 2355424 h 3232245"/>
                <a:gd name="connsiteX1" fmla="*/ 776613 w 2668216"/>
                <a:gd name="connsiteY1" fmla="*/ 2155007 h 3232245"/>
                <a:gd name="connsiteX2" fmla="*/ 726509 w 2668216"/>
                <a:gd name="connsiteY2" fmla="*/ 2117429 h 3232245"/>
                <a:gd name="connsiteX3" fmla="*/ 676405 w 2668216"/>
                <a:gd name="connsiteY3" fmla="*/ 2029747 h 3232245"/>
                <a:gd name="connsiteX4" fmla="*/ 651353 w 2668216"/>
                <a:gd name="connsiteY4" fmla="*/ 1979643 h 3232245"/>
                <a:gd name="connsiteX5" fmla="*/ 563671 w 2668216"/>
                <a:gd name="connsiteY5" fmla="*/ 1866908 h 3232245"/>
                <a:gd name="connsiteX6" fmla="*/ 526093 w 2668216"/>
                <a:gd name="connsiteY6" fmla="*/ 1804278 h 3232245"/>
                <a:gd name="connsiteX7" fmla="*/ 475989 w 2668216"/>
                <a:gd name="connsiteY7" fmla="*/ 1754174 h 3232245"/>
                <a:gd name="connsiteX8" fmla="*/ 400833 w 2668216"/>
                <a:gd name="connsiteY8" fmla="*/ 1641440 h 3232245"/>
                <a:gd name="connsiteX9" fmla="*/ 363255 w 2668216"/>
                <a:gd name="connsiteY9" fmla="*/ 1591336 h 3232245"/>
                <a:gd name="connsiteX10" fmla="*/ 325676 w 2668216"/>
                <a:gd name="connsiteY10" fmla="*/ 1503654 h 3232245"/>
                <a:gd name="connsiteX11" fmla="*/ 275572 w 2668216"/>
                <a:gd name="connsiteY11" fmla="*/ 1403445 h 3232245"/>
                <a:gd name="connsiteX12" fmla="*/ 263046 w 2668216"/>
                <a:gd name="connsiteY12" fmla="*/ 1365867 h 3232245"/>
                <a:gd name="connsiteX13" fmla="*/ 225468 w 2668216"/>
                <a:gd name="connsiteY13" fmla="*/ 1303237 h 3232245"/>
                <a:gd name="connsiteX14" fmla="*/ 200416 w 2668216"/>
                <a:gd name="connsiteY14" fmla="*/ 1228081 h 3232245"/>
                <a:gd name="connsiteX15" fmla="*/ 175364 w 2668216"/>
                <a:gd name="connsiteY15" fmla="*/ 1152925 h 3232245"/>
                <a:gd name="connsiteX16" fmla="*/ 137786 w 2668216"/>
                <a:gd name="connsiteY16" fmla="*/ 1102821 h 3232245"/>
                <a:gd name="connsiteX17" fmla="*/ 125260 w 2668216"/>
                <a:gd name="connsiteY17" fmla="*/ 1065243 h 3232245"/>
                <a:gd name="connsiteX18" fmla="*/ 100208 w 2668216"/>
                <a:gd name="connsiteY18" fmla="*/ 1015138 h 3232245"/>
                <a:gd name="connsiteX19" fmla="*/ 87682 w 2668216"/>
                <a:gd name="connsiteY19" fmla="*/ 952508 h 3232245"/>
                <a:gd name="connsiteX20" fmla="*/ 75156 w 2668216"/>
                <a:gd name="connsiteY20" fmla="*/ 914930 h 3232245"/>
                <a:gd name="connsiteX21" fmla="*/ 0 w 2668216"/>
                <a:gd name="connsiteY21" fmla="*/ 576728 h 3232245"/>
                <a:gd name="connsiteX22" fmla="*/ 62630 w 2668216"/>
                <a:gd name="connsiteY22" fmla="*/ 301155 h 3232245"/>
                <a:gd name="connsiteX23" fmla="*/ 87682 w 2668216"/>
                <a:gd name="connsiteY23" fmla="*/ 263577 h 3232245"/>
                <a:gd name="connsiteX24" fmla="*/ 162838 w 2668216"/>
                <a:gd name="connsiteY24" fmla="*/ 188421 h 3232245"/>
                <a:gd name="connsiteX25" fmla="*/ 263046 w 2668216"/>
                <a:gd name="connsiteY25" fmla="*/ 125791 h 3232245"/>
                <a:gd name="connsiteX26" fmla="*/ 300624 w 2668216"/>
                <a:gd name="connsiteY26" fmla="*/ 113265 h 3232245"/>
                <a:gd name="connsiteX27" fmla="*/ 388307 w 2668216"/>
                <a:gd name="connsiteY27" fmla="*/ 75686 h 3232245"/>
                <a:gd name="connsiteX28" fmla="*/ 425885 w 2668216"/>
                <a:gd name="connsiteY28" fmla="*/ 50634 h 3232245"/>
                <a:gd name="connsiteX29" fmla="*/ 513567 w 2668216"/>
                <a:gd name="connsiteY29" fmla="*/ 25582 h 3232245"/>
                <a:gd name="connsiteX30" fmla="*/ 588723 w 2668216"/>
                <a:gd name="connsiteY30" fmla="*/ 530 h 3232245"/>
                <a:gd name="connsiteX31" fmla="*/ 814192 w 2668216"/>
                <a:gd name="connsiteY31" fmla="*/ 50634 h 3232245"/>
                <a:gd name="connsiteX32" fmla="*/ 951978 w 2668216"/>
                <a:gd name="connsiteY32" fmla="*/ 200947 h 3232245"/>
                <a:gd name="connsiteX33" fmla="*/ 977030 w 2668216"/>
                <a:gd name="connsiteY33" fmla="*/ 238525 h 3232245"/>
                <a:gd name="connsiteX34" fmla="*/ 989556 w 2668216"/>
                <a:gd name="connsiteY34" fmla="*/ 288629 h 3232245"/>
                <a:gd name="connsiteX35" fmla="*/ 1077238 w 2668216"/>
                <a:gd name="connsiteY35" fmla="*/ 413889 h 3232245"/>
                <a:gd name="connsiteX36" fmla="*/ 1164920 w 2668216"/>
                <a:gd name="connsiteY36" fmla="*/ 526623 h 3232245"/>
                <a:gd name="connsiteX37" fmla="*/ 1189972 w 2668216"/>
                <a:gd name="connsiteY37" fmla="*/ 576728 h 3232245"/>
                <a:gd name="connsiteX38" fmla="*/ 1227550 w 2668216"/>
                <a:gd name="connsiteY38" fmla="*/ 614306 h 3232245"/>
                <a:gd name="connsiteX39" fmla="*/ 1252603 w 2668216"/>
                <a:gd name="connsiteY39" fmla="*/ 651884 h 3232245"/>
                <a:gd name="connsiteX40" fmla="*/ 1265129 w 2668216"/>
                <a:gd name="connsiteY40" fmla="*/ 689462 h 3232245"/>
                <a:gd name="connsiteX41" fmla="*/ 1327759 w 2668216"/>
                <a:gd name="connsiteY41" fmla="*/ 777144 h 3232245"/>
                <a:gd name="connsiteX42" fmla="*/ 1340285 w 2668216"/>
                <a:gd name="connsiteY42" fmla="*/ 814722 h 3232245"/>
                <a:gd name="connsiteX43" fmla="*/ 1415441 w 2668216"/>
                <a:gd name="connsiteY43" fmla="*/ 914930 h 3232245"/>
                <a:gd name="connsiteX44" fmla="*/ 1440493 w 2668216"/>
                <a:gd name="connsiteY44" fmla="*/ 965034 h 3232245"/>
                <a:gd name="connsiteX45" fmla="*/ 1503123 w 2668216"/>
                <a:gd name="connsiteY45" fmla="*/ 1027665 h 3232245"/>
                <a:gd name="connsiteX46" fmla="*/ 1515649 w 2668216"/>
                <a:gd name="connsiteY46" fmla="*/ 1065243 h 3232245"/>
                <a:gd name="connsiteX47" fmla="*/ 1578279 w 2668216"/>
                <a:gd name="connsiteY47" fmla="*/ 1152925 h 3232245"/>
                <a:gd name="connsiteX48" fmla="*/ 1615857 w 2668216"/>
                <a:gd name="connsiteY48" fmla="*/ 1190503 h 3232245"/>
                <a:gd name="connsiteX49" fmla="*/ 1703540 w 2668216"/>
                <a:gd name="connsiteY49" fmla="*/ 1315763 h 3232245"/>
                <a:gd name="connsiteX50" fmla="*/ 1741118 w 2668216"/>
                <a:gd name="connsiteY50" fmla="*/ 1340815 h 3232245"/>
                <a:gd name="connsiteX51" fmla="*/ 1828800 w 2668216"/>
                <a:gd name="connsiteY51" fmla="*/ 1466075 h 3232245"/>
                <a:gd name="connsiteX52" fmla="*/ 1866378 w 2668216"/>
                <a:gd name="connsiteY52" fmla="*/ 1503654 h 3232245"/>
                <a:gd name="connsiteX53" fmla="*/ 1903956 w 2668216"/>
                <a:gd name="connsiteY53" fmla="*/ 1553758 h 3232245"/>
                <a:gd name="connsiteX54" fmla="*/ 1941534 w 2668216"/>
                <a:gd name="connsiteY54" fmla="*/ 1591336 h 3232245"/>
                <a:gd name="connsiteX55" fmla="*/ 1979112 w 2668216"/>
                <a:gd name="connsiteY55" fmla="*/ 1653966 h 3232245"/>
                <a:gd name="connsiteX56" fmla="*/ 2016690 w 2668216"/>
                <a:gd name="connsiteY56" fmla="*/ 1691544 h 3232245"/>
                <a:gd name="connsiteX57" fmla="*/ 2041742 w 2668216"/>
                <a:gd name="connsiteY57" fmla="*/ 1741648 h 3232245"/>
                <a:gd name="connsiteX58" fmla="*/ 2079320 w 2668216"/>
                <a:gd name="connsiteY58" fmla="*/ 1779226 h 3232245"/>
                <a:gd name="connsiteX59" fmla="*/ 2104372 w 2668216"/>
                <a:gd name="connsiteY59" fmla="*/ 1829330 h 3232245"/>
                <a:gd name="connsiteX60" fmla="*/ 2167003 w 2668216"/>
                <a:gd name="connsiteY60" fmla="*/ 1904486 h 3232245"/>
                <a:gd name="connsiteX61" fmla="*/ 2204581 w 2668216"/>
                <a:gd name="connsiteY61" fmla="*/ 1954591 h 3232245"/>
                <a:gd name="connsiteX62" fmla="*/ 2242159 w 2668216"/>
                <a:gd name="connsiteY62" fmla="*/ 2042273 h 3232245"/>
                <a:gd name="connsiteX63" fmla="*/ 2254685 w 2668216"/>
                <a:gd name="connsiteY63" fmla="*/ 2079851 h 3232245"/>
                <a:gd name="connsiteX64" fmla="*/ 2304789 w 2668216"/>
                <a:gd name="connsiteY64" fmla="*/ 2155007 h 3232245"/>
                <a:gd name="connsiteX65" fmla="*/ 2342367 w 2668216"/>
                <a:gd name="connsiteY65" fmla="*/ 2217637 h 3232245"/>
                <a:gd name="connsiteX66" fmla="*/ 2417523 w 2668216"/>
                <a:gd name="connsiteY66" fmla="*/ 2330371 h 3232245"/>
                <a:gd name="connsiteX67" fmla="*/ 2442575 w 2668216"/>
                <a:gd name="connsiteY67" fmla="*/ 2367949 h 3232245"/>
                <a:gd name="connsiteX68" fmla="*/ 2467627 w 2668216"/>
                <a:gd name="connsiteY68" fmla="*/ 2393002 h 3232245"/>
                <a:gd name="connsiteX69" fmla="*/ 2517731 w 2668216"/>
                <a:gd name="connsiteY69" fmla="*/ 2430580 h 3232245"/>
                <a:gd name="connsiteX70" fmla="*/ 2567835 w 2668216"/>
                <a:gd name="connsiteY70" fmla="*/ 2505736 h 3232245"/>
                <a:gd name="connsiteX71" fmla="*/ 2605413 w 2668216"/>
                <a:gd name="connsiteY71" fmla="*/ 2543314 h 3232245"/>
                <a:gd name="connsiteX72" fmla="*/ 2642992 w 2668216"/>
                <a:gd name="connsiteY72" fmla="*/ 2630996 h 3232245"/>
                <a:gd name="connsiteX73" fmla="*/ 2668044 w 2668216"/>
                <a:gd name="connsiteY73" fmla="*/ 2706152 h 3232245"/>
                <a:gd name="connsiteX74" fmla="*/ 2630466 w 2668216"/>
                <a:gd name="connsiteY74" fmla="*/ 2931621 h 3232245"/>
                <a:gd name="connsiteX75" fmla="*/ 2542783 w 2668216"/>
                <a:gd name="connsiteY75" fmla="*/ 3061948 h 3232245"/>
                <a:gd name="connsiteX76" fmla="*/ 2567835 w 2668216"/>
                <a:gd name="connsiteY76" fmla="*/ 3132037 h 3232245"/>
                <a:gd name="connsiteX77" fmla="*/ 2329841 w 2668216"/>
                <a:gd name="connsiteY77" fmla="*/ 3144563 h 3232245"/>
                <a:gd name="connsiteX78" fmla="*/ 2129424 w 2668216"/>
                <a:gd name="connsiteY78" fmla="*/ 3207193 h 3232245"/>
                <a:gd name="connsiteX79" fmla="*/ 1979112 w 2668216"/>
                <a:gd name="connsiteY79" fmla="*/ 3232245 h 3232245"/>
                <a:gd name="connsiteX80" fmla="*/ 1691013 w 2668216"/>
                <a:gd name="connsiteY80" fmla="*/ 3169615 h 3232245"/>
                <a:gd name="connsiteX81" fmla="*/ 1615857 w 2668216"/>
                <a:gd name="connsiteY81" fmla="*/ 3106985 h 3232245"/>
                <a:gd name="connsiteX82" fmla="*/ 1465545 w 2668216"/>
                <a:gd name="connsiteY82" fmla="*/ 2969199 h 3232245"/>
                <a:gd name="connsiteX83" fmla="*/ 1327759 w 2668216"/>
                <a:gd name="connsiteY83" fmla="*/ 2868991 h 3232245"/>
                <a:gd name="connsiteX84" fmla="*/ 1277655 w 2668216"/>
                <a:gd name="connsiteY84" fmla="*/ 2843938 h 3232245"/>
                <a:gd name="connsiteX85" fmla="*/ 1202498 w 2668216"/>
                <a:gd name="connsiteY85" fmla="*/ 2781308 h 3232245"/>
                <a:gd name="connsiteX86" fmla="*/ 1139868 w 2668216"/>
                <a:gd name="connsiteY86" fmla="*/ 2731204 h 3232245"/>
                <a:gd name="connsiteX87" fmla="*/ 1077238 w 2668216"/>
                <a:gd name="connsiteY87" fmla="*/ 2630995 h 3232245"/>
                <a:gd name="connsiteX88" fmla="*/ 977030 w 2668216"/>
                <a:gd name="connsiteY88" fmla="*/ 2493210 h 3232245"/>
                <a:gd name="connsiteX89" fmla="*/ 889348 w 2668216"/>
                <a:gd name="connsiteY89" fmla="*/ 2355424 h 3232245"/>
                <a:gd name="connsiteX0" fmla="*/ 889348 w 2668216"/>
                <a:gd name="connsiteY0" fmla="*/ 2355424 h 3232245"/>
                <a:gd name="connsiteX1" fmla="*/ 776613 w 2668216"/>
                <a:gd name="connsiteY1" fmla="*/ 2155007 h 3232245"/>
                <a:gd name="connsiteX2" fmla="*/ 726509 w 2668216"/>
                <a:gd name="connsiteY2" fmla="*/ 2117429 h 3232245"/>
                <a:gd name="connsiteX3" fmla="*/ 676405 w 2668216"/>
                <a:gd name="connsiteY3" fmla="*/ 2029747 h 3232245"/>
                <a:gd name="connsiteX4" fmla="*/ 651353 w 2668216"/>
                <a:gd name="connsiteY4" fmla="*/ 1979643 h 3232245"/>
                <a:gd name="connsiteX5" fmla="*/ 563671 w 2668216"/>
                <a:gd name="connsiteY5" fmla="*/ 1866908 h 3232245"/>
                <a:gd name="connsiteX6" fmla="*/ 526093 w 2668216"/>
                <a:gd name="connsiteY6" fmla="*/ 1804278 h 3232245"/>
                <a:gd name="connsiteX7" fmla="*/ 475989 w 2668216"/>
                <a:gd name="connsiteY7" fmla="*/ 1754174 h 3232245"/>
                <a:gd name="connsiteX8" fmla="*/ 400833 w 2668216"/>
                <a:gd name="connsiteY8" fmla="*/ 1641440 h 3232245"/>
                <a:gd name="connsiteX9" fmla="*/ 363255 w 2668216"/>
                <a:gd name="connsiteY9" fmla="*/ 1591336 h 3232245"/>
                <a:gd name="connsiteX10" fmla="*/ 325676 w 2668216"/>
                <a:gd name="connsiteY10" fmla="*/ 1503654 h 3232245"/>
                <a:gd name="connsiteX11" fmla="*/ 275572 w 2668216"/>
                <a:gd name="connsiteY11" fmla="*/ 1403445 h 3232245"/>
                <a:gd name="connsiteX12" fmla="*/ 263046 w 2668216"/>
                <a:gd name="connsiteY12" fmla="*/ 1365867 h 3232245"/>
                <a:gd name="connsiteX13" fmla="*/ 225468 w 2668216"/>
                <a:gd name="connsiteY13" fmla="*/ 1303237 h 3232245"/>
                <a:gd name="connsiteX14" fmla="*/ 200416 w 2668216"/>
                <a:gd name="connsiteY14" fmla="*/ 1228081 h 3232245"/>
                <a:gd name="connsiteX15" fmla="*/ 175364 w 2668216"/>
                <a:gd name="connsiteY15" fmla="*/ 1152925 h 3232245"/>
                <a:gd name="connsiteX16" fmla="*/ 137786 w 2668216"/>
                <a:gd name="connsiteY16" fmla="*/ 1102821 h 3232245"/>
                <a:gd name="connsiteX17" fmla="*/ 125260 w 2668216"/>
                <a:gd name="connsiteY17" fmla="*/ 1065243 h 3232245"/>
                <a:gd name="connsiteX18" fmla="*/ 100208 w 2668216"/>
                <a:gd name="connsiteY18" fmla="*/ 1015138 h 3232245"/>
                <a:gd name="connsiteX19" fmla="*/ 87682 w 2668216"/>
                <a:gd name="connsiteY19" fmla="*/ 952508 h 3232245"/>
                <a:gd name="connsiteX20" fmla="*/ 75156 w 2668216"/>
                <a:gd name="connsiteY20" fmla="*/ 914930 h 3232245"/>
                <a:gd name="connsiteX21" fmla="*/ 0 w 2668216"/>
                <a:gd name="connsiteY21" fmla="*/ 576728 h 3232245"/>
                <a:gd name="connsiteX22" fmla="*/ 62630 w 2668216"/>
                <a:gd name="connsiteY22" fmla="*/ 301155 h 3232245"/>
                <a:gd name="connsiteX23" fmla="*/ 87682 w 2668216"/>
                <a:gd name="connsiteY23" fmla="*/ 263577 h 3232245"/>
                <a:gd name="connsiteX24" fmla="*/ 162838 w 2668216"/>
                <a:gd name="connsiteY24" fmla="*/ 188421 h 3232245"/>
                <a:gd name="connsiteX25" fmla="*/ 263046 w 2668216"/>
                <a:gd name="connsiteY25" fmla="*/ 125791 h 3232245"/>
                <a:gd name="connsiteX26" fmla="*/ 300624 w 2668216"/>
                <a:gd name="connsiteY26" fmla="*/ 113265 h 3232245"/>
                <a:gd name="connsiteX27" fmla="*/ 388307 w 2668216"/>
                <a:gd name="connsiteY27" fmla="*/ 75686 h 3232245"/>
                <a:gd name="connsiteX28" fmla="*/ 425885 w 2668216"/>
                <a:gd name="connsiteY28" fmla="*/ 50634 h 3232245"/>
                <a:gd name="connsiteX29" fmla="*/ 513567 w 2668216"/>
                <a:gd name="connsiteY29" fmla="*/ 25582 h 3232245"/>
                <a:gd name="connsiteX30" fmla="*/ 588723 w 2668216"/>
                <a:gd name="connsiteY30" fmla="*/ 530 h 3232245"/>
                <a:gd name="connsiteX31" fmla="*/ 814192 w 2668216"/>
                <a:gd name="connsiteY31" fmla="*/ 50634 h 3232245"/>
                <a:gd name="connsiteX32" fmla="*/ 951978 w 2668216"/>
                <a:gd name="connsiteY32" fmla="*/ 200947 h 3232245"/>
                <a:gd name="connsiteX33" fmla="*/ 977030 w 2668216"/>
                <a:gd name="connsiteY33" fmla="*/ 238525 h 3232245"/>
                <a:gd name="connsiteX34" fmla="*/ 989556 w 2668216"/>
                <a:gd name="connsiteY34" fmla="*/ 288629 h 3232245"/>
                <a:gd name="connsiteX35" fmla="*/ 1077238 w 2668216"/>
                <a:gd name="connsiteY35" fmla="*/ 413889 h 3232245"/>
                <a:gd name="connsiteX36" fmla="*/ 1164920 w 2668216"/>
                <a:gd name="connsiteY36" fmla="*/ 526623 h 3232245"/>
                <a:gd name="connsiteX37" fmla="*/ 1189972 w 2668216"/>
                <a:gd name="connsiteY37" fmla="*/ 576728 h 3232245"/>
                <a:gd name="connsiteX38" fmla="*/ 1227550 w 2668216"/>
                <a:gd name="connsiteY38" fmla="*/ 614306 h 3232245"/>
                <a:gd name="connsiteX39" fmla="*/ 1252603 w 2668216"/>
                <a:gd name="connsiteY39" fmla="*/ 651884 h 3232245"/>
                <a:gd name="connsiteX40" fmla="*/ 1265129 w 2668216"/>
                <a:gd name="connsiteY40" fmla="*/ 689462 h 3232245"/>
                <a:gd name="connsiteX41" fmla="*/ 1327759 w 2668216"/>
                <a:gd name="connsiteY41" fmla="*/ 777144 h 3232245"/>
                <a:gd name="connsiteX42" fmla="*/ 1340285 w 2668216"/>
                <a:gd name="connsiteY42" fmla="*/ 814722 h 3232245"/>
                <a:gd name="connsiteX43" fmla="*/ 1415441 w 2668216"/>
                <a:gd name="connsiteY43" fmla="*/ 914930 h 3232245"/>
                <a:gd name="connsiteX44" fmla="*/ 1440493 w 2668216"/>
                <a:gd name="connsiteY44" fmla="*/ 965034 h 3232245"/>
                <a:gd name="connsiteX45" fmla="*/ 1503123 w 2668216"/>
                <a:gd name="connsiteY45" fmla="*/ 1027665 h 3232245"/>
                <a:gd name="connsiteX46" fmla="*/ 1515649 w 2668216"/>
                <a:gd name="connsiteY46" fmla="*/ 1065243 h 3232245"/>
                <a:gd name="connsiteX47" fmla="*/ 1578279 w 2668216"/>
                <a:gd name="connsiteY47" fmla="*/ 1152925 h 3232245"/>
                <a:gd name="connsiteX48" fmla="*/ 1615857 w 2668216"/>
                <a:gd name="connsiteY48" fmla="*/ 1190503 h 3232245"/>
                <a:gd name="connsiteX49" fmla="*/ 1703540 w 2668216"/>
                <a:gd name="connsiteY49" fmla="*/ 1315763 h 3232245"/>
                <a:gd name="connsiteX50" fmla="*/ 1741118 w 2668216"/>
                <a:gd name="connsiteY50" fmla="*/ 1340815 h 3232245"/>
                <a:gd name="connsiteX51" fmla="*/ 1828800 w 2668216"/>
                <a:gd name="connsiteY51" fmla="*/ 1466075 h 3232245"/>
                <a:gd name="connsiteX52" fmla="*/ 1866378 w 2668216"/>
                <a:gd name="connsiteY52" fmla="*/ 1503654 h 3232245"/>
                <a:gd name="connsiteX53" fmla="*/ 1903956 w 2668216"/>
                <a:gd name="connsiteY53" fmla="*/ 1553758 h 3232245"/>
                <a:gd name="connsiteX54" fmla="*/ 1941534 w 2668216"/>
                <a:gd name="connsiteY54" fmla="*/ 1591336 h 3232245"/>
                <a:gd name="connsiteX55" fmla="*/ 1979112 w 2668216"/>
                <a:gd name="connsiteY55" fmla="*/ 1653966 h 3232245"/>
                <a:gd name="connsiteX56" fmla="*/ 2016690 w 2668216"/>
                <a:gd name="connsiteY56" fmla="*/ 1691544 h 3232245"/>
                <a:gd name="connsiteX57" fmla="*/ 2041742 w 2668216"/>
                <a:gd name="connsiteY57" fmla="*/ 1741648 h 3232245"/>
                <a:gd name="connsiteX58" fmla="*/ 2079320 w 2668216"/>
                <a:gd name="connsiteY58" fmla="*/ 1779226 h 3232245"/>
                <a:gd name="connsiteX59" fmla="*/ 2104372 w 2668216"/>
                <a:gd name="connsiteY59" fmla="*/ 1829330 h 3232245"/>
                <a:gd name="connsiteX60" fmla="*/ 2167003 w 2668216"/>
                <a:gd name="connsiteY60" fmla="*/ 1904486 h 3232245"/>
                <a:gd name="connsiteX61" fmla="*/ 2204581 w 2668216"/>
                <a:gd name="connsiteY61" fmla="*/ 1954591 h 3232245"/>
                <a:gd name="connsiteX62" fmla="*/ 2242159 w 2668216"/>
                <a:gd name="connsiteY62" fmla="*/ 2042273 h 3232245"/>
                <a:gd name="connsiteX63" fmla="*/ 2254685 w 2668216"/>
                <a:gd name="connsiteY63" fmla="*/ 2079851 h 3232245"/>
                <a:gd name="connsiteX64" fmla="*/ 2304789 w 2668216"/>
                <a:gd name="connsiteY64" fmla="*/ 2155007 h 3232245"/>
                <a:gd name="connsiteX65" fmla="*/ 2342367 w 2668216"/>
                <a:gd name="connsiteY65" fmla="*/ 2217637 h 3232245"/>
                <a:gd name="connsiteX66" fmla="*/ 2417523 w 2668216"/>
                <a:gd name="connsiteY66" fmla="*/ 2330371 h 3232245"/>
                <a:gd name="connsiteX67" fmla="*/ 2442575 w 2668216"/>
                <a:gd name="connsiteY67" fmla="*/ 2367949 h 3232245"/>
                <a:gd name="connsiteX68" fmla="*/ 2467627 w 2668216"/>
                <a:gd name="connsiteY68" fmla="*/ 2393002 h 3232245"/>
                <a:gd name="connsiteX69" fmla="*/ 2517731 w 2668216"/>
                <a:gd name="connsiteY69" fmla="*/ 2430580 h 3232245"/>
                <a:gd name="connsiteX70" fmla="*/ 2567835 w 2668216"/>
                <a:gd name="connsiteY70" fmla="*/ 2505736 h 3232245"/>
                <a:gd name="connsiteX71" fmla="*/ 2605413 w 2668216"/>
                <a:gd name="connsiteY71" fmla="*/ 2543314 h 3232245"/>
                <a:gd name="connsiteX72" fmla="*/ 2642992 w 2668216"/>
                <a:gd name="connsiteY72" fmla="*/ 2630996 h 3232245"/>
                <a:gd name="connsiteX73" fmla="*/ 2668044 w 2668216"/>
                <a:gd name="connsiteY73" fmla="*/ 2706152 h 3232245"/>
                <a:gd name="connsiteX74" fmla="*/ 2630466 w 2668216"/>
                <a:gd name="connsiteY74" fmla="*/ 2931621 h 3232245"/>
                <a:gd name="connsiteX75" fmla="*/ 2542783 w 2668216"/>
                <a:gd name="connsiteY75" fmla="*/ 3061948 h 3232245"/>
                <a:gd name="connsiteX76" fmla="*/ 2329841 w 2668216"/>
                <a:gd name="connsiteY76" fmla="*/ 3144563 h 3232245"/>
                <a:gd name="connsiteX77" fmla="*/ 2129424 w 2668216"/>
                <a:gd name="connsiteY77" fmla="*/ 3207193 h 3232245"/>
                <a:gd name="connsiteX78" fmla="*/ 1979112 w 2668216"/>
                <a:gd name="connsiteY78" fmla="*/ 3232245 h 3232245"/>
                <a:gd name="connsiteX79" fmla="*/ 1691013 w 2668216"/>
                <a:gd name="connsiteY79" fmla="*/ 3169615 h 3232245"/>
                <a:gd name="connsiteX80" fmla="*/ 1615857 w 2668216"/>
                <a:gd name="connsiteY80" fmla="*/ 3106985 h 3232245"/>
                <a:gd name="connsiteX81" fmla="*/ 1465545 w 2668216"/>
                <a:gd name="connsiteY81" fmla="*/ 2969199 h 3232245"/>
                <a:gd name="connsiteX82" fmla="*/ 1327759 w 2668216"/>
                <a:gd name="connsiteY82" fmla="*/ 2868991 h 3232245"/>
                <a:gd name="connsiteX83" fmla="*/ 1277655 w 2668216"/>
                <a:gd name="connsiteY83" fmla="*/ 2843938 h 3232245"/>
                <a:gd name="connsiteX84" fmla="*/ 1202498 w 2668216"/>
                <a:gd name="connsiteY84" fmla="*/ 2781308 h 3232245"/>
                <a:gd name="connsiteX85" fmla="*/ 1139868 w 2668216"/>
                <a:gd name="connsiteY85" fmla="*/ 2731204 h 3232245"/>
                <a:gd name="connsiteX86" fmla="*/ 1077238 w 2668216"/>
                <a:gd name="connsiteY86" fmla="*/ 2630995 h 3232245"/>
                <a:gd name="connsiteX87" fmla="*/ 977030 w 2668216"/>
                <a:gd name="connsiteY87" fmla="*/ 2493210 h 3232245"/>
                <a:gd name="connsiteX88" fmla="*/ 889348 w 2668216"/>
                <a:gd name="connsiteY88" fmla="*/ 2355424 h 3232245"/>
                <a:gd name="connsiteX0" fmla="*/ 889348 w 2668216"/>
                <a:gd name="connsiteY0" fmla="*/ 2355424 h 3232245"/>
                <a:gd name="connsiteX1" fmla="*/ 776613 w 2668216"/>
                <a:gd name="connsiteY1" fmla="*/ 2155007 h 3232245"/>
                <a:gd name="connsiteX2" fmla="*/ 726509 w 2668216"/>
                <a:gd name="connsiteY2" fmla="*/ 2117429 h 3232245"/>
                <a:gd name="connsiteX3" fmla="*/ 676405 w 2668216"/>
                <a:gd name="connsiteY3" fmla="*/ 2029747 h 3232245"/>
                <a:gd name="connsiteX4" fmla="*/ 651353 w 2668216"/>
                <a:gd name="connsiteY4" fmla="*/ 1979643 h 3232245"/>
                <a:gd name="connsiteX5" fmla="*/ 563671 w 2668216"/>
                <a:gd name="connsiteY5" fmla="*/ 1866908 h 3232245"/>
                <a:gd name="connsiteX6" fmla="*/ 526093 w 2668216"/>
                <a:gd name="connsiteY6" fmla="*/ 1804278 h 3232245"/>
                <a:gd name="connsiteX7" fmla="*/ 475989 w 2668216"/>
                <a:gd name="connsiteY7" fmla="*/ 1754174 h 3232245"/>
                <a:gd name="connsiteX8" fmla="*/ 400833 w 2668216"/>
                <a:gd name="connsiteY8" fmla="*/ 1641440 h 3232245"/>
                <a:gd name="connsiteX9" fmla="*/ 363255 w 2668216"/>
                <a:gd name="connsiteY9" fmla="*/ 1591336 h 3232245"/>
                <a:gd name="connsiteX10" fmla="*/ 325676 w 2668216"/>
                <a:gd name="connsiteY10" fmla="*/ 1503654 h 3232245"/>
                <a:gd name="connsiteX11" fmla="*/ 275572 w 2668216"/>
                <a:gd name="connsiteY11" fmla="*/ 1403445 h 3232245"/>
                <a:gd name="connsiteX12" fmla="*/ 263046 w 2668216"/>
                <a:gd name="connsiteY12" fmla="*/ 1365867 h 3232245"/>
                <a:gd name="connsiteX13" fmla="*/ 225468 w 2668216"/>
                <a:gd name="connsiteY13" fmla="*/ 1303237 h 3232245"/>
                <a:gd name="connsiteX14" fmla="*/ 200416 w 2668216"/>
                <a:gd name="connsiteY14" fmla="*/ 1228081 h 3232245"/>
                <a:gd name="connsiteX15" fmla="*/ 175364 w 2668216"/>
                <a:gd name="connsiteY15" fmla="*/ 1152925 h 3232245"/>
                <a:gd name="connsiteX16" fmla="*/ 137786 w 2668216"/>
                <a:gd name="connsiteY16" fmla="*/ 1102821 h 3232245"/>
                <a:gd name="connsiteX17" fmla="*/ 125260 w 2668216"/>
                <a:gd name="connsiteY17" fmla="*/ 1065243 h 3232245"/>
                <a:gd name="connsiteX18" fmla="*/ 100208 w 2668216"/>
                <a:gd name="connsiteY18" fmla="*/ 1015138 h 3232245"/>
                <a:gd name="connsiteX19" fmla="*/ 87682 w 2668216"/>
                <a:gd name="connsiteY19" fmla="*/ 952508 h 3232245"/>
                <a:gd name="connsiteX20" fmla="*/ 75156 w 2668216"/>
                <a:gd name="connsiteY20" fmla="*/ 914930 h 3232245"/>
                <a:gd name="connsiteX21" fmla="*/ 0 w 2668216"/>
                <a:gd name="connsiteY21" fmla="*/ 576728 h 3232245"/>
                <a:gd name="connsiteX22" fmla="*/ 62630 w 2668216"/>
                <a:gd name="connsiteY22" fmla="*/ 301155 h 3232245"/>
                <a:gd name="connsiteX23" fmla="*/ 87682 w 2668216"/>
                <a:gd name="connsiteY23" fmla="*/ 263577 h 3232245"/>
                <a:gd name="connsiteX24" fmla="*/ 162838 w 2668216"/>
                <a:gd name="connsiteY24" fmla="*/ 188421 h 3232245"/>
                <a:gd name="connsiteX25" fmla="*/ 263046 w 2668216"/>
                <a:gd name="connsiteY25" fmla="*/ 125791 h 3232245"/>
                <a:gd name="connsiteX26" fmla="*/ 300624 w 2668216"/>
                <a:gd name="connsiteY26" fmla="*/ 113265 h 3232245"/>
                <a:gd name="connsiteX27" fmla="*/ 388307 w 2668216"/>
                <a:gd name="connsiteY27" fmla="*/ 75686 h 3232245"/>
                <a:gd name="connsiteX28" fmla="*/ 425885 w 2668216"/>
                <a:gd name="connsiteY28" fmla="*/ 50634 h 3232245"/>
                <a:gd name="connsiteX29" fmla="*/ 513567 w 2668216"/>
                <a:gd name="connsiteY29" fmla="*/ 25582 h 3232245"/>
                <a:gd name="connsiteX30" fmla="*/ 588723 w 2668216"/>
                <a:gd name="connsiteY30" fmla="*/ 530 h 3232245"/>
                <a:gd name="connsiteX31" fmla="*/ 814192 w 2668216"/>
                <a:gd name="connsiteY31" fmla="*/ 50634 h 3232245"/>
                <a:gd name="connsiteX32" fmla="*/ 951978 w 2668216"/>
                <a:gd name="connsiteY32" fmla="*/ 200947 h 3232245"/>
                <a:gd name="connsiteX33" fmla="*/ 977030 w 2668216"/>
                <a:gd name="connsiteY33" fmla="*/ 238525 h 3232245"/>
                <a:gd name="connsiteX34" fmla="*/ 989556 w 2668216"/>
                <a:gd name="connsiteY34" fmla="*/ 288629 h 3232245"/>
                <a:gd name="connsiteX35" fmla="*/ 1077238 w 2668216"/>
                <a:gd name="connsiteY35" fmla="*/ 413889 h 3232245"/>
                <a:gd name="connsiteX36" fmla="*/ 1164920 w 2668216"/>
                <a:gd name="connsiteY36" fmla="*/ 526623 h 3232245"/>
                <a:gd name="connsiteX37" fmla="*/ 1189972 w 2668216"/>
                <a:gd name="connsiteY37" fmla="*/ 576728 h 3232245"/>
                <a:gd name="connsiteX38" fmla="*/ 1227550 w 2668216"/>
                <a:gd name="connsiteY38" fmla="*/ 614306 h 3232245"/>
                <a:gd name="connsiteX39" fmla="*/ 1252603 w 2668216"/>
                <a:gd name="connsiteY39" fmla="*/ 651884 h 3232245"/>
                <a:gd name="connsiteX40" fmla="*/ 1265129 w 2668216"/>
                <a:gd name="connsiteY40" fmla="*/ 689462 h 3232245"/>
                <a:gd name="connsiteX41" fmla="*/ 1327759 w 2668216"/>
                <a:gd name="connsiteY41" fmla="*/ 777144 h 3232245"/>
                <a:gd name="connsiteX42" fmla="*/ 1340285 w 2668216"/>
                <a:gd name="connsiteY42" fmla="*/ 814722 h 3232245"/>
                <a:gd name="connsiteX43" fmla="*/ 1415441 w 2668216"/>
                <a:gd name="connsiteY43" fmla="*/ 914930 h 3232245"/>
                <a:gd name="connsiteX44" fmla="*/ 1440493 w 2668216"/>
                <a:gd name="connsiteY44" fmla="*/ 965034 h 3232245"/>
                <a:gd name="connsiteX45" fmla="*/ 1503123 w 2668216"/>
                <a:gd name="connsiteY45" fmla="*/ 1027665 h 3232245"/>
                <a:gd name="connsiteX46" fmla="*/ 1515649 w 2668216"/>
                <a:gd name="connsiteY46" fmla="*/ 1065243 h 3232245"/>
                <a:gd name="connsiteX47" fmla="*/ 1578279 w 2668216"/>
                <a:gd name="connsiteY47" fmla="*/ 1152925 h 3232245"/>
                <a:gd name="connsiteX48" fmla="*/ 1615857 w 2668216"/>
                <a:gd name="connsiteY48" fmla="*/ 1190503 h 3232245"/>
                <a:gd name="connsiteX49" fmla="*/ 1703540 w 2668216"/>
                <a:gd name="connsiteY49" fmla="*/ 1315763 h 3232245"/>
                <a:gd name="connsiteX50" fmla="*/ 1741118 w 2668216"/>
                <a:gd name="connsiteY50" fmla="*/ 1340815 h 3232245"/>
                <a:gd name="connsiteX51" fmla="*/ 1828800 w 2668216"/>
                <a:gd name="connsiteY51" fmla="*/ 1466075 h 3232245"/>
                <a:gd name="connsiteX52" fmla="*/ 1866378 w 2668216"/>
                <a:gd name="connsiteY52" fmla="*/ 1503654 h 3232245"/>
                <a:gd name="connsiteX53" fmla="*/ 1903956 w 2668216"/>
                <a:gd name="connsiteY53" fmla="*/ 1553758 h 3232245"/>
                <a:gd name="connsiteX54" fmla="*/ 1941534 w 2668216"/>
                <a:gd name="connsiteY54" fmla="*/ 1591336 h 3232245"/>
                <a:gd name="connsiteX55" fmla="*/ 1979112 w 2668216"/>
                <a:gd name="connsiteY55" fmla="*/ 1653966 h 3232245"/>
                <a:gd name="connsiteX56" fmla="*/ 2016690 w 2668216"/>
                <a:gd name="connsiteY56" fmla="*/ 1691544 h 3232245"/>
                <a:gd name="connsiteX57" fmla="*/ 2041742 w 2668216"/>
                <a:gd name="connsiteY57" fmla="*/ 1741648 h 3232245"/>
                <a:gd name="connsiteX58" fmla="*/ 2079320 w 2668216"/>
                <a:gd name="connsiteY58" fmla="*/ 1779226 h 3232245"/>
                <a:gd name="connsiteX59" fmla="*/ 2104372 w 2668216"/>
                <a:gd name="connsiteY59" fmla="*/ 1829330 h 3232245"/>
                <a:gd name="connsiteX60" fmla="*/ 2167003 w 2668216"/>
                <a:gd name="connsiteY60" fmla="*/ 1904486 h 3232245"/>
                <a:gd name="connsiteX61" fmla="*/ 2204581 w 2668216"/>
                <a:gd name="connsiteY61" fmla="*/ 1954591 h 3232245"/>
                <a:gd name="connsiteX62" fmla="*/ 2242159 w 2668216"/>
                <a:gd name="connsiteY62" fmla="*/ 2042273 h 3232245"/>
                <a:gd name="connsiteX63" fmla="*/ 2254685 w 2668216"/>
                <a:gd name="connsiteY63" fmla="*/ 2079851 h 3232245"/>
                <a:gd name="connsiteX64" fmla="*/ 2304789 w 2668216"/>
                <a:gd name="connsiteY64" fmla="*/ 2155007 h 3232245"/>
                <a:gd name="connsiteX65" fmla="*/ 2342367 w 2668216"/>
                <a:gd name="connsiteY65" fmla="*/ 2217637 h 3232245"/>
                <a:gd name="connsiteX66" fmla="*/ 2417523 w 2668216"/>
                <a:gd name="connsiteY66" fmla="*/ 2330371 h 3232245"/>
                <a:gd name="connsiteX67" fmla="*/ 2442575 w 2668216"/>
                <a:gd name="connsiteY67" fmla="*/ 2367949 h 3232245"/>
                <a:gd name="connsiteX68" fmla="*/ 2467627 w 2668216"/>
                <a:gd name="connsiteY68" fmla="*/ 2393002 h 3232245"/>
                <a:gd name="connsiteX69" fmla="*/ 2517731 w 2668216"/>
                <a:gd name="connsiteY69" fmla="*/ 2430580 h 3232245"/>
                <a:gd name="connsiteX70" fmla="*/ 2567835 w 2668216"/>
                <a:gd name="connsiteY70" fmla="*/ 2505736 h 3232245"/>
                <a:gd name="connsiteX71" fmla="*/ 2605413 w 2668216"/>
                <a:gd name="connsiteY71" fmla="*/ 2543314 h 3232245"/>
                <a:gd name="connsiteX72" fmla="*/ 2642992 w 2668216"/>
                <a:gd name="connsiteY72" fmla="*/ 2630996 h 3232245"/>
                <a:gd name="connsiteX73" fmla="*/ 2668044 w 2668216"/>
                <a:gd name="connsiteY73" fmla="*/ 2706152 h 3232245"/>
                <a:gd name="connsiteX74" fmla="*/ 2630466 w 2668216"/>
                <a:gd name="connsiteY74" fmla="*/ 2931621 h 3232245"/>
                <a:gd name="connsiteX75" fmla="*/ 2542783 w 2668216"/>
                <a:gd name="connsiteY75" fmla="*/ 3061948 h 3232245"/>
                <a:gd name="connsiteX76" fmla="*/ 2329841 w 2668216"/>
                <a:gd name="connsiteY76" fmla="*/ 3144563 h 3232245"/>
                <a:gd name="connsiteX77" fmla="*/ 2129424 w 2668216"/>
                <a:gd name="connsiteY77" fmla="*/ 3207193 h 3232245"/>
                <a:gd name="connsiteX78" fmla="*/ 1979112 w 2668216"/>
                <a:gd name="connsiteY78" fmla="*/ 3232245 h 3232245"/>
                <a:gd name="connsiteX79" fmla="*/ 1691013 w 2668216"/>
                <a:gd name="connsiteY79" fmla="*/ 3169615 h 3232245"/>
                <a:gd name="connsiteX80" fmla="*/ 1615857 w 2668216"/>
                <a:gd name="connsiteY80" fmla="*/ 3106985 h 3232245"/>
                <a:gd name="connsiteX81" fmla="*/ 1465545 w 2668216"/>
                <a:gd name="connsiteY81" fmla="*/ 2969199 h 3232245"/>
                <a:gd name="connsiteX82" fmla="*/ 1327759 w 2668216"/>
                <a:gd name="connsiteY82" fmla="*/ 2868991 h 3232245"/>
                <a:gd name="connsiteX83" fmla="*/ 1277655 w 2668216"/>
                <a:gd name="connsiteY83" fmla="*/ 2843938 h 3232245"/>
                <a:gd name="connsiteX84" fmla="*/ 1139868 w 2668216"/>
                <a:gd name="connsiteY84" fmla="*/ 2731204 h 3232245"/>
                <a:gd name="connsiteX85" fmla="*/ 1077238 w 2668216"/>
                <a:gd name="connsiteY85" fmla="*/ 2630995 h 3232245"/>
                <a:gd name="connsiteX86" fmla="*/ 977030 w 2668216"/>
                <a:gd name="connsiteY86" fmla="*/ 2493210 h 3232245"/>
                <a:gd name="connsiteX87" fmla="*/ 889348 w 2668216"/>
                <a:gd name="connsiteY87" fmla="*/ 2355424 h 3232245"/>
                <a:gd name="connsiteX0" fmla="*/ 889348 w 2668216"/>
                <a:gd name="connsiteY0" fmla="*/ 2355424 h 3232245"/>
                <a:gd name="connsiteX1" fmla="*/ 776613 w 2668216"/>
                <a:gd name="connsiteY1" fmla="*/ 2155007 h 3232245"/>
                <a:gd name="connsiteX2" fmla="*/ 726509 w 2668216"/>
                <a:gd name="connsiteY2" fmla="*/ 2117429 h 3232245"/>
                <a:gd name="connsiteX3" fmla="*/ 676405 w 2668216"/>
                <a:gd name="connsiteY3" fmla="*/ 2029747 h 3232245"/>
                <a:gd name="connsiteX4" fmla="*/ 651353 w 2668216"/>
                <a:gd name="connsiteY4" fmla="*/ 1979643 h 3232245"/>
                <a:gd name="connsiteX5" fmla="*/ 563671 w 2668216"/>
                <a:gd name="connsiteY5" fmla="*/ 1866908 h 3232245"/>
                <a:gd name="connsiteX6" fmla="*/ 526093 w 2668216"/>
                <a:gd name="connsiteY6" fmla="*/ 1804278 h 3232245"/>
                <a:gd name="connsiteX7" fmla="*/ 475989 w 2668216"/>
                <a:gd name="connsiteY7" fmla="*/ 1754174 h 3232245"/>
                <a:gd name="connsiteX8" fmla="*/ 400833 w 2668216"/>
                <a:gd name="connsiteY8" fmla="*/ 1641440 h 3232245"/>
                <a:gd name="connsiteX9" fmla="*/ 363255 w 2668216"/>
                <a:gd name="connsiteY9" fmla="*/ 1591336 h 3232245"/>
                <a:gd name="connsiteX10" fmla="*/ 325676 w 2668216"/>
                <a:gd name="connsiteY10" fmla="*/ 1503654 h 3232245"/>
                <a:gd name="connsiteX11" fmla="*/ 275572 w 2668216"/>
                <a:gd name="connsiteY11" fmla="*/ 1403445 h 3232245"/>
                <a:gd name="connsiteX12" fmla="*/ 263046 w 2668216"/>
                <a:gd name="connsiteY12" fmla="*/ 1365867 h 3232245"/>
                <a:gd name="connsiteX13" fmla="*/ 225468 w 2668216"/>
                <a:gd name="connsiteY13" fmla="*/ 1303237 h 3232245"/>
                <a:gd name="connsiteX14" fmla="*/ 200416 w 2668216"/>
                <a:gd name="connsiteY14" fmla="*/ 1228081 h 3232245"/>
                <a:gd name="connsiteX15" fmla="*/ 175364 w 2668216"/>
                <a:gd name="connsiteY15" fmla="*/ 1152925 h 3232245"/>
                <a:gd name="connsiteX16" fmla="*/ 137786 w 2668216"/>
                <a:gd name="connsiteY16" fmla="*/ 1102821 h 3232245"/>
                <a:gd name="connsiteX17" fmla="*/ 125260 w 2668216"/>
                <a:gd name="connsiteY17" fmla="*/ 1065243 h 3232245"/>
                <a:gd name="connsiteX18" fmla="*/ 100208 w 2668216"/>
                <a:gd name="connsiteY18" fmla="*/ 1015138 h 3232245"/>
                <a:gd name="connsiteX19" fmla="*/ 87682 w 2668216"/>
                <a:gd name="connsiteY19" fmla="*/ 952508 h 3232245"/>
                <a:gd name="connsiteX20" fmla="*/ 75156 w 2668216"/>
                <a:gd name="connsiteY20" fmla="*/ 914930 h 3232245"/>
                <a:gd name="connsiteX21" fmla="*/ 0 w 2668216"/>
                <a:gd name="connsiteY21" fmla="*/ 576728 h 3232245"/>
                <a:gd name="connsiteX22" fmla="*/ 62630 w 2668216"/>
                <a:gd name="connsiteY22" fmla="*/ 301155 h 3232245"/>
                <a:gd name="connsiteX23" fmla="*/ 87682 w 2668216"/>
                <a:gd name="connsiteY23" fmla="*/ 263577 h 3232245"/>
                <a:gd name="connsiteX24" fmla="*/ 162838 w 2668216"/>
                <a:gd name="connsiteY24" fmla="*/ 188421 h 3232245"/>
                <a:gd name="connsiteX25" fmla="*/ 263046 w 2668216"/>
                <a:gd name="connsiteY25" fmla="*/ 125791 h 3232245"/>
                <a:gd name="connsiteX26" fmla="*/ 300624 w 2668216"/>
                <a:gd name="connsiteY26" fmla="*/ 113265 h 3232245"/>
                <a:gd name="connsiteX27" fmla="*/ 388307 w 2668216"/>
                <a:gd name="connsiteY27" fmla="*/ 75686 h 3232245"/>
                <a:gd name="connsiteX28" fmla="*/ 425885 w 2668216"/>
                <a:gd name="connsiteY28" fmla="*/ 50634 h 3232245"/>
                <a:gd name="connsiteX29" fmla="*/ 513567 w 2668216"/>
                <a:gd name="connsiteY29" fmla="*/ 25582 h 3232245"/>
                <a:gd name="connsiteX30" fmla="*/ 588723 w 2668216"/>
                <a:gd name="connsiteY30" fmla="*/ 530 h 3232245"/>
                <a:gd name="connsiteX31" fmla="*/ 814192 w 2668216"/>
                <a:gd name="connsiteY31" fmla="*/ 50634 h 3232245"/>
                <a:gd name="connsiteX32" fmla="*/ 951978 w 2668216"/>
                <a:gd name="connsiteY32" fmla="*/ 200947 h 3232245"/>
                <a:gd name="connsiteX33" fmla="*/ 977030 w 2668216"/>
                <a:gd name="connsiteY33" fmla="*/ 238525 h 3232245"/>
                <a:gd name="connsiteX34" fmla="*/ 989556 w 2668216"/>
                <a:gd name="connsiteY34" fmla="*/ 288629 h 3232245"/>
                <a:gd name="connsiteX35" fmla="*/ 1077238 w 2668216"/>
                <a:gd name="connsiteY35" fmla="*/ 413889 h 3232245"/>
                <a:gd name="connsiteX36" fmla="*/ 1164920 w 2668216"/>
                <a:gd name="connsiteY36" fmla="*/ 526623 h 3232245"/>
                <a:gd name="connsiteX37" fmla="*/ 1189972 w 2668216"/>
                <a:gd name="connsiteY37" fmla="*/ 576728 h 3232245"/>
                <a:gd name="connsiteX38" fmla="*/ 1227550 w 2668216"/>
                <a:gd name="connsiteY38" fmla="*/ 614306 h 3232245"/>
                <a:gd name="connsiteX39" fmla="*/ 1252603 w 2668216"/>
                <a:gd name="connsiteY39" fmla="*/ 651884 h 3232245"/>
                <a:gd name="connsiteX40" fmla="*/ 1265129 w 2668216"/>
                <a:gd name="connsiteY40" fmla="*/ 689462 h 3232245"/>
                <a:gd name="connsiteX41" fmla="*/ 1327759 w 2668216"/>
                <a:gd name="connsiteY41" fmla="*/ 777144 h 3232245"/>
                <a:gd name="connsiteX42" fmla="*/ 1340285 w 2668216"/>
                <a:gd name="connsiteY42" fmla="*/ 814722 h 3232245"/>
                <a:gd name="connsiteX43" fmla="*/ 1415441 w 2668216"/>
                <a:gd name="connsiteY43" fmla="*/ 914930 h 3232245"/>
                <a:gd name="connsiteX44" fmla="*/ 1440493 w 2668216"/>
                <a:gd name="connsiteY44" fmla="*/ 965034 h 3232245"/>
                <a:gd name="connsiteX45" fmla="*/ 1503123 w 2668216"/>
                <a:gd name="connsiteY45" fmla="*/ 1027665 h 3232245"/>
                <a:gd name="connsiteX46" fmla="*/ 1515649 w 2668216"/>
                <a:gd name="connsiteY46" fmla="*/ 1065243 h 3232245"/>
                <a:gd name="connsiteX47" fmla="*/ 1578279 w 2668216"/>
                <a:gd name="connsiteY47" fmla="*/ 1152925 h 3232245"/>
                <a:gd name="connsiteX48" fmla="*/ 1615857 w 2668216"/>
                <a:gd name="connsiteY48" fmla="*/ 1190503 h 3232245"/>
                <a:gd name="connsiteX49" fmla="*/ 1703540 w 2668216"/>
                <a:gd name="connsiteY49" fmla="*/ 1315763 h 3232245"/>
                <a:gd name="connsiteX50" fmla="*/ 1741118 w 2668216"/>
                <a:gd name="connsiteY50" fmla="*/ 1340815 h 3232245"/>
                <a:gd name="connsiteX51" fmla="*/ 1828800 w 2668216"/>
                <a:gd name="connsiteY51" fmla="*/ 1466075 h 3232245"/>
                <a:gd name="connsiteX52" fmla="*/ 1866378 w 2668216"/>
                <a:gd name="connsiteY52" fmla="*/ 1503654 h 3232245"/>
                <a:gd name="connsiteX53" fmla="*/ 1903956 w 2668216"/>
                <a:gd name="connsiteY53" fmla="*/ 1553758 h 3232245"/>
                <a:gd name="connsiteX54" fmla="*/ 1941534 w 2668216"/>
                <a:gd name="connsiteY54" fmla="*/ 1591336 h 3232245"/>
                <a:gd name="connsiteX55" fmla="*/ 1979112 w 2668216"/>
                <a:gd name="connsiteY55" fmla="*/ 1653966 h 3232245"/>
                <a:gd name="connsiteX56" fmla="*/ 2016690 w 2668216"/>
                <a:gd name="connsiteY56" fmla="*/ 1691544 h 3232245"/>
                <a:gd name="connsiteX57" fmla="*/ 2041742 w 2668216"/>
                <a:gd name="connsiteY57" fmla="*/ 1741648 h 3232245"/>
                <a:gd name="connsiteX58" fmla="*/ 2079320 w 2668216"/>
                <a:gd name="connsiteY58" fmla="*/ 1779226 h 3232245"/>
                <a:gd name="connsiteX59" fmla="*/ 2104372 w 2668216"/>
                <a:gd name="connsiteY59" fmla="*/ 1829330 h 3232245"/>
                <a:gd name="connsiteX60" fmla="*/ 2167003 w 2668216"/>
                <a:gd name="connsiteY60" fmla="*/ 1904486 h 3232245"/>
                <a:gd name="connsiteX61" fmla="*/ 2204581 w 2668216"/>
                <a:gd name="connsiteY61" fmla="*/ 1954591 h 3232245"/>
                <a:gd name="connsiteX62" fmla="*/ 2242159 w 2668216"/>
                <a:gd name="connsiteY62" fmla="*/ 2042273 h 3232245"/>
                <a:gd name="connsiteX63" fmla="*/ 2254685 w 2668216"/>
                <a:gd name="connsiteY63" fmla="*/ 2079851 h 3232245"/>
                <a:gd name="connsiteX64" fmla="*/ 2304789 w 2668216"/>
                <a:gd name="connsiteY64" fmla="*/ 2155007 h 3232245"/>
                <a:gd name="connsiteX65" fmla="*/ 2342367 w 2668216"/>
                <a:gd name="connsiteY65" fmla="*/ 2217637 h 3232245"/>
                <a:gd name="connsiteX66" fmla="*/ 2417523 w 2668216"/>
                <a:gd name="connsiteY66" fmla="*/ 2330371 h 3232245"/>
                <a:gd name="connsiteX67" fmla="*/ 2442575 w 2668216"/>
                <a:gd name="connsiteY67" fmla="*/ 2367949 h 3232245"/>
                <a:gd name="connsiteX68" fmla="*/ 2467627 w 2668216"/>
                <a:gd name="connsiteY68" fmla="*/ 2393002 h 3232245"/>
                <a:gd name="connsiteX69" fmla="*/ 2517731 w 2668216"/>
                <a:gd name="connsiteY69" fmla="*/ 2430580 h 3232245"/>
                <a:gd name="connsiteX70" fmla="*/ 2567835 w 2668216"/>
                <a:gd name="connsiteY70" fmla="*/ 2505736 h 3232245"/>
                <a:gd name="connsiteX71" fmla="*/ 2605413 w 2668216"/>
                <a:gd name="connsiteY71" fmla="*/ 2543314 h 3232245"/>
                <a:gd name="connsiteX72" fmla="*/ 2642992 w 2668216"/>
                <a:gd name="connsiteY72" fmla="*/ 2630996 h 3232245"/>
                <a:gd name="connsiteX73" fmla="*/ 2668044 w 2668216"/>
                <a:gd name="connsiteY73" fmla="*/ 2706152 h 3232245"/>
                <a:gd name="connsiteX74" fmla="*/ 2630466 w 2668216"/>
                <a:gd name="connsiteY74" fmla="*/ 2931621 h 3232245"/>
                <a:gd name="connsiteX75" fmla="*/ 2542783 w 2668216"/>
                <a:gd name="connsiteY75" fmla="*/ 3061948 h 3232245"/>
                <a:gd name="connsiteX76" fmla="*/ 2329841 w 2668216"/>
                <a:gd name="connsiteY76" fmla="*/ 3144563 h 3232245"/>
                <a:gd name="connsiteX77" fmla="*/ 2129424 w 2668216"/>
                <a:gd name="connsiteY77" fmla="*/ 3207193 h 3232245"/>
                <a:gd name="connsiteX78" fmla="*/ 1979112 w 2668216"/>
                <a:gd name="connsiteY78" fmla="*/ 3232245 h 3232245"/>
                <a:gd name="connsiteX79" fmla="*/ 1691013 w 2668216"/>
                <a:gd name="connsiteY79" fmla="*/ 3169615 h 3232245"/>
                <a:gd name="connsiteX80" fmla="*/ 1615857 w 2668216"/>
                <a:gd name="connsiteY80" fmla="*/ 3106985 h 3232245"/>
                <a:gd name="connsiteX81" fmla="*/ 1465545 w 2668216"/>
                <a:gd name="connsiteY81" fmla="*/ 2969199 h 3232245"/>
                <a:gd name="connsiteX82" fmla="*/ 1327759 w 2668216"/>
                <a:gd name="connsiteY82" fmla="*/ 2868991 h 3232245"/>
                <a:gd name="connsiteX83" fmla="*/ 1277655 w 2668216"/>
                <a:gd name="connsiteY83" fmla="*/ 2843938 h 3232245"/>
                <a:gd name="connsiteX84" fmla="*/ 1077238 w 2668216"/>
                <a:gd name="connsiteY84" fmla="*/ 2630995 h 3232245"/>
                <a:gd name="connsiteX85" fmla="*/ 977030 w 2668216"/>
                <a:gd name="connsiteY85" fmla="*/ 2493210 h 3232245"/>
                <a:gd name="connsiteX86" fmla="*/ 889348 w 2668216"/>
                <a:gd name="connsiteY86" fmla="*/ 2355424 h 3232245"/>
                <a:gd name="connsiteX0" fmla="*/ 889348 w 2668216"/>
                <a:gd name="connsiteY0" fmla="*/ 2355424 h 3232245"/>
                <a:gd name="connsiteX1" fmla="*/ 776613 w 2668216"/>
                <a:gd name="connsiteY1" fmla="*/ 2155007 h 3232245"/>
                <a:gd name="connsiteX2" fmla="*/ 726509 w 2668216"/>
                <a:gd name="connsiteY2" fmla="*/ 2117429 h 3232245"/>
                <a:gd name="connsiteX3" fmla="*/ 676405 w 2668216"/>
                <a:gd name="connsiteY3" fmla="*/ 2029747 h 3232245"/>
                <a:gd name="connsiteX4" fmla="*/ 651353 w 2668216"/>
                <a:gd name="connsiteY4" fmla="*/ 1979643 h 3232245"/>
                <a:gd name="connsiteX5" fmla="*/ 563671 w 2668216"/>
                <a:gd name="connsiteY5" fmla="*/ 1866908 h 3232245"/>
                <a:gd name="connsiteX6" fmla="*/ 526093 w 2668216"/>
                <a:gd name="connsiteY6" fmla="*/ 1804278 h 3232245"/>
                <a:gd name="connsiteX7" fmla="*/ 475989 w 2668216"/>
                <a:gd name="connsiteY7" fmla="*/ 1754174 h 3232245"/>
                <a:gd name="connsiteX8" fmla="*/ 400833 w 2668216"/>
                <a:gd name="connsiteY8" fmla="*/ 1641440 h 3232245"/>
                <a:gd name="connsiteX9" fmla="*/ 363255 w 2668216"/>
                <a:gd name="connsiteY9" fmla="*/ 1591336 h 3232245"/>
                <a:gd name="connsiteX10" fmla="*/ 325676 w 2668216"/>
                <a:gd name="connsiteY10" fmla="*/ 1503654 h 3232245"/>
                <a:gd name="connsiteX11" fmla="*/ 275572 w 2668216"/>
                <a:gd name="connsiteY11" fmla="*/ 1403445 h 3232245"/>
                <a:gd name="connsiteX12" fmla="*/ 263046 w 2668216"/>
                <a:gd name="connsiteY12" fmla="*/ 1365867 h 3232245"/>
                <a:gd name="connsiteX13" fmla="*/ 225468 w 2668216"/>
                <a:gd name="connsiteY13" fmla="*/ 1303237 h 3232245"/>
                <a:gd name="connsiteX14" fmla="*/ 200416 w 2668216"/>
                <a:gd name="connsiteY14" fmla="*/ 1228081 h 3232245"/>
                <a:gd name="connsiteX15" fmla="*/ 175364 w 2668216"/>
                <a:gd name="connsiteY15" fmla="*/ 1152925 h 3232245"/>
                <a:gd name="connsiteX16" fmla="*/ 137786 w 2668216"/>
                <a:gd name="connsiteY16" fmla="*/ 1102821 h 3232245"/>
                <a:gd name="connsiteX17" fmla="*/ 125260 w 2668216"/>
                <a:gd name="connsiteY17" fmla="*/ 1065243 h 3232245"/>
                <a:gd name="connsiteX18" fmla="*/ 100208 w 2668216"/>
                <a:gd name="connsiteY18" fmla="*/ 1015138 h 3232245"/>
                <a:gd name="connsiteX19" fmla="*/ 87682 w 2668216"/>
                <a:gd name="connsiteY19" fmla="*/ 952508 h 3232245"/>
                <a:gd name="connsiteX20" fmla="*/ 75156 w 2668216"/>
                <a:gd name="connsiteY20" fmla="*/ 914930 h 3232245"/>
                <a:gd name="connsiteX21" fmla="*/ 0 w 2668216"/>
                <a:gd name="connsiteY21" fmla="*/ 576728 h 3232245"/>
                <a:gd name="connsiteX22" fmla="*/ 62630 w 2668216"/>
                <a:gd name="connsiteY22" fmla="*/ 301155 h 3232245"/>
                <a:gd name="connsiteX23" fmla="*/ 87682 w 2668216"/>
                <a:gd name="connsiteY23" fmla="*/ 263577 h 3232245"/>
                <a:gd name="connsiteX24" fmla="*/ 162838 w 2668216"/>
                <a:gd name="connsiteY24" fmla="*/ 188421 h 3232245"/>
                <a:gd name="connsiteX25" fmla="*/ 263046 w 2668216"/>
                <a:gd name="connsiteY25" fmla="*/ 125791 h 3232245"/>
                <a:gd name="connsiteX26" fmla="*/ 300624 w 2668216"/>
                <a:gd name="connsiteY26" fmla="*/ 113265 h 3232245"/>
                <a:gd name="connsiteX27" fmla="*/ 388307 w 2668216"/>
                <a:gd name="connsiteY27" fmla="*/ 75686 h 3232245"/>
                <a:gd name="connsiteX28" fmla="*/ 425885 w 2668216"/>
                <a:gd name="connsiteY28" fmla="*/ 50634 h 3232245"/>
                <a:gd name="connsiteX29" fmla="*/ 513567 w 2668216"/>
                <a:gd name="connsiteY29" fmla="*/ 25582 h 3232245"/>
                <a:gd name="connsiteX30" fmla="*/ 588723 w 2668216"/>
                <a:gd name="connsiteY30" fmla="*/ 530 h 3232245"/>
                <a:gd name="connsiteX31" fmla="*/ 814192 w 2668216"/>
                <a:gd name="connsiteY31" fmla="*/ 50634 h 3232245"/>
                <a:gd name="connsiteX32" fmla="*/ 951978 w 2668216"/>
                <a:gd name="connsiteY32" fmla="*/ 200947 h 3232245"/>
                <a:gd name="connsiteX33" fmla="*/ 977030 w 2668216"/>
                <a:gd name="connsiteY33" fmla="*/ 238525 h 3232245"/>
                <a:gd name="connsiteX34" fmla="*/ 989556 w 2668216"/>
                <a:gd name="connsiteY34" fmla="*/ 288629 h 3232245"/>
                <a:gd name="connsiteX35" fmla="*/ 1077238 w 2668216"/>
                <a:gd name="connsiteY35" fmla="*/ 413889 h 3232245"/>
                <a:gd name="connsiteX36" fmla="*/ 1164920 w 2668216"/>
                <a:gd name="connsiteY36" fmla="*/ 526623 h 3232245"/>
                <a:gd name="connsiteX37" fmla="*/ 1189972 w 2668216"/>
                <a:gd name="connsiteY37" fmla="*/ 576728 h 3232245"/>
                <a:gd name="connsiteX38" fmla="*/ 1227550 w 2668216"/>
                <a:gd name="connsiteY38" fmla="*/ 614306 h 3232245"/>
                <a:gd name="connsiteX39" fmla="*/ 1252603 w 2668216"/>
                <a:gd name="connsiteY39" fmla="*/ 651884 h 3232245"/>
                <a:gd name="connsiteX40" fmla="*/ 1265129 w 2668216"/>
                <a:gd name="connsiteY40" fmla="*/ 689462 h 3232245"/>
                <a:gd name="connsiteX41" fmla="*/ 1327759 w 2668216"/>
                <a:gd name="connsiteY41" fmla="*/ 777144 h 3232245"/>
                <a:gd name="connsiteX42" fmla="*/ 1340285 w 2668216"/>
                <a:gd name="connsiteY42" fmla="*/ 814722 h 3232245"/>
                <a:gd name="connsiteX43" fmla="*/ 1415441 w 2668216"/>
                <a:gd name="connsiteY43" fmla="*/ 914930 h 3232245"/>
                <a:gd name="connsiteX44" fmla="*/ 1440493 w 2668216"/>
                <a:gd name="connsiteY44" fmla="*/ 965034 h 3232245"/>
                <a:gd name="connsiteX45" fmla="*/ 1503123 w 2668216"/>
                <a:gd name="connsiteY45" fmla="*/ 1027665 h 3232245"/>
                <a:gd name="connsiteX46" fmla="*/ 1515649 w 2668216"/>
                <a:gd name="connsiteY46" fmla="*/ 1065243 h 3232245"/>
                <a:gd name="connsiteX47" fmla="*/ 1578279 w 2668216"/>
                <a:gd name="connsiteY47" fmla="*/ 1152925 h 3232245"/>
                <a:gd name="connsiteX48" fmla="*/ 1615857 w 2668216"/>
                <a:gd name="connsiteY48" fmla="*/ 1190503 h 3232245"/>
                <a:gd name="connsiteX49" fmla="*/ 1703540 w 2668216"/>
                <a:gd name="connsiteY49" fmla="*/ 1315763 h 3232245"/>
                <a:gd name="connsiteX50" fmla="*/ 1741118 w 2668216"/>
                <a:gd name="connsiteY50" fmla="*/ 1340815 h 3232245"/>
                <a:gd name="connsiteX51" fmla="*/ 1828800 w 2668216"/>
                <a:gd name="connsiteY51" fmla="*/ 1466075 h 3232245"/>
                <a:gd name="connsiteX52" fmla="*/ 1866378 w 2668216"/>
                <a:gd name="connsiteY52" fmla="*/ 1503654 h 3232245"/>
                <a:gd name="connsiteX53" fmla="*/ 1903956 w 2668216"/>
                <a:gd name="connsiteY53" fmla="*/ 1553758 h 3232245"/>
                <a:gd name="connsiteX54" fmla="*/ 1941534 w 2668216"/>
                <a:gd name="connsiteY54" fmla="*/ 1591336 h 3232245"/>
                <a:gd name="connsiteX55" fmla="*/ 1979112 w 2668216"/>
                <a:gd name="connsiteY55" fmla="*/ 1653966 h 3232245"/>
                <a:gd name="connsiteX56" fmla="*/ 2016690 w 2668216"/>
                <a:gd name="connsiteY56" fmla="*/ 1691544 h 3232245"/>
                <a:gd name="connsiteX57" fmla="*/ 2041742 w 2668216"/>
                <a:gd name="connsiteY57" fmla="*/ 1741648 h 3232245"/>
                <a:gd name="connsiteX58" fmla="*/ 2079320 w 2668216"/>
                <a:gd name="connsiteY58" fmla="*/ 1779226 h 3232245"/>
                <a:gd name="connsiteX59" fmla="*/ 2104372 w 2668216"/>
                <a:gd name="connsiteY59" fmla="*/ 1829330 h 3232245"/>
                <a:gd name="connsiteX60" fmla="*/ 2167003 w 2668216"/>
                <a:gd name="connsiteY60" fmla="*/ 1904486 h 3232245"/>
                <a:gd name="connsiteX61" fmla="*/ 2204581 w 2668216"/>
                <a:gd name="connsiteY61" fmla="*/ 1954591 h 3232245"/>
                <a:gd name="connsiteX62" fmla="*/ 2242159 w 2668216"/>
                <a:gd name="connsiteY62" fmla="*/ 2042273 h 3232245"/>
                <a:gd name="connsiteX63" fmla="*/ 2254685 w 2668216"/>
                <a:gd name="connsiteY63" fmla="*/ 2079851 h 3232245"/>
                <a:gd name="connsiteX64" fmla="*/ 2304789 w 2668216"/>
                <a:gd name="connsiteY64" fmla="*/ 2155007 h 3232245"/>
                <a:gd name="connsiteX65" fmla="*/ 2342367 w 2668216"/>
                <a:gd name="connsiteY65" fmla="*/ 2217637 h 3232245"/>
                <a:gd name="connsiteX66" fmla="*/ 2417523 w 2668216"/>
                <a:gd name="connsiteY66" fmla="*/ 2330371 h 3232245"/>
                <a:gd name="connsiteX67" fmla="*/ 2442575 w 2668216"/>
                <a:gd name="connsiteY67" fmla="*/ 2367949 h 3232245"/>
                <a:gd name="connsiteX68" fmla="*/ 2467627 w 2668216"/>
                <a:gd name="connsiteY68" fmla="*/ 2393002 h 3232245"/>
                <a:gd name="connsiteX69" fmla="*/ 2517731 w 2668216"/>
                <a:gd name="connsiteY69" fmla="*/ 2430580 h 3232245"/>
                <a:gd name="connsiteX70" fmla="*/ 2567835 w 2668216"/>
                <a:gd name="connsiteY70" fmla="*/ 2505736 h 3232245"/>
                <a:gd name="connsiteX71" fmla="*/ 2605413 w 2668216"/>
                <a:gd name="connsiteY71" fmla="*/ 2543314 h 3232245"/>
                <a:gd name="connsiteX72" fmla="*/ 2642992 w 2668216"/>
                <a:gd name="connsiteY72" fmla="*/ 2630996 h 3232245"/>
                <a:gd name="connsiteX73" fmla="*/ 2668044 w 2668216"/>
                <a:gd name="connsiteY73" fmla="*/ 2706152 h 3232245"/>
                <a:gd name="connsiteX74" fmla="*/ 2630466 w 2668216"/>
                <a:gd name="connsiteY74" fmla="*/ 2931621 h 3232245"/>
                <a:gd name="connsiteX75" fmla="*/ 2542783 w 2668216"/>
                <a:gd name="connsiteY75" fmla="*/ 3061948 h 3232245"/>
                <a:gd name="connsiteX76" fmla="*/ 2329841 w 2668216"/>
                <a:gd name="connsiteY76" fmla="*/ 3144563 h 3232245"/>
                <a:gd name="connsiteX77" fmla="*/ 2129424 w 2668216"/>
                <a:gd name="connsiteY77" fmla="*/ 3207193 h 3232245"/>
                <a:gd name="connsiteX78" fmla="*/ 1979112 w 2668216"/>
                <a:gd name="connsiteY78" fmla="*/ 3232245 h 3232245"/>
                <a:gd name="connsiteX79" fmla="*/ 1691013 w 2668216"/>
                <a:gd name="connsiteY79" fmla="*/ 3169615 h 3232245"/>
                <a:gd name="connsiteX80" fmla="*/ 1615857 w 2668216"/>
                <a:gd name="connsiteY80" fmla="*/ 3106985 h 3232245"/>
                <a:gd name="connsiteX81" fmla="*/ 1465545 w 2668216"/>
                <a:gd name="connsiteY81" fmla="*/ 2969199 h 3232245"/>
                <a:gd name="connsiteX82" fmla="*/ 1327759 w 2668216"/>
                <a:gd name="connsiteY82" fmla="*/ 2868991 h 3232245"/>
                <a:gd name="connsiteX83" fmla="*/ 1277655 w 2668216"/>
                <a:gd name="connsiteY83" fmla="*/ 2843938 h 3232245"/>
                <a:gd name="connsiteX84" fmla="*/ 1127342 w 2668216"/>
                <a:gd name="connsiteY84" fmla="*/ 2618469 h 3232245"/>
                <a:gd name="connsiteX85" fmla="*/ 977030 w 2668216"/>
                <a:gd name="connsiteY85" fmla="*/ 2493210 h 3232245"/>
                <a:gd name="connsiteX86" fmla="*/ 889348 w 2668216"/>
                <a:gd name="connsiteY86" fmla="*/ 2355424 h 3232245"/>
                <a:gd name="connsiteX0" fmla="*/ 889348 w 2668216"/>
                <a:gd name="connsiteY0" fmla="*/ 2355424 h 3232245"/>
                <a:gd name="connsiteX1" fmla="*/ 776613 w 2668216"/>
                <a:gd name="connsiteY1" fmla="*/ 2155007 h 3232245"/>
                <a:gd name="connsiteX2" fmla="*/ 726509 w 2668216"/>
                <a:gd name="connsiteY2" fmla="*/ 2117429 h 3232245"/>
                <a:gd name="connsiteX3" fmla="*/ 676405 w 2668216"/>
                <a:gd name="connsiteY3" fmla="*/ 2029747 h 3232245"/>
                <a:gd name="connsiteX4" fmla="*/ 651353 w 2668216"/>
                <a:gd name="connsiteY4" fmla="*/ 1979643 h 3232245"/>
                <a:gd name="connsiteX5" fmla="*/ 563671 w 2668216"/>
                <a:gd name="connsiteY5" fmla="*/ 1866908 h 3232245"/>
                <a:gd name="connsiteX6" fmla="*/ 526093 w 2668216"/>
                <a:gd name="connsiteY6" fmla="*/ 1804278 h 3232245"/>
                <a:gd name="connsiteX7" fmla="*/ 475989 w 2668216"/>
                <a:gd name="connsiteY7" fmla="*/ 1754174 h 3232245"/>
                <a:gd name="connsiteX8" fmla="*/ 400833 w 2668216"/>
                <a:gd name="connsiteY8" fmla="*/ 1641440 h 3232245"/>
                <a:gd name="connsiteX9" fmla="*/ 363255 w 2668216"/>
                <a:gd name="connsiteY9" fmla="*/ 1591336 h 3232245"/>
                <a:gd name="connsiteX10" fmla="*/ 325676 w 2668216"/>
                <a:gd name="connsiteY10" fmla="*/ 1503654 h 3232245"/>
                <a:gd name="connsiteX11" fmla="*/ 275572 w 2668216"/>
                <a:gd name="connsiteY11" fmla="*/ 1403445 h 3232245"/>
                <a:gd name="connsiteX12" fmla="*/ 263046 w 2668216"/>
                <a:gd name="connsiteY12" fmla="*/ 1365867 h 3232245"/>
                <a:gd name="connsiteX13" fmla="*/ 225468 w 2668216"/>
                <a:gd name="connsiteY13" fmla="*/ 1303237 h 3232245"/>
                <a:gd name="connsiteX14" fmla="*/ 200416 w 2668216"/>
                <a:gd name="connsiteY14" fmla="*/ 1228081 h 3232245"/>
                <a:gd name="connsiteX15" fmla="*/ 175364 w 2668216"/>
                <a:gd name="connsiteY15" fmla="*/ 1152925 h 3232245"/>
                <a:gd name="connsiteX16" fmla="*/ 137786 w 2668216"/>
                <a:gd name="connsiteY16" fmla="*/ 1102821 h 3232245"/>
                <a:gd name="connsiteX17" fmla="*/ 125260 w 2668216"/>
                <a:gd name="connsiteY17" fmla="*/ 1065243 h 3232245"/>
                <a:gd name="connsiteX18" fmla="*/ 100208 w 2668216"/>
                <a:gd name="connsiteY18" fmla="*/ 1015138 h 3232245"/>
                <a:gd name="connsiteX19" fmla="*/ 87682 w 2668216"/>
                <a:gd name="connsiteY19" fmla="*/ 952508 h 3232245"/>
                <a:gd name="connsiteX20" fmla="*/ 75156 w 2668216"/>
                <a:gd name="connsiteY20" fmla="*/ 914930 h 3232245"/>
                <a:gd name="connsiteX21" fmla="*/ 0 w 2668216"/>
                <a:gd name="connsiteY21" fmla="*/ 576728 h 3232245"/>
                <a:gd name="connsiteX22" fmla="*/ 62630 w 2668216"/>
                <a:gd name="connsiteY22" fmla="*/ 301155 h 3232245"/>
                <a:gd name="connsiteX23" fmla="*/ 87682 w 2668216"/>
                <a:gd name="connsiteY23" fmla="*/ 263577 h 3232245"/>
                <a:gd name="connsiteX24" fmla="*/ 162838 w 2668216"/>
                <a:gd name="connsiteY24" fmla="*/ 188421 h 3232245"/>
                <a:gd name="connsiteX25" fmla="*/ 263046 w 2668216"/>
                <a:gd name="connsiteY25" fmla="*/ 125791 h 3232245"/>
                <a:gd name="connsiteX26" fmla="*/ 300624 w 2668216"/>
                <a:gd name="connsiteY26" fmla="*/ 113265 h 3232245"/>
                <a:gd name="connsiteX27" fmla="*/ 388307 w 2668216"/>
                <a:gd name="connsiteY27" fmla="*/ 75686 h 3232245"/>
                <a:gd name="connsiteX28" fmla="*/ 425885 w 2668216"/>
                <a:gd name="connsiteY28" fmla="*/ 50634 h 3232245"/>
                <a:gd name="connsiteX29" fmla="*/ 513567 w 2668216"/>
                <a:gd name="connsiteY29" fmla="*/ 25582 h 3232245"/>
                <a:gd name="connsiteX30" fmla="*/ 588723 w 2668216"/>
                <a:gd name="connsiteY30" fmla="*/ 530 h 3232245"/>
                <a:gd name="connsiteX31" fmla="*/ 814192 w 2668216"/>
                <a:gd name="connsiteY31" fmla="*/ 50634 h 3232245"/>
                <a:gd name="connsiteX32" fmla="*/ 951978 w 2668216"/>
                <a:gd name="connsiteY32" fmla="*/ 200947 h 3232245"/>
                <a:gd name="connsiteX33" fmla="*/ 977030 w 2668216"/>
                <a:gd name="connsiteY33" fmla="*/ 238525 h 3232245"/>
                <a:gd name="connsiteX34" fmla="*/ 989556 w 2668216"/>
                <a:gd name="connsiteY34" fmla="*/ 288629 h 3232245"/>
                <a:gd name="connsiteX35" fmla="*/ 1077238 w 2668216"/>
                <a:gd name="connsiteY35" fmla="*/ 413889 h 3232245"/>
                <a:gd name="connsiteX36" fmla="*/ 1164920 w 2668216"/>
                <a:gd name="connsiteY36" fmla="*/ 526623 h 3232245"/>
                <a:gd name="connsiteX37" fmla="*/ 1189972 w 2668216"/>
                <a:gd name="connsiteY37" fmla="*/ 576728 h 3232245"/>
                <a:gd name="connsiteX38" fmla="*/ 1227550 w 2668216"/>
                <a:gd name="connsiteY38" fmla="*/ 614306 h 3232245"/>
                <a:gd name="connsiteX39" fmla="*/ 1252603 w 2668216"/>
                <a:gd name="connsiteY39" fmla="*/ 651884 h 3232245"/>
                <a:gd name="connsiteX40" fmla="*/ 1265129 w 2668216"/>
                <a:gd name="connsiteY40" fmla="*/ 689462 h 3232245"/>
                <a:gd name="connsiteX41" fmla="*/ 1327759 w 2668216"/>
                <a:gd name="connsiteY41" fmla="*/ 777144 h 3232245"/>
                <a:gd name="connsiteX42" fmla="*/ 1340285 w 2668216"/>
                <a:gd name="connsiteY42" fmla="*/ 814722 h 3232245"/>
                <a:gd name="connsiteX43" fmla="*/ 1415441 w 2668216"/>
                <a:gd name="connsiteY43" fmla="*/ 914930 h 3232245"/>
                <a:gd name="connsiteX44" fmla="*/ 1440493 w 2668216"/>
                <a:gd name="connsiteY44" fmla="*/ 965034 h 3232245"/>
                <a:gd name="connsiteX45" fmla="*/ 1503123 w 2668216"/>
                <a:gd name="connsiteY45" fmla="*/ 1027665 h 3232245"/>
                <a:gd name="connsiteX46" fmla="*/ 1515649 w 2668216"/>
                <a:gd name="connsiteY46" fmla="*/ 1065243 h 3232245"/>
                <a:gd name="connsiteX47" fmla="*/ 1578279 w 2668216"/>
                <a:gd name="connsiteY47" fmla="*/ 1152925 h 3232245"/>
                <a:gd name="connsiteX48" fmla="*/ 1615857 w 2668216"/>
                <a:gd name="connsiteY48" fmla="*/ 1190503 h 3232245"/>
                <a:gd name="connsiteX49" fmla="*/ 1703540 w 2668216"/>
                <a:gd name="connsiteY49" fmla="*/ 1315763 h 3232245"/>
                <a:gd name="connsiteX50" fmla="*/ 1741118 w 2668216"/>
                <a:gd name="connsiteY50" fmla="*/ 1340815 h 3232245"/>
                <a:gd name="connsiteX51" fmla="*/ 1828800 w 2668216"/>
                <a:gd name="connsiteY51" fmla="*/ 1466075 h 3232245"/>
                <a:gd name="connsiteX52" fmla="*/ 1866378 w 2668216"/>
                <a:gd name="connsiteY52" fmla="*/ 1503654 h 3232245"/>
                <a:gd name="connsiteX53" fmla="*/ 1903956 w 2668216"/>
                <a:gd name="connsiteY53" fmla="*/ 1553758 h 3232245"/>
                <a:gd name="connsiteX54" fmla="*/ 1941534 w 2668216"/>
                <a:gd name="connsiteY54" fmla="*/ 1591336 h 3232245"/>
                <a:gd name="connsiteX55" fmla="*/ 1979112 w 2668216"/>
                <a:gd name="connsiteY55" fmla="*/ 1653966 h 3232245"/>
                <a:gd name="connsiteX56" fmla="*/ 2016690 w 2668216"/>
                <a:gd name="connsiteY56" fmla="*/ 1691544 h 3232245"/>
                <a:gd name="connsiteX57" fmla="*/ 2041742 w 2668216"/>
                <a:gd name="connsiteY57" fmla="*/ 1741648 h 3232245"/>
                <a:gd name="connsiteX58" fmla="*/ 2079320 w 2668216"/>
                <a:gd name="connsiteY58" fmla="*/ 1779226 h 3232245"/>
                <a:gd name="connsiteX59" fmla="*/ 2104372 w 2668216"/>
                <a:gd name="connsiteY59" fmla="*/ 1829330 h 3232245"/>
                <a:gd name="connsiteX60" fmla="*/ 2167003 w 2668216"/>
                <a:gd name="connsiteY60" fmla="*/ 1904486 h 3232245"/>
                <a:gd name="connsiteX61" fmla="*/ 2204581 w 2668216"/>
                <a:gd name="connsiteY61" fmla="*/ 1954591 h 3232245"/>
                <a:gd name="connsiteX62" fmla="*/ 2242159 w 2668216"/>
                <a:gd name="connsiteY62" fmla="*/ 2042273 h 3232245"/>
                <a:gd name="connsiteX63" fmla="*/ 2254685 w 2668216"/>
                <a:gd name="connsiteY63" fmla="*/ 2079851 h 3232245"/>
                <a:gd name="connsiteX64" fmla="*/ 2304789 w 2668216"/>
                <a:gd name="connsiteY64" fmla="*/ 2155007 h 3232245"/>
                <a:gd name="connsiteX65" fmla="*/ 2342367 w 2668216"/>
                <a:gd name="connsiteY65" fmla="*/ 2217637 h 3232245"/>
                <a:gd name="connsiteX66" fmla="*/ 2417523 w 2668216"/>
                <a:gd name="connsiteY66" fmla="*/ 2330371 h 3232245"/>
                <a:gd name="connsiteX67" fmla="*/ 2442575 w 2668216"/>
                <a:gd name="connsiteY67" fmla="*/ 2367949 h 3232245"/>
                <a:gd name="connsiteX68" fmla="*/ 2467627 w 2668216"/>
                <a:gd name="connsiteY68" fmla="*/ 2393002 h 3232245"/>
                <a:gd name="connsiteX69" fmla="*/ 2517731 w 2668216"/>
                <a:gd name="connsiteY69" fmla="*/ 2430580 h 3232245"/>
                <a:gd name="connsiteX70" fmla="*/ 2567835 w 2668216"/>
                <a:gd name="connsiteY70" fmla="*/ 2505736 h 3232245"/>
                <a:gd name="connsiteX71" fmla="*/ 2605413 w 2668216"/>
                <a:gd name="connsiteY71" fmla="*/ 2543314 h 3232245"/>
                <a:gd name="connsiteX72" fmla="*/ 2642992 w 2668216"/>
                <a:gd name="connsiteY72" fmla="*/ 2630996 h 3232245"/>
                <a:gd name="connsiteX73" fmla="*/ 2668044 w 2668216"/>
                <a:gd name="connsiteY73" fmla="*/ 2706152 h 3232245"/>
                <a:gd name="connsiteX74" fmla="*/ 2630466 w 2668216"/>
                <a:gd name="connsiteY74" fmla="*/ 2931621 h 3232245"/>
                <a:gd name="connsiteX75" fmla="*/ 2542783 w 2668216"/>
                <a:gd name="connsiteY75" fmla="*/ 3061948 h 3232245"/>
                <a:gd name="connsiteX76" fmla="*/ 2329841 w 2668216"/>
                <a:gd name="connsiteY76" fmla="*/ 3144563 h 3232245"/>
                <a:gd name="connsiteX77" fmla="*/ 2129424 w 2668216"/>
                <a:gd name="connsiteY77" fmla="*/ 3207193 h 3232245"/>
                <a:gd name="connsiteX78" fmla="*/ 1979112 w 2668216"/>
                <a:gd name="connsiteY78" fmla="*/ 3232245 h 3232245"/>
                <a:gd name="connsiteX79" fmla="*/ 1691013 w 2668216"/>
                <a:gd name="connsiteY79" fmla="*/ 3169615 h 3232245"/>
                <a:gd name="connsiteX80" fmla="*/ 1615857 w 2668216"/>
                <a:gd name="connsiteY80" fmla="*/ 3106985 h 3232245"/>
                <a:gd name="connsiteX81" fmla="*/ 1465545 w 2668216"/>
                <a:gd name="connsiteY81" fmla="*/ 2969199 h 3232245"/>
                <a:gd name="connsiteX82" fmla="*/ 1327759 w 2668216"/>
                <a:gd name="connsiteY82" fmla="*/ 2868991 h 3232245"/>
                <a:gd name="connsiteX83" fmla="*/ 1240076 w 2668216"/>
                <a:gd name="connsiteY83" fmla="*/ 2756256 h 3232245"/>
                <a:gd name="connsiteX84" fmla="*/ 1127342 w 2668216"/>
                <a:gd name="connsiteY84" fmla="*/ 2618469 h 3232245"/>
                <a:gd name="connsiteX85" fmla="*/ 977030 w 2668216"/>
                <a:gd name="connsiteY85" fmla="*/ 2493210 h 3232245"/>
                <a:gd name="connsiteX86" fmla="*/ 889348 w 2668216"/>
                <a:gd name="connsiteY86" fmla="*/ 2355424 h 32322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</a:cxnLst>
              <a:rect l="l" t="t" r="r" b="b"/>
              <a:pathLst>
                <a:path w="2668216" h="3232245">
                  <a:moveTo>
                    <a:pt x="889348" y="2355424"/>
                  </a:moveTo>
                  <a:cubicBezTo>
                    <a:pt x="855945" y="2299057"/>
                    <a:pt x="803753" y="2194673"/>
                    <a:pt x="776613" y="2155007"/>
                  </a:cubicBezTo>
                  <a:cubicBezTo>
                    <a:pt x="749473" y="2115341"/>
                    <a:pt x="743210" y="2129955"/>
                    <a:pt x="726509" y="2117429"/>
                  </a:cubicBezTo>
                  <a:cubicBezTo>
                    <a:pt x="650804" y="1966019"/>
                    <a:pt x="747224" y="2153681"/>
                    <a:pt x="676405" y="2029747"/>
                  </a:cubicBezTo>
                  <a:cubicBezTo>
                    <a:pt x="667141" y="2013535"/>
                    <a:pt x="661982" y="1994996"/>
                    <a:pt x="651353" y="1979643"/>
                  </a:cubicBezTo>
                  <a:cubicBezTo>
                    <a:pt x="624255" y="1940501"/>
                    <a:pt x="592898" y="1904486"/>
                    <a:pt x="563671" y="1866908"/>
                  </a:cubicBezTo>
                  <a:cubicBezTo>
                    <a:pt x="548724" y="1847690"/>
                    <a:pt x="541040" y="1823496"/>
                    <a:pt x="526093" y="1804278"/>
                  </a:cubicBezTo>
                  <a:cubicBezTo>
                    <a:pt x="511592" y="1785634"/>
                    <a:pt x="491542" y="1771949"/>
                    <a:pt x="475989" y="1754174"/>
                  </a:cubicBezTo>
                  <a:cubicBezTo>
                    <a:pt x="432300" y="1704244"/>
                    <a:pt x="439243" y="1699055"/>
                    <a:pt x="400833" y="1641440"/>
                  </a:cubicBezTo>
                  <a:cubicBezTo>
                    <a:pt x="389253" y="1624070"/>
                    <a:pt x="374320" y="1609039"/>
                    <a:pt x="363255" y="1591336"/>
                  </a:cubicBezTo>
                  <a:cubicBezTo>
                    <a:pt x="318189" y="1519231"/>
                    <a:pt x="354085" y="1566153"/>
                    <a:pt x="325676" y="1503654"/>
                  </a:cubicBezTo>
                  <a:cubicBezTo>
                    <a:pt x="310222" y="1469656"/>
                    <a:pt x="292273" y="1436848"/>
                    <a:pt x="275572" y="1403445"/>
                  </a:cubicBezTo>
                  <a:cubicBezTo>
                    <a:pt x="269667" y="1391635"/>
                    <a:pt x="268951" y="1377677"/>
                    <a:pt x="263046" y="1365867"/>
                  </a:cubicBezTo>
                  <a:cubicBezTo>
                    <a:pt x="252158" y="1344091"/>
                    <a:pt x="235543" y="1325401"/>
                    <a:pt x="225468" y="1303237"/>
                  </a:cubicBezTo>
                  <a:cubicBezTo>
                    <a:pt x="214541" y="1279197"/>
                    <a:pt x="208767" y="1253133"/>
                    <a:pt x="200416" y="1228081"/>
                  </a:cubicBezTo>
                  <a:lnTo>
                    <a:pt x="175364" y="1152925"/>
                  </a:lnTo>
                  <a:cubicBezTo>
                    <a:pt x="168762" y="1133120"/>
                    <a:pt x="150312" y="1119522"/>
                    <a:pt x="137786" y="1102821"/>
                  </a:cubicBezTo>
                  <a:cubicBezTo>
                    <a:pt x="133611" y="1090295"/>
                    <a:pt x="130461" y="1077379"/>
                    <a:pt x="125260" y="1065243"/>
                  </a:cubicBezTo>
                  <a:cubicBezTo>
                    <a:pt x="117904" y="1048080"/>
                    <a:pt x="106113" y="1032853"/>
                    <a:pt x="100208" y="1015138"/>
                  </a:cubicBezTo>
                  <a:cubicBezTo>
                    <a:pt x="93476" y="994940"/>
                    <a:pt x="92846" y="973162"/>
                    <a:pt x="87682" y="952508"/>
                  </a:cubicBezTo>
                  <a:cubicBezTo>
                    <a:pt x="84480" y="939699"/>
                    <a:pt x="89770" y="977560"/>
                    <a:pt x="75156" y="914930"/>
                  </a:cubicBezTo>
                  <a:cubicBezTo>
                    <a:pt x="60542" y="852300"/>
                    <a:pt x="5584" y="610231"/>
                    <a:pt x="0" y="576728"/>
                  </a:cubicBezTo>
                  <a:cubicBezTo>
                    <a:pt x="4175" y="418065"/>
                    <a:pt x="48016" y="353347"/>
                    <a:pt x="62630" y="301155"/>
                  </a:cubicBezTo>
                  <a:cubicBezTo>
                    <a:pt x="77244" y="248963"/>
                    <a:pt x="77680" y="274829"/>
                    <a:pt x="87682" y="263577"/>
                  </a:cubicBezTo>
                  <a:cubicBezTo>
                    <a:pt x="111220" y="237097"/>
                    <a:pt x="137786" y="213473"/>
                    <a:pt x="162838" y="188421"/>
                  </a:cubicBezTo>
                  <a:cubicBezTo>
                    <a:pt x="189812" y="161447"/>
                    <a:pt x="228318" y="140674"/>
                    <a:pt x="263046" y="125791"/>
                  </a:cubicBezTo>
                  <a:cubicBezTo>
                    <a:pt x="275182" y="120590"/>
                    <a:pt x="288488" y="118466"/>
                    <a:pt x="300624" y="113265"/>
                  </a:cubicBezTo>
                  <a:cubicBezTo>
                    <a:pt x="408974" y="66829"/>
                    <a:pt x="300180" y="105062"/>
                    <a:pt x="388307" y="75686"/>
                  </a:cubicBezTo>
                  <a:cubicBezTo>
                    <a:pt x="400833" y="67335"/>
                    <a:pt x="412420" y="57367"/>
                    <a:pt x="425885" y="50634"/>
                  </a:cubicBezTo>
                  <a:cubicBezTo>
                    <a:pt x="446933" y="40110"/>
                    <a:pt x="493500" y="31602"/>
                    <a:pt x="513567" y="25582"/>
                  </a:cubicBezTo>
                  <a:cubicBezTo>
                    <a:pt x="538860" y="17994"/>
                    <a:pt x="538619" y="-3645"/>
                    <a:pt x="588723" y="530"/>
                  </a:cubicBezTo>
                  <a:cubicBezTo>
                    <a:pt x="638827" y="4705"/>
                    <a:pt x="753650" y="17231"/>
                    <a:pt x="814192" y="50634"/>
                  </a:cubicBezTo>
                  <a:cubicBezTo>
                    <a:pt x="860121" y="100738"/>
                    <a:pt x="924838" y="169632"/>
                    <a:pt x="951978" y="200947"/>
                  </a:cubicBezTo>
                  <a:cubicBezTo>
                    <a:pt x="979118" y="232262"/>
                    <a:pt x="968679" y="225999"/>
                    <a:pt x="977030" y="238525"/>
                  </a:cubicBezTo>
                  <a:cubicBezTo>
                    <a:pt x="981205" y="255226"/>
                    <a:pt x="981857" y="273231"/>
                    <a:pt x="989556" y="288629"/>
                  </a:cubicBezTo>
                  <a:cubicBezTo>
                    <a:pt x="1010642" y="330800"/>
                    <a:pt x="1049745" y="374613"/>
                    <a:pt x="1077238" y="413889"/>
                  </a:cubicBezTo>
                  <a:cubicBezTo>
                    <a:pt x="1147157" y="513773"/>
                    <a:pt x="1100175" y="461878"/>
                    <a:pt x="1164920" y="526623"/>
                  </a:cubicBezTo>
                  <a:cubicBezTo>
                    <a:pt x="1173271" y="543325"/>
                    <a:pt x="1179119" y="561533"/>
                    <a:pt x="1189972" y="576728"/>
                  </a:cubicBezTo>
                  <a:cubicBezTo>
                    <a:pt x="1200268" y="591143"/>
                    <a:pt x="1216209" y="600697"/>
                    <a:pt x="1227550" y="614306"/>
                  </a:cubicBezTo>
                  <a:cubicBezTo>
                    <a:pt x="1237188" y="625871"/>
                    <a:pt x="1244252" y="639358"/>
                    <a:pt x="1252603" y="651884"/>
                  </a:cubicBezTo>
                  <a:cubicBezTo>
                    <a:pt x="1256778" y="664410"/>
                    <a:pt x="1258578" y="677998"/>
                    <a:pt x="1265129" y="689462"/>
                  </a:cubicBezTo>
                  <a:cubicBezTo>
                    <a:pt x="1287824" y="729179"/>
                    <a:pt x="1308372" y="738371"/>
                    <a:pt x="1327759" y="777144"/>
                  </a:cubicBezTo>
                  <a:cubicBezTo>
                    <a:pt x="1333664" y="788954"/>
                    <a:pt x="1333196" y="803583"/>
                    <a:pt x="1340285" y="814722"/>
                  </a:cubicBezTo>
                  <a:cubicBezTo>
                    <a:pt x="1362701" y="849948"/>
                    <a:pt x="1390389" y="881527"/>
                    <a:pt x="1415441" y="914930"/>
                  </a:cubicBezTo>
                  <a:cubicBezTo>
                    <a:pt x="1426645" y="929868"/>
                    <a:pt x="1429029" y="950295"/>
                    <a:pt x="1440493" y="965034"/>
                  </a:cubicBezTo>
                  <a:cubicBezTo>
                    <a:pt x="1458619" y="988339"/>
                    <a:pt x="1503123" y="1027665"/>
                    <a:pt x="1503123" y="1027665"/>
                  </a:cubicBezTo>
                  <a:cubicBezTo>
                    <a:pt x="1507298" y="1040191"/>
                    <a:pt x="1509744" y="1053433"/>
                    <a:pt x="1515649" y="1065243"/>
                  </a:cubicBezTo>
                  <a:cubicBezTo>
                    <a:pt x="1523580" y="1081104"/>
                    <a:pt x="1571470" y="1144982"/>
                    <a:pt x="1578279" y="1152925"/>
                  </a:cubicBezTo>
                  <a:cubicBezTo>
                    <a:pt x="1589807" y="1166375"/>
                    <a:pt x="1604981" y="1176520"/>
                    <a:pt x="1615857" y="1190503"/>
                  </a:cubicBezTo>
                  <a:cubicBezTo>
                    <a:pt x="1630187" y="1208927"/>
                    <a:pt x="1680730" y="1292953"/>
                    <a:pt x="1703540" y="1315763"/>
                  </a:cubicBezTo>
                  <a:cubicBezTo>
                    <a:pt x="1714185" y="1326408"/>
                    <a:pt x="1728592" y="1332464"/>
                    <a:pt x="1741118" y="1340815"/>
                  </a:cubicBezTo>
                  <a:cubicBezTo>
                    <a:pt x="1762679" y="1373156"/>
                    <a:pt x="1800977" y="1433615"/>
                    <a:pt x="1828800" y="1466075"/>
                  </a:cubicBezTo>
                  <a:cubicBezTo>
                    <a:pt x="1840328" y="1479525"/>
                    <a:pt x="1854850" y="1490204"/>
                    <a:pt x="1866378" y="1503654"/>
                  </a:cubicBezTo>
                  <a:cubicBezTo>
                    <a:pt x="1879964" y="1519505"/>
                    <a:pt x="1890370" y="1537907"/>
                    <a:pt x="1903956" y="1553758"/>
                  </a:cubicBezTo>
                  <a:cubicBezTo>
                    <a:pt x="1915484" y="1567208"/>
                    <a:pt x="1930905" y="1577164"/>
                    <a:pt x="1941534" y="1591336"/>
                  </a:cubicBezTo>
                  <a:cubicBezTo>
                    <a:pt x="1956142" y="1610813"/>
                    <a:pt x="1964504" y="1634489"/>
                    <a:pt x="1979112" y="1653966"/>
                  </a:cubicBezTo>
                  <a:cubicBezTo>
                    <a:pt x="1989741" y="1668138"/>
                    <a:pt x="2006394" y="1677129"/>
                    <a:pt x="2016690" y="1691544"/>
                  </a:cubicBezTo>
                  <a:cubicBezTo>
                    <a:pt x="2027543" y="1706739"/>
                    <a:pt x="2030889" y="1726453"/>
                    <a:pt x="2041742" y="1741648"/>
                  </a:cubicBezTo>
                  <a:cubicBezTo>
                    <a:pt x="2052038" y="1756063"/>
                    <a:pt x="2069024" y="1764811"/>
                    <a:pt x="2079320" y="1779226"/>
                  </a:cubicBezTo>
                  <a:cubicBezTo>
                    <a:pt x="2090173" y="1794421"/>
                    <a:pt x="2094476" y="1813496"/>
                    <a:pt x="2104372" y="1829330"/>
                  </a:cubicBezTo>
                  <a:cubicBezTo>
                    <a:pt x="2154458" y="1909467"/>
                    <a:pt x="2124121" y="1853027"/>
                    <a:pt x="2167003" y="1904486"/>
                  </a:cubicBezTo>
                  <a:cubicBezTo>
                    <a:pt x="2180368" y="1920524"/>
                    <a:pt x="2192055" y="1937889"/>
                    <a:pt x="2204581" y="1954591"/>
                  </a:cubicBezTo>
                  <a:cubicBezTo>
                    <a:pt x="2230650" y="2058868"/>
                    <a:pt x="2198907" y="1955770"/>
                    <a:pt x="2242159" y="2042273"/>
                  </a:cubicBezTo>
                  <a:cubicBezTo>
                    <a:pt x="2248064" y="2054083"/>
                    <a:pt x="2248273" y="2068309"/>
                    <a:pt x="2254685" y="2079851"/>
                  </a:cubicBezTo>
                  <a:cubicBezTo>
                    <a:pt x="2269307" y="2106171"/>
                    <a:pt x="2288088" y="2129955"/>
                    <a:pt x="2304789" y="2155007"/>
                  </a:cubicBezTo>
                  <a:cubicBezTo>
                    <a:pt x="2318294" y="2175264"/>
                    <a:pt x="2329296" y="2197097"/>
                    <a:pt x="2342367" y="2217637"/>
                  </a:cubicBezTo>
                  <a:lnTo>
                    <a:pt x="2417523" y="2330371"/>
                  </a:lnTo>
                  <a:cubicBezTo>
                    <a:pt x="2425874" y="2342897"/>
                    <a:pt x="2431930" y="2357304"/>
                    <a:pt x="2442575" y="2367949"/>
                  </a:cubicBezTo>
                  <a:cubicBezTo>
                    <a:pt x="2450926" y="2376300"/>
                    <a:pt x="2458554" y="2385441"/>
                    <a:pt x="2467627" y="2393002"/>
                  </a:cubicBezTo>
                  <a:cubicBezTo>
                    <a:pt x="2483665" y="2406367"/>
                    <a:pt x="2503861" y="2414977"/>
                    <a:pt x="2517731" y="2430580"/>
                  </a:cubicBezTo>
                  <a:cubicBezTo>
                    <a:pt x="2537734" y="2453084"/>
                    <a:pt x="2546545" y="2484446"/>
                    <a:pt x="2567835" y="2505736"/>
                  </a:cubicBezTo>
                  <a:lnTo>
                    <a:pt x="2605413" y="2543314"/>
                  </a:lnTo>
                  <a:cubicBezTo>
                    <a:pt x="2645746" y="2664302"/>
                    <a:pt x="2581063" y="2476175"/>
                    <a:pt x="2642992" y="2630996"/>
                  </a:cubicBezTo>
                  <a:cubicBezTo>
                    <a:pt x="2652799" y="2655514"/>
                    <a:pt x="2670132" y="2656048"/>
                    <a:pt x="2668044" y="2706152"/>
                  </a:cubicBezTo>
                  <a:cubicBezTo>
                    <a:pt x="2665956" y="2756256"/>
                    <a:pt x="2651343" y="2872322"/>
                    <a:pt x="2630466" y="2931621"/>
                  </a:cubicBezTo>
                  <a:cubicBezTo>
                    <a:pt x="2609589" y="2990920"/>
                    <a:pt x="2592887" y="3026458"/>
                    <a:pt x="2542783" y="3061948"/>
                  </a:cubicBezTo>
                  <a:cubicBezTo>
                    <a:pt x="2492679" y="3097438"/>
                    <a:pt x="2398734" y="3120355"/>
                    <a:pt x="2329841" y="3144563"/>
                  </a:cubicBezTo>
                  <a:cubicBezTo>
                    <a:pt x="2260948" y="3168771"/>
                    <a:pt x="2187879" y="3192579"/>
                    <a:pt x="2129424" y="3207193"/>
                  </a:cubicBezTo>
                  <a:cubicBezTo>
                    <a:pt x="2070969" y="3221807"/>
                    <a:pt x="2042788" y="3216326"/>
                    <a:pt x="1979112" y="3232245"/>
                  </a:cubicBezTo>
                  <a:cubicBezTo>
                    <a:pt x="1906044" y="3225982"/>
                    <a:pt x="1751556" y="3190492"/>
                    <a:pt x="1691013" y="3169615"/>
                  </a:cubicBezTo>
                  <a:cubicBezTo>
                    <a:pt x="1630471" y="3148738"/>
                    <a:pt x="1653435" y="3140388"/>
                    <a:pt x="1615857" y="3106985"/>
                  </a:cubicBezTo>
                  <a:cubicBezTo>
                    <a:pt x="1578279" y="3073582"/>
                    <a:pt x="1513561" y="3008865"/>
                    <a:pt x="1465545" y="2969199"/>
                  </a:cubicBezTo>
                  <a:cubicBezTo>
                    <a:pt x="1417529" y="2929533"/>
                    <a:pt x="1365337" y="2904482"/>
                    <a:pt x="1327759" y="2868991"/>
                  </a:cubicBezTo>
                  <a:cubicBezTo>
                    <a:pt x="1290181" y="2833500"/>
                    <a:pt x="1273479" y="2798010"/>
                    <a:pt x="1240076" y="2756256"/>
                  </a:cubicBezTo>
                  <a:cubicBezTo>
                    <a:pt x="1206673" y="2714502"/>
                    <a:pt x="1171183" y="2662310"/>
                    <a:pt x="1127342" y="2618469"/>
                  </a:cubicBezTo>
                  <a:cubicBezTo>
                    <a:pt x="1083501" y="2574628"/>
                    <a:pt x="1016696" y="2537051"/>
                    <a:pt x="977030" y="2493210"/>
                  </a:cubicBezTo>
                  <a:cubicBezTo>
                    <a:pt x="937364" y="2449369"/>
                    <a:pt x="922751" y="2411791"/>
                    <a:pt x="889348" y="2355424"/>
                  </a:cubicBez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 w="57150"/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36" name="Tekstvak 35"/>
            <p:cNvSpPr txBox="1"/>
            <p:nvPr/>
          </p:nvSpPr>
          <p:spPr>
            <a:xfrm>
              <a:off x="6408527" y="5378912"/>
              <a:ext cx="2025368" cy="408076"/>
            </a:xfrm>
            <a:prstGeom prst="round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>
              <a:spAutoFit/>
            </a:bodyPr>
            <a:lstStyle/>
            <a:p>
              <a:pPr algn="ctr">
                <a:defRPr/>
              </a:pPr>
              <a:r>
                <a:rPr lang="nl-NL" dirty="0"/>
                <a:t>bacterie</a:t>
              </a:r>
            </a:p>
          </p:txBody>
        </p:sp>
        <p:cxnSp>
          <p:nvCxnSpPr>
            <p:cNvPr id="37" name="Rechte verbindingslijn met pijl 36"/>
            <p:cNvCxnSpPr>
              <a:stCxn id="36" idx="0"/>
            </p:cNvCxnSpPr>
            <p:nvPr/>
          </p:nvCxnSpPr>
          <p:spPr>
            <a:xfrm flipV="1">
              <a:off x="7421211" y="3595767"/>
              <a:ext cx="214282" cy="1783146"/>
            </a:xfrm>
            <a:prstGeom prst="straightConnector1">
              <a:avLst/>
            </a:prstGeom>
            <a:ln w="28575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1" name="Tijdelijke aanduiding voor inhoud 2"/>
          <p:cNvSpPr>
            <a:spLocks noGrp="1"/>
          </p:cNvSpPr>
          <p:nvPr>
            <p:ph idx="1"/>
          </p:nvPr>
        </p:nvSpPr>
        <p:spPr>
          <a:xfrm>
            <a:off x="5534025" y="1598613"/>
            <a:ext cx="3435350" cy="5068887"/>
          </a:xfrm>
        </p:spPr>
        <p:txBody>
          <a:bodyPr/>
          <a:lstStyle/>
          <a:p>
            <a:pPr eaLnBrk="1" hangingPunct="1"/>
            <a:r>
              <a:rPr lang="en-US" smtClean="0"/>
              <a:t>Actinomyceet maakt antibioticum aan</a:t>
            </a:r>
          </a:p>
          <a:p>
            <a:pPr eaLnBrk="1" hangingPunct="1"/>
            <a:r>
              <a:rPr lang="en-US" smtClean="0"/>
              <a:t>Antibioticum wordt uitgescheiden in de omgeving</a:t>
            </a:r>
          </a:p>
        </p:txBody>
      </p:sp>
      <p:sp>
        <p:nvSpPr>
          <p:cNvPr id="24" name="Zon 23"/>
          <p:cNvSpPr/>
          <p:nvPr/>
        </p:nvSpPr>
        <p:spPr>
          <a:xfrm>
            <a:off x="1601788" y="4178300"/>
            <a:ext cx="503237" cy="503238"/>
          </a:xfrm>
          <a:prstGeom prst="sun">
            <a:avLst/>
          </a:prstGeom>
          <a:solidFill>
            <a:srgbClr val="FF0000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27" name="Zon 26"/>
          <p:cNvSpPr/>
          <p:nvPr/>
        </p:nvSpPr>
        <p:spPr>
          <a:xfrm>
            <a:off x="2063750" y="5280025"/>
            <a:ext cx="503238" cy="503238"/>
          </a:xfrm>
          <a:prstGeom prst="sun">
            <a:avLst/>
          </a:prstGeom>
          <a:solidFill>
            <a:srgbClr val="FF0000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44" name="Tijdelijke aanduiding voor inhoud 2"/>
          <p:cNvSpPr txBox="1">
            <a:spLocks/>
          </p:cNvSpPr>
          <p:nvPr/>
        </p:nvSpPr>
        <p:spPr bwMode="auto">
          <a:xfrm>
            <a:off x="177800" y="1600200"/>
            <a:ext cx="3433763" cy="5068888"/>
          </a:xfrm>
          <a:prstGeom prst="roundRect">
            <a:avLst>
              <a:gd name="adj" fmla="val 5122"/>
            </a:avLst>
          </a:prstGeom>
          <a:solidFill>
            <a:srgbClr val="FFFFFF">
              <a:alpha val="69020"/>
            </a:srgbClr>
          </a:solidFill>
          <a:ln w="57150">
            <a:solidFill>
              <a:schemeClr val="accent1">
                <a:lumMod val="60000"/>
                <a:lumOff val="40000"/>
              </a:schemeClr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r>
              <a:rPr lang="nl-NL" sz="3200">
                <a:latin typeface="Calibri" pitchFamily="34" charset="0"/>
              </a:rPr>
              <a:t>Antibiotica remmen groei of doden gevoelige bacteriën</a:t>
            </a:r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r>
              <a:rPr lang="en-US" sz="3200">
                <a:latin typeface="Calibri" pitchFamily="34" charset="0"/>
              </a:rPr>
              <a:t>Hier maken we gebruik van om antibiotica- productie te testen</a:t>
            </a:r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endParaRPr lang="nl-NL" sz="320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042572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6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25 -0.25 E" pathEditMode="relative" ptsTypes="">
                                      <p:cBhvr>
                                        <p:cTn id="51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52" presetID="56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4.10731E-6 L 0.38403 -0.1353 " pathEditMode="relative" rAng="0" ptsTypes="AA">
                                      <p:cBhvr>
                                        <p:cTn id="53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20100" y="-677600"/>
                                    </p:animMotion>
                                  </p:childTnLst>
                                </p:cTn>
                              </p:par>
                              <p:par>
                                <p:cTn id="54" presetID="56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4.56984E-6 L 0.34931 -0.06499 " pathEditMode="relative" rAng="0" ptsTypes="AA">
                                      <p:cBhvr>
                                        <p:cTn id="55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46500" y="-326100"/>
                                    </p:animMotion>
                                  </p:childTnLst>
                                </p:cTn>
                              </p:par>
                              <p:par>
                                <p:cTn id="56" presetID="56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1.75763E-7 L 0.09844 -0.29371 " pathEditMode="relative" rAng="0" ptsTypes="AA">
                                      <p:cBhvr>
                                        <p:cTn id="57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91300" y="-1468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59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 nodeType="clickPar">
                      <p:stCondLst>
                        <p:cond delay="indefinite"/>
                      </p:stCondLst>
                      <p:childTnLst>
                        <p:par>
                          <p:cTn id="8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4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4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1" dur="500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4" dur="500"/>
                                        <p:tgtEl>
                                          <p:spTgt spid="4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7" dur="500"/>
                                        <p:tgtEl>
                                          <p:spTgt spid="4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0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6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4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7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0" fill="hold" nodeType="clickPar">
                      <p:stCondLst>
                        <p:cond delay="indefinite"/>
                      </p:stCondLst>
                      <p:childTnLst>
                        <p:par>
                          <p:cTn id="16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2" presetID="56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38403 -0.1353 L 0.62032 -0.21925 " pathEditMode="relative" rAng="0" ptsTypes="AA">
                                      <p:cBhvr>
                                        <p:cTn id="163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80600" y="-420900"/>
                                    </p:animMotion>
                                  </p:childTnLst>
                                </p:cTn>
                              </p:par>
                              <p:par>
                                <p:cTn id="164" presetID="56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34931 -0.06499 L 0.63282 -0.1279 " pathEditMode="relative" rAng="0" ptsTypes="AA">
                                      <p:cBhvr>
                                        <p:cTn id="165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16700" y="-314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6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67" presetID="42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8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9" dur="10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0" dur="10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26" grpId="0" animBg="1"/>
      <p:bldP spid="26" grpId="1" animBg="1"/>
      <p:bldP spid="28" grpId="0" animBg="1"/>
      <p:bldP spid="33" grpId="0" animBg="1"/>
      <p:bldP spid="41" grpId="0" build="p" animBg="1"/>
      <p:bldP spid="24" grpId="0" animBg="1"/>
      <p:bldP spid="24" grpId="1" animBg="1"/>
      <p:bldP spid="27" grpId="0" animBg="1"/>
      <p:bldP spid="27" grpId="1" animBg="1"/>
      <p:bldP spid="44" grpId="0" build="allAtOnce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388" y="274638"/>
            <a:ext cx="8785225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smtClean="0"/>
              <a:t>Overlay: Laagje agar met bacteriën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07950" y="1577975"/>
            <a:ext cx="8785225" cy="5070475"/>
          </a:xfrm>
        </p:spPr>
        <p:txBody>
          <a:bodyPr/>
          <a:lstStyle/>
          <a:p>
            <a:pPr eaLnBrk="1" hangingPunct="1"/>
            <a:r>
              <a:rPr lang="en-US" sz="2800" smtClean="0"/>
              <a:t>Op de plaat met de ‘prikjes’ actinomyceten kolonies gieten we een dun laagje agar met een klein beetje bacteriën erin</a:t>
            </a:r>
          </a:p>
          <a:p>
            <a:pPr eaLnBrk="1" hangingPunct="1"/>
            <a:r>
              <a:rPr lang="en-US" sz="2800" smtClean="0"/>
              <a:t>Giet het mengsel en verdeel het </a:t>
            </a:r>
            <a:br>
              <a:rPr lang="en-US" sz="2800" smtClean="0"/>
            </a:br>
            <a:r>
              <a:rPr lang="en-US" sz="2800" smtClean="0"/>
              <a:t>door de plaat heen en weer te </a:t>
            </a:r>
            <a:br>
              <a:rPr lang="en-US" sz="2800" smtClean="0"/>
            </a:br>
            <a:r>
              <a:rPr lang="en-US" sz="2800" smtClean="0"/>
              <a:t>bewegen terwijl de plaat op de tafel</a:t>
            </a:r>
            <a:br>
              <a:rPr lang="en-US" sz="2800" smtClean="0"/>
            </a:br>
            <a:r>
              <a:rPr lang="en-US" sz="2800" smtClean="0"/>
              <a:t> blijft staan</a:t>
            </a:r>
          </a:p>
          <a:p>
            <a:pPr eaLnBrk="1" hangingPunct="1"/>
            <a:r>
              <a:rPr lang="en-US" sz="2800" smtClean="0"/>
              <a:t>Doe het vlot, want de agar stolt</a:t>
            </a:r>
          </a:p>
        </p:txBody>
      </p:sp>
      <p:sp>
        <p:nvSpPr>
          <p:cNvPr id="4" name="Ovaal 3"/>
          <p:cNvSpPr/>
          <p:nvPr/>
        </p:nvSpPr>
        <p:spPr>
          <a:xfrm>
            <a:off x="2341563" y="5876925"/>
            <a:ext cx="4392612" cy="504825"/>
          </a:xfrm>
          <a:prstGeom prst="ellipse">
            <a:avLst/>
          </a:prstGeom>
          <a:solidFill>
            <a:srgbClr val="F79646"/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2" name="Vrije vorm 11"/>
          <p:cNvSpPr/>
          <p:nvPr/>
        </p:nvSpPr>
        <p:spPr>
          <a:xfrm>
            <a:off x="2339975" y="5970588"/>
            <a:ext cx="385763" cy="195262"/>
          </a:xfrm>
          <a:custGeom>
            <a:avLst/>
            <a:gdLst>
              <a:gd name="connsiteX0" fmla="*/ 0 w 385762"/>
              <a:gd name="connsiteY0" fmla="*/ 0 h 195263"/>
              <a:gd name="connsiteX1" fmla="*/ 383381 w 385762"/>
              <a:gd name="connsiteY1" fmla="*/ 2382 h 195263"/>
              <a:gd name="connsiteX2" fmla="*/ 385762 w 385762"/>
              <a:gd name="connsiteY2" fmla="*/ 195263 h 195263"/>
              <a:gd name="connsiteX3" fmla="*/ 4762 w 385762"/>
              <a:gd name="connsiteY3" fmla="*/ 173832 h 195263"/>
              <a:gd name="connsiteX4" fmla="*/ 0 w 385762"/>
              <a:gd name="connsiteY4" fmla="*/ 0 h 195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85762" h="195263">
                <a:moveTo>
                  <a:pt x="0" y="0"/>
                </a:moveTo>
                <a:lnTo>
                  <a:pt x="383381" y="2382"/>
                </a:lnTo>
                <a:cubicBezTo>
                  <a:pt x="384175" y="66676"/>
                  <a:pt x="384968" y="130969"/>
                  <a:pt x="385762" y="195263"/>
                </a:cubicBezTo>
                <a:lnTo>
                  <a:pt x="4762" y="173832"/>
                </a:lnTo>
                <a:lnTo>
                  <a:pt x="0" y="0"/>
                </a:lnTo>
                <a:close/>
              </a:path>
            </a:pathLst>
          </a:custGeom>
          <a:solidFill>
            <a:srgbClr val="F796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5" name="Vrije vorm 14"/>
          <p:cNvSpPr/>
          <p:nvPr/>
        </p:nvSpPr>
        <p:spPr>
          <a:xfrm>
            <a:off x="6346825" y="5949950"/>
            <a:ext cx="385763" cy="195263"/>
          </a:xfrm>
          <a:custGeom>
            <a:avLst/>
            <a:gdLst>
              <a:gd name="connsiteX0" fmla="*/ 0 w 385762"/>
              <a:gd name="connsiteY0" fmla="*/ 0 h 195263"/>
              <a:gd name="connsiteX1" fmla="*/ 383381 w 385762"/>
              <a:gd name="connsiteY1" fmla="*/ 2382 h 195263"/>
              <a:gd name="connsiteX2" fmla="*/ 385762 w 385762"/>
              <a:gd name="connsiteY2" fmla="*/ 195263 h 195263"/>
              <a:gd name="connsiteX3" fmla="*/ 4762 w 385762"/>
              <a:gd name="connsiteY3" fmla="*/ 173832 h 195263"/>
              <a:gd name="connsiteX4" fmla="*/ 0 w 385762"/>
              <a:gd name="connsiteY4" fmla="*/ 0 h 195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85762" h="195263">
                <a:moveTo>
                  <a:pt x="0" y="0"/>
                </a:moveTo>
                <a:lnTo>
                  <a:pt x="383381" y="2382"/>
                </a:lnTo>
                <a:cubicBezTo>
                  <a:pt x="384175" y="66676"/>
                  <a:pt x="384968" y="130969"/>
                  <a:pt x="385762" y="195263"/>
                </a:cubicBezTo>
                <a:lnTo>
                  <a:pt x="4762" y="173832"/>
                </a:lnTo>
                <a:lnTo>
                  <a:pt x="0" y="0"/>
                </a:lnTo>
                <a:close/>
              </a:path>
            </a:pathLst>
          </a:custGeom>
          <a:solidFill>
            <a:srgbClr val="F796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6" name="Ovaal 5"/>
          <p:cNvSpPr/>
          <p:nvPr/>
        </p:nvSpPr>
        <p:spPr>
          <a:xfrm>
            <a:off x="2339975" y="5697538"/>
            <a:ext cx="4392613" cy="503237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cxnSp>
        <p:nvCxnSpPr>
          <p:cNvPr id="10" name="Rechte verbindingslijn 9"/>
          <p:cNvCxnSpPr/>
          <p:nvPr/>
        </p:nvCxnSpPr>
        <p:spPr>
          <a:xfrm>
            <a:off x="6732588" y="5661025"/>
            <a:ext cx="1587" cy="468313"/>
          </a:xfrm>
          <a:prstGeom prst="line">
            <a:avLst/>
          </a:prstGeom>
          <a:ln w="19050">
            <a:solidFill>
              <a:srgbClr val="4A7EBB">
                <a:alpha val="74902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Rechte verbindingslijn 7"/>
          <p:cNvCxnSpPr/>
          <p:nvPr/>
        </p:nvCxnSpPr>
        <p:spPr>
          <a:xfrm>
            <a:off x="2339975" y="5661025"/>
            <a:ext cx="0" cy="485775"/>
          </a:xfrm>
          <a:prstGeom prst="line">
            <a:avLst/>
          </a:prstGeom>
          <a:ln w="19050">
            <a:solidFill>
              <a:srgbClr val="4A7EBB">
                <a:alpha val="74902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32-puntige ster 19"/>
          <p:cNvSpPr/>
          <p:nvPr/>
        </p:nvSpPr>
        <p:spPr>
          <a:xfrm>
            <a:off x="3854450" y="5876925"/>
            <a:ext cx="1223963" cy="133350"/>
          </a:xfrm>
          <a:prstGeom prst="star32">
            <a:avLst/>
          </a:prstGeom>
          <a:solidFill>
            <a:schemeClr val="accent3"/>
          </a:solidFill>
          <a:ln>
            <a:solidFill>
              <a:srgbClr val="EAECD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2" name="Ovaal 21"/>
          <p:cNvSpPr/>
          <p:nvPr/>
        </p:nvSpPr>
        <p:spPr>
          <a:xfrm>
            <a:off x="2341563" y="5661025"/>
            <a:ext cx="4392612" cy="504825"/>
          </a:xfrm>
          <a:prstGeom prst="ellipse">
            <a:avLst/>
          </a:prstGeom>
          <a:solidFill>
            <a:srgbClr val="E2E25C">
              <a:alpha val="69804"/>
            </a:srgbClr>
          </a:solidFill>
          <a:ln>
            <a:solidFill>
              <a:srgbClr val="CAC745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21" name="Groep 20"/>
          <p:cNvGrpSpPr>
            <a:grpSpLocks/>
          </p:cNvGrpSpPr>
          <p:nvPr/>
        </p:nvGrpSpPr>
        <p:grpSpPr bwMode="auto">
          <a:xfrm>
            <a:off x="6804025" y="3692525"/>
            <a:ext cx="373063" cy="1830388"/>
            <a:chOff x="1115616" y="3759200"/>
            <a:chExt cx="373063" cy="1830388"/>
          </a:xfrm>
        </p:grpSpPr>
        <p:sp>
          <p:nvSpPr>
            <p:cNvPr id="23" name="Stroomdiagram: Verbindingslijn naar een andere pagina 22"/>
            <p:cNvSpPr/>
            <p:nvPr/>
          </p:nvSpPr>
          <p:spPr>
            <a:xfrm>
              <a:off x="1115616" y="3759200"/>
              <a:ext cx="360363" cy="1830388"/>
            </a:xfrm>
            <a:prstGeom prst="flowChartOffpageConnector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5" name="Vrije vorm 24"/>
            <p:cNvSpPr/>
            <p:nvPr/>
          </p:nvSpPr>
          <p:spPr>
            <a:xfrm>
              <a:off x="1115616" y="5002213"/>
              <a:ext cx="373063" cy="587375"/>
            </a:xfrm>
            <a:custGeom>
              <a:avLst/>
              <a:gdLst>
                <a:gd name="connsiteX0" fmla="*/ 0 w 373380"/>
                <a:gd name="connsiteY0" fmla="*/ 7620 h 586740"/>
                <a:gd name="connsiteX1" fmla="*/ 0 w 373380"/>
                <a:gd name="connsiteY1" fmla="*/ 205740 h 586740"/>
                <a:gd name="connsiteX2" fmla="*/ 175260 w 373380"/>
                <a:gd name="connsiteY2" fmla="*/ 586740 h 586740"/>
                <a:gd name="connsiteX3" fmla="*/ 365760 w 373380"/>
                <a:gd name="connsiteY3" fmla="*/ 220980 h 586740"/>
                <a:gd name="connsiteX4" fmla="*/ 373380 w 373380"/>
                <a:gd name="connsiteY4" fmla="*/ 0 h 586740"/>
                <a:gd name="connsiteX5" fmla="*/ 0 w 373380"/>
                <a:gd name="connsiteY5" fmla="*/ 7620 h 5867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73380" h="586740">
                  <a:moveTo>
                    <a:pt x="0" y="7620"/>
                  </a:moveTo>
                  <a:lnTo>
                    <a:pt x="0" y="205740"/>
                  </a:lnTo>
                  <a:lnTo>
                    <a:pt x="175260" y="586740"/>
                  </a:lnTo>
                  <a:lnTo>
                    <a:pt x="365760" y="220980"/>
                  </a:lnTo>
                  <a:lnTo>
                    <a:pt x="373380" y="0"/>
                  </a:lnTo>
                  <a:lnTo>
                    <a:pt x="0" y="7620"/>
                  </a:lnTo>
                  <a:close/>
                </a:path>
              </a:pathLst>
            </a:custGeom>
            <a:solidFill>
              <a:srgbClr val="E2E25C"/>
            </a:solidFill>
            <a:ln>
              <a:solidFill>
                <a:srgbClr val="CAC74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sp>
        <p:nvSpPr>
          <p:cNvPr id="24" name="Rechthoek 23"/>
          <p:cNvSpPr/>
          <p:nvPr/>
        </p:nvSpPr>
        <p:spPr>
          <a:xfrm>
            <a:off x="6767513" y="3549650"/>
            <a:ext cx="434975" cy="287338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Ovaal 6"/>
          <p:cNvSpPr/>
          <p:nvPr/>
        </p:nvSpPr>
        <p:spPr>
          <a:xfrm>
            <a:off x="2339975" y="5410200"/>
            <a:ext cx="4392613" cy="503238"/>
          </a:xfrm>
          <a:prstGeom prst="ellipse">
            <a:avLst/>
          </a:prstGeom>
          <a:noFill/>
          <a:ln>
            <a:solidFill>
              <a:srgbClr val="4F81BD">
                <a:alpha val="56863"/>
              </a:srgb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88714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-6000000">
                                      <p:cBhvr>
                                        <p:cTn id="6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38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4.91329E-6 L 0.0743 0.00115 L 4.72222E-6 0.00208 L 0.0743 0.003 L 4.72222E-6 0.00393 L 0.0743 0.00485 L 4.72222E-6 0.00578 L 0.0743 0.0067 L 4.72222E-6 0.00763 L 0.0743 0.00878 L 4.72222E-6 0.00971 L 0.0743 0.01063 L 4.72222E-6 0.01156 L 0.0743 0.01248 L 4.72222E-6 0.01341 L 0.0743 0.01433 L 4.72222E-6 0.01526 " pathEditMode="relative" rAng="-5400000" ptsTypes="FFFFFFFFFFFFFFFFF">
                                      <p:cBhvr>
                                        <p:cTn id="24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71500" y="76300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38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-3.98844E-6 L 0.07431 0.00116 L -1.66667E-6 0.00208 L 0.07431 0.00301 L -1.66667E-6 0.00393 L 0.07431 0.00486 L -1.66667E-6 0.00578 L 0.07431 0.00671 L -1.66667E-6 0.00763 L 0.07431 0.00879 L -1.66667E-6 0.00971 L 0.07431 0.01064 L -1.66667E-6 0.01156 L 0.07431 0.01249 L -1.66667E-6 0.01341 L 0.07431 0.01434 L -1.66667E-6 0.01526 " pathEditMode="relative" rAng="-5400000" ptsTypes="FFFFFFFFFFFFFFFFF">
                                      <p:cBhvr>
                                        <p:cTn id="2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71500" y="76300"/>
                                    </p:animMotion>
                                  </p:childTnLst>
                                </p:cTn>
                              </p:par>
                              <p:par>
                                <p:cTn id="27" presetID="38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-0.00092 L 0.07431 0.00023 L 2.77778E-7 0.00116 L 0.07431 0.00209 L 2.77778E-7 0.00301 L 0.07431 0.00394 L 2.77778E-7 0.00486 L 0.07431 0.00579 L 2.77778E-7 0.00672 L 0.07431 0.00787 L 2.77778E-7 0.0088 L 0.07431 0.00972 L 2.77778E-7 0.01065 L 0.07431 0.01158 L 2.77778E-7 0.0125 L 0.07431 0.01343 L 2.77778E-7 0.01435 " pathEditMode="relative" rAng="-5400000" ptsTypes="FFFFFFFFFFFFFFFFF">
                                      <p:cBhvr>
                                        <p:cTn id="28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71500" y="76400"/>
                                    </p:animMotion>
                                  </p:childTnLst>
                                </p:cTn>
                              </p:par>
                              <p:par>
                                <p:cTn id="29" presetID="38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4.56647E-6 L 0.07431 0.00115 L 5.55556E-7 0.00208 L 0.07431 0.003 L 5.55556E-7 0.00393 L 0.07431 0.00485 L 5.55556E-7 0.00578 L 0.07431 0.0067 L 5.55556E-7 0.00763 L 0.07431 0.00878 L 5.55556E-7 0.00971 L 0.07431 0.01063 L 5.55556E-7 0.01156 L 0.07431 0.01248 L 5.55556E-7 0.01341 L 0.07431 0.01433 L 5.55556E-7 0.01526 " pathEditMode="relative" rAng="-5400000" ptsTypes="FFFFFFFFFFFFFFFFF">
                                      <p:cBhvr>
                                        <p:cTn id="30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71500" y="76300"/>
                                    </p:animMotion>
                                  </p:childTnLst>
                                </p:cTn>
                              </p:par>
                              <p:par>
                                <p:cTn id="31" presetID="38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-3.98844E-6 L 0.07431 0.00116 L -1.66667E-6 0.00208 L 0.07431 0.00301 L -1.66667E-6 0.00393 L 0.07431 0.00486 L -1.66667E-6 0.00578 L 0.07431 0.00671 L -1.66667E-6 0.00763 L 0.07431 0.00879 L -1.66667E-6 0.00971 L 0.07431 0.01064 L -1.66667E-6 0.01156 L 0.07431 0.01249 L -1.66667E-6 0.01341 L 0.07431 0.01434 L -1.66667E-6 0.01526 " pathEditMode="relative" rAng="-5400000" ptsTypes="FFFFFFFFFFFFFFFFF">
                                      <p:cBhvr>
                                        <p:cTn id="3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71500" y="76300"/>
                                    </p:animMotion>
                                  </p:childTnLst>
                                </p:cTn>
                              </p:par>
                              <p:par>
                                <p:cTn id="33" presetID="38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-4.33526E-6 L 0.0743 0.00116 L 4.16667E-6 0.00209 L 0.0743 0.00301 L 4.16667E-6 0.00393 L 0.0743 0.00486 L 4.16667E-6 0.00578 L 0.0743 0.00671 L 4.16667E-6 0.00763 L 0.0743 0.00879 L 4.16667E-6 0.00972 L 0.0743 0.01064 L 4.16667E-6 0.01157 L 0.0743 0.01249 L 4.16667E-6 0.01341 L 0.0743 0.01434 L 4.16667E-6 0.01526 " pathEditMode="relative" rAng="-5400000" ptsTypes="FFFFFFFFFFFFFFFFF">
                                      <p:cBhvr>
                                        <p:cTn id="34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71500" y="76300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38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-1.6185E-6 L 0.07431 0.00116 L -3.88889E-6 0.00208 L 0.07431 0.00301 L -3.88889E-6 0.00393 L 0.07431 0.00486 L -3.88889E-6 0.00578 L 0.07431 0.00671 L -3.88889E-6 0.00763 L 0.07431 0.00879 L -3.88889E-6 0.00971 L 0.07431 0.01064 L -3.88889E-6 0.01156 L 0.07431 0.01249 L -3.88889E-6 0.01341 L 0.07431 0.01434 L -3.88889E-6 0.01526 " pathEditMode="relative" rAng="-5400000" ptsTypes="FFFFFFFFFFFFFFFFF">
                                      <p:cBhvr>
                                        <p:cTn id="3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71500" y="76300"/>
                                    </p:animMotion>
                                  </p:childTnLst>
                                </p:cTn>
                              </p:par>
                              <p:par>
                                <p:cTn id="37" presetID="38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-3.98844E-6 L 0.07431 0.00116 L -1.66667E-6 0.00208 L 0.07431 0.00301 L -1.66667E-6 0.00393 L 0.07431 0.00486 L -1.66667E-6 0.00578 L 0.07431 0.00671 L -1.66667E-6 0.00763 L 0.07431 0.00879 L -1.66667E-6 0.00971 L 0.07431 0.01064 L -1.66667E-6 0.01156 L 0.07431 0.01249 L -1.66667E-6 0.01341 L 0.07431 0.01434 L -1.66667E-6 0.01526 " pathEditMode="relative" rAng="-5400000" ptsTypes="FFFFFFFFFFFFFFFFF">
                                      <p:cBhvr>
                                        <p:cTn id="38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71500" y="76300"/>
                                    </p:animMotion>
                                  </p:childTnLst>
                                </p:cTn>
                              </p:par>
                              <p:par>
                                <p:cTn id="39" presetID="38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-3.75723E-6 L 0.07431 0.00116 L -1.66667E-6 0.00208 L 0.07431 0.00301 L -1.66667E-6 0.00393 L 0.07431 0.00486 L -1.66667E-6 0.00578 L 0.07431 0.00671 L -1.66667E-6 0.00763 L 0.07431 0.00879 L -1.66667E-6 0.00971 L 0.07431 0.01064 L -1.66667E-6 0.01156 L 0.07431 0.01249 L -1.66667E-6 0.01341 L 0.07431 0.01434 L -1.66667E-6 0.01526 " pathEditMode="relative" rAng="-5400000" ptsTypes="FFFFFFFFFFFFFFFFF">
                                      <p:cBhvr>
                                        <p:cTn id="4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71500" y="76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20" grpId="0" animBg="1"/>
      <p:bldP spid="22" grpId="0" animBg="1"/>
      <p:bldP spid="22" grpId="1" animBg="1"/>
      <p:bldP spid="24" grpId="0" animBg="1"/>
      <p:bldP spid="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388" y="274638"/>
            <a:ext cx="8785225" cy="1143000"/>
          </a:xfrm>
          <a:solidFill>
            <a:srgbClr val="FFFFFF">
              <a:alpha val="69803"/>
            </a:srgbClr>
          </a:solidFill>
          <a:ln>
            <a:round/>
          </a:ln>
        </p:spPr>
        <p:txBody>
          <a:bodyPr/>
          <a:lstStyle/>
          <a:p>
            <a:pPr eaLnBrk="1" hangingPunct="1">
              <a:defRPr/>
            </a:pPr>
            <a:r>
              <a:rPr lang="en-US" dirty="0" err="1" smtClean="0"/>
              <a:t>Resultaten</a:t>
            </a:r>
            <a:endParaRPr lang="nl-NL" dirty="0" smtClean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79388" y="1628775"/>
            <a:ext cx="8785225" cy="5068888"/>
          </a:xfrm>
          <a:prstGeom prst="roundRect">
            <a:avLst>
              <a:gd name="adj" fmla="val 5120"/>
            </a:avLst>
          </a:prstGeom>
          <a:solidFill>
            <a:srgbClr val="FFFFFF">
              <a:alpha val="69019"/>
            </a:srgbClr>
          </a:solidFill>
          <a:ln>
            <a:round/>
          </a:ln>
        </p:spPr>
        <p:txBody>
          <a:bodyPr/>
          <a:lstStyle/>
          <a:p>
            <a:pPr eaLnBrk="1" hangingPunct="1"/>
            <a:r>
              <a:rPr lang="nl-NL" dirty="0"/>
              <a:t>Bacteriën gaan groeien, tenzij er antibiotica zijn</a:t>
            </a:r>
          </a:p>
          <a:p>
            <a:pPr eaLnBrk="1" hangingPunct="1"/>
            <a:r>
              <a:rPr lang="nl-NL" dirty="0"/>
              <a:t>Hoe sterker de antibiotica of hoe meer er is geproduceerd, hoe groter de cirkel</a:t>
            </a:r>
          </a:p>
          <a:p>
            <a:pPr eaLnBrk="1" hangingPunct="1"/>
            <a:r>
              <a:rPr lang="nl-NL" dirty="0"/>
              <a:t>Stuur de beste kolonies </a:t>
            </a:r>
            <a:br>
              <a:rPr lang="nl-NL" dirty="0"/>
            </a:br>
            <a:r>
              <a:rPr lang="nl-NL" dirty="0"/>
              <a:t>naar ons op!</a:t>
            </a:r>
          </a:p>
          <a:p>
            <a:pPr eaLnBrk="1" hangingPunct="1">
              <a:defRPr/>
            </a:pPr>
            <a:endParaRPr lang="nl-NL" dirty="0" smtClean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6" y="3501008"/>
            <a:ext cx="4004032" cy="300302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Volg</a:t>
            </a:r>
            <a:r>
              <a:rPr lang="en-US" dirty="0"/>
              <a:t> </a:t>
            </a:r>
            <a:r>
              <a:rPr lang="en-US" i="1" dirty="0"/>
              <a:t>Antibiotica Gezocht!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/>
              <a:t>‘Like’ </a:t>
            </a:r>
            <a:r>
              <a:rPr lang="en-US" dirty="0" err="1"/>
              <a:t>ons</a:t>
            </a:r>
            <a:r>
              <a:rPr lang="en-US" dirty="0"/>
              <a:t> op Facebook</a:t>
            </a:r>
          </a:p>
          <a:p>
            <a:pPr lvl="1" eaLnBrk="1" hangingPunct="1">
              <a:defRPr/>
            </a:pPr>
            <a:r>
              <a:rPr lang="nl-NL" dirty="0">
                <a:hlinkClick r:id="rId2"/>
              </a:rPr>
              <a:t>www.facebook.com/antibioticagezocht</a:t>
            </a:r>
            <a:r>
              <a:rPr lang="nl-NL" sz="3200" dirty="0"/>
              <a:t> </a:t>
            </a:r>
            <a:endParaRPr lang="en-US" dirty="0"/>
          </a:p>
          <a:p>
            <a:pPr eaLnBrk="1" hangingPunct="1">
              <a:defRPr/>
            </a:pPr>
            <a:endParaRPr lang="en-US" dirty="0"/>
          </a:p>
          <a:p>
            <a:pPr eaLnBrk="1" hangingPunct="1">
              <a:defRPr/>
            </a:pPr>
            <a:r>
              <a:rPr lang="en-US" dirty="0" err="1"/>
              <a:t>Volg</a:t>
            </a:r>
            <a:r>
              <a:rPr lang="en-US" dirty="0"/>
              <a:t> </a:t>
            </a:r>
            <a:r>
              <a:rPr lang="en-US" dirty="0" err="1"/>
              <a:t>ons</a:t>
            </a:r>
            <a:r>
              <a:rPr lang="en-US" dirty="0"/>
              <a:t> op Twitter</a:t>
            </a:r>
          </a:p>
          <a:p>
            <a:pPr lvl="1" eaLnBrk="1" hangingPunct="1">
              <a:defRPr/>
            </a:pPr>
            <a:r>
              <a:rPr lang="nl-NL" dirty="0">
                <a:hlinkClick r:id="rId3"/>
              </a:rPr>
              <a:t>www.twitter.com/TeamLeiden</a:t>
            </a:r>
            <a:r>
              <a:rPr lang="nl-NL" dirty="0"/>
              <a:t> (@</a:t>
            </a:r>
            <a:r>
              <a:rPr lang="nl-NL" dirty="0" err="1"/>
              <a:t>TeamLeiden</a:t>
            </a:r>
            <a:r>
              <a:rPr lang="nl-NL" dirty="0"/>
              <a:t>)</a:t>
            </a:r>
            <a:r>
              <a:rPr lang="nl-NL" sz="3200" dirty="0"/>
              <a:t> </a:t>
            </a:r>
          </a:p>
          <a:p>
            <a:pPr lvl="1" eaLnBrk="1" hangingPunct="1">
              <a:defRPr/>
            </a:pPr>
            <a:endParaRPr lang="en-US" sz="3200" dirty="0"/>
          </a:p>
          <a:p>
            <a:pPr eaLnBrk="1" hangingPunct="1">
              <a:defRPr/>
            </a:pPr>
            <a:r>
              <a:rPr lang="en-US" dirty="0">
                <a:hlinkClick r:id="rId4"/>
              </a:rPr>
              <a:t>www.antibioticagezocht.nl</a:t>
            </a:r>
            <a:endParaRPr lang="en-US" dirty="0"/>
          </a:p>
          <a:p>
            <a:pPr lvl="1" eaLnBrk="1" hangingPunct="1">
              <a:defRPr/>
            </a:pPr>
            <a:endParaRPr lang="nl-NL" sz="3200" dirty="0"/>
          </a:p>
          <a:p>
            <a:endParaRPr lang="nl-NL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0200" y="3500438"/>
            <a:ext cx="571500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5" descr="facebook logo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844675"/>
            <a:ext cx="342900" cy="34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98665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80528" y="0"/>
            <a:ext cx="968633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2951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1387</TotalTime>
  <Words>118</Words>
  <Application>Microsoft Office PowerPoint</Application>
  <PresentationFormat>Diavoorstelling (4:3)</PresentationFormat>
  <Paragraphs>25</Paragraphs>
  <Slides>6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6</vt:i4>
      </vt:variant>
    </vt:vector>
  </HeadingPairs>
  <TitlesOfParts>
    <vt:vector size="7" baseType="lpstr">
      <vt:lpstr>Kantoorthema</vt:lpstr>
      <vt:lpstr>Antibiotica Gezocht!</vt:lpstr>
      <vt:lpstr>Antibioticaproductie en diffusie</vt:lpstr>
      <vt:lpstr>Overlay: Laagje agar met bacteriën</vt:lpstr>
      <vt:lpstr>Resultaten</vt:lpstr>
      <vt:lpstr>Volg Antibiotica Gezocht!</vt:lpstr>
      <vt:lpstr>PowerPoint-presentatie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Dino</dc:creator>
  <cp:lastModifiedBy>Antibiotica Gezocht!</cp:lastModifiedBy>
  <cp:revision>44</cp:revision>
  <dcterms:created xsi:type="dcterms:W3CDTF">2011-08-23T08:24:22Z</dcterms:created>
  <dcterms:modified xsi:type="dcterms:W3CDTF">2012-05-03T08:11:08Z</dcterms:modified>
</cp:coreProperties>
</file>