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4"/>
  </p:handoutMasterIdLst>
  <p:sldIdLst>
    <p:sldId id="256" r:id="rId3"/>
    <p:sldId id="271" r:id="rId4"/>
    <p:sldId id="272" r:id="rId5"/>
    <p:sldId id="273" r:id="rId6"/>
    <p:sldId id="274" r:id="rId7"/>
    <p:sldId id="275" r:id="rId8"/>
    <p:sldId id="276" r:id="rId9"/>
    <p:sldId id="278" r:id="rId10"/>
    <p:sldId id="281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837"/>
    <a:srgbClr val="C5C8FF"/>
    <a:srgbClr val="DFC5FF"/>
    <a:srgbClr val="A97AFE"/>
    <a:srgbClr val="A6D8FA"/>
    <a:srgbClr val="FEF798"/>
    <a:srgbClr val="CDEDFF"/>
    <a:srgbClr val="B7C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30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31A2CC-8473-4E96-B659-386FC08AAC2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A02C19-234F-47E3-BD90-3DF0309F8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ijdelijke aanduiding voor koptekst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2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713C-40E6-4044-A2BB-3F41FE0B33FB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059C2-1C5C-4D09-8693-AB771222E3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8463F-2782-4E43-B1AD-6F3574B8F4C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3AB8-9207-4A06-85DC-3DFE81C5F7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D9C4C-E57D-4A84-A9D0-8C7C88D73C98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A23AF-A61E-4D48-BCE6-137AEFB04D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B6153-26CB-4979-9B58-2AA42B3A869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61A44-D6D5-4140-A8FB-1766B5F13A1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02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96EE3-51E0-4300-B466-4EF0800B0ED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50658-2D5A-41FC-8582-958B2E90BEA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5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B9A9B-388E-450B-808E-FEB301C06B9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D5BEE-7B5B-4E8B-ACCC-23DEB7C50A7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36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A21CC-3965-4F75-8F3B-287F68093C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A354E-C91C-459A-83D1-42CC37E2947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01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1DB63-0518-44FF-8A6F-03E161087E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DA674-005B-475E-8DE3-E262356EB1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853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2DED-BA3D-4BE1-8ADC-CCE2D414493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29AA8-12CF-4C32-B447-07E085ECFD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540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CC6EE-9E96-436B-A391-FD14F7474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D353F-509D-401D-A678-B9B2BB900B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18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F5E7F-2A0F-4DA6-815B-D6A1C1FA5E5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669F6-A86D-48E9-A373-69D0650EC15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5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prstGeom prst="roundRect">
            <a:avLst/>
          </a:prstGeom>
          <a:solidFill>
            <a:srgbClr val="FFFFFF">
              <a:alpha val="69804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  <a:prstGeom prst="roundRect">
            <a:avLst>
              <a:gd name="adj" fmla="val 5122"/>
            </a:avLst>
          </a:prstGeom>
          <a:solidFill>
            <a:srgbClr val="FFFFFF">
              <a:alpha val="69020"/>
            </a:srgb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7A384-D0E2-486C-8BEB-2EDD33044A0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BF994-D08D-40BD-870B-D67ECE0F41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02956-4A70-49EA-A584-7B82FB3CD6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192CA-6835-4CA9-93E5-96830C10C8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552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C1BE6-7D20-4FD4-8F4B-CB28BD80BB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0EFAC-E6E0-4B7C-9E28-CA84F6B1C83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19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879BA-C4BD-4F12-B511-3B9D35F1F7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7C7AE-08AD-4CA0-A192-2393B2C6F97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8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3A81-B1F8-4874-B3F2-9E2D17C53C63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15417-1CD8-46A8-AA6F-7EC26D491B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0D39-C52F-498C-9AD0-B99C8A31446F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AA082-BED9-4A90-A8B1-303679203B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7AE5C-930A-4DBA-A643-2686E38AC25F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6A0F5-83A7-436B-87DB-DD1C54779BF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B5C87-7592-4D26-9587-61E829FB30E4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7118-DDF7-45B4-883D-4A264AE8E9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11E8-DAF2-4FE5-9989-F650E46DB473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B4D8-2140-4386-A3AF-30C7ADBD5A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AB8B-F46A-407C-81D1-F512E6F0E2EE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E4E2D-A5B0-41E9-97E9-B7855A9A35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DAA0-C478-461C-8E20-BDB563304F8A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CBDB9-BCC3-44FC-85CE-F1E523ABB64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2F9D06-FCE3-484B-98B4-540C25BC42C1}" type="datetimeFigureOut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65AFC-3713-4B9E-90B0-B303134FEB8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 rotWithShape="1">
          <a:blip r:embed="rId13" cstate="print">
            <a:grayscl/>
            <a:extLst/>
          </a:blip>
          <a:srcRect l="16351" r="11953" b="439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36000"/>
              </a:schemeClr>
            </a:glo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CE711-3049-40AD-B018-A4290C0AFB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AD4953-A6B6-4757-8958-A37BC04037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13" cstate="print">
            <a:grayscl/>
            <a:extLst/>
          </a:blip>
          <a:srcRect l="16351" r="11953" b="4397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36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775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itter.com/TeamLeiden" TargetMode="External"/><Relationship Id="rId2" Type="http://schemas.openxmlformats.org/officeDocument/2006/relationships/hyperlink" Target="http://www.facebook.com/antibioticagezoch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hyperlink" Target="http://www.antibioticagezocht.nl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Afbeelding 3"/>
          <p:cNvPicPr>
            <a:picLocks noChangeAspect="1"/>
          </p:cNvPicPr>
          <p:nvPr/>
        </p:nvPicPr>
        <p:blipFill>
          <a:blip r:embed="rId2"/>
          <a:srcRect l="16351" r="11954" b="43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8172400" cy="3861048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Antibiotica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 </a:t>
            </a:r>
            <a:r>
              <a:rPr lang="en-US" sz="9600" b="1" dirty="0" err="1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Gezocht</a:t>
            </a:r>
            <a:r>
              <a:rPr lang="en-US" sz="9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Sans" pitchFamily="34" charset="0"/>
              </a:rPr>
              <a:t>!</a:t>
            </a:r>
            <a:endParaRPr lang="en-US" sz="9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0" y="5876925"/>
            <a:ext cx="9144000" cy="836613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40" name="Afbeelding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911850"/>
            <a:ext cx="194151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Afbeelding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5908675"/>
            <a:ext cx="21637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i="1" dirty="0"/>
              <a:t>Antibiotica Gezocht!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‘Like’ </a:t>
            </a:r>
            <a:r>
              <a:rPr lang="en-US" dirty="0" err="1"/>
              <a:t>ons</a:t>
            </a:r>
            <a:r>
              <a:rPr lang="en-US" dirty="0"/>
              <a:t> op Facebook</a:t>
            </a:r>
          </a:p>
          <a:p>
            <a:pPr lvl="1" eaLnBrk="1" hangingPunct="1">
              <a:defRPr/>
            </a:pPr>
            <a:r>
              <a:rPr lang="nl-NL" dirty="0">
                <a:hlinkClick r:id="rId2"/>
              </a:rPr>
              <a:t>www.facebook.com/antibioticagezocht</a:t>
            </a:r>
            <a:r>
              <a:rPr lang="nl-NL" sz="3200" dirty="0"/>
              <a:t> 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err="1"/>
              <a:t>Volg</a:t>
            </a:r>
            <a:r>
              <a:rPr lang="en-US" dirty="0"/>
              <a:t> </a:t>
            </a:r>
            <a:r>
              <a:rPr lang="en-US" dirty="0" err="1"/>
              <a:t>ons</a:t>
            </a:r>
            <a:r>
              <a:rPr lang="en-US" dirty="0"/>
              <a:t> op Twitter</a:t>
            </a:r>
          </a:p>
          <a:p>
            <a:pPr lvl="1" eaLnBrk="1" hangingPunct="1">
              <a:defRPr/>
            </a:pPr>
            <a:r>
              <a:rPr lang="nl-NL" dirty="0">
                <a:hlinkClick r:id="rId3"/>
              </a:rPr>
              <a:t>www.twitter.com/TeamLeiden</a:t>
            </a:r>
            <a:r>
              <a:rPr lang="nl-NL" dirty="0"/>
              <a:t> (@</a:t>
            </a:r>
            <a:r>
              <a:rPr lang="nl-NL" dirty="0" err="1"/>
              <a:t>TeamLeiden</a:t>
            </a:r>
            <a:r>
              <a:rPr lang="nl-NL" dirty="0"/>
              <a:t>)</a:t>
            </a:r>
            <a:r>
              <a:rPr lang="nl-NL" sz="3200" dirty="0"/>
              <a:t> </a:t>
            </a:r>
          </a:p>
          <a:p>
            <a:pPr lvl="1" eaLnBrk="1" hangingPunct="1">
              <a:defRPr/>
            </a:pPr>
            <a:endParaRPr lang="en-US" sz="3200" dirty="0"/>
          </a:p>
          <a:p>
            <a:pPr eaLnBrk="1" hangingPunct="1">
              <a:defRPr/>
            </a:pPr>
            <a:r>
              <a:rPr lang="en-US" dirty="0">
                <a:hlinkClick r:id="rId4"/>
              </a:rPr>
              <a:t>www.antibioticagezocht.nl</a:t>
            </a:r>
            <a:endParaRPr lang="en-US" dirty="0"/>
          </a:p>
          <a:p>
            <a:pPr lvl="1" eaLnBrk="1" hangingPunct="1">
              <a:defRPr/>
            </a:pPr>
            <a:endParaRPr lang="nl-NL" sz="3200" dirty="0"/>
          </a:p>
          <a:p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5004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acebook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67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63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686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  <a:solidFill>
            <a:srgbClr val="FFFFFF">
              <a:alpha val="69803"/>
            </a:srgbClr>
          </a:solidFill>
          <a:ln>
            <a:rou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Week 2</a:t>
            </a:r>
            <a:endParaRPr lang="nl-NL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388" y="1628775"/>
            <a:ext cx="8785225" cy="5068888"/>
          </a:xfrm>
          <a:prstGeom prst="roundRect">
            <a:avLst>
              <a:gd name="adj" fmla="val 5120"/>
            </a:avLst>
          </a:prstGeom>
          <a:solidFill>
            <a:srgbClr val="FFFFFF">
              <a:alpha val="69019"/>
            </a:srgbClr>
          </a:solidFill>
          <a:ln>
            <a:round/>
          </a:ln>
        </p:spPr>
        <p:txBody>
          <a:bodyPr/>
          <a:lstStyle/>
          <a:p>
            <a:pPr eaLnBrk="1" hangingPunct="1"/>
            <a:r>
              <a:rPr lang="nl-NL" dirty="0"/>
              <a:t>Herken de actinomyceten (</a:t>
            </a:r>
            <a:r>
              <a:rPr lang="nl-NL" dirty="0" err="1"/>
              <a:t>filamenteuze</a:t>
            </a:r>
            <a:r>
              <a:rPr lang="nl-NL" dirty="0"/>
              <a:t> bacteriën) op je platen van vorige week</a:t>
            </a:r>
          </a:p>
          <a:p>
            <a:pPr eaLnBrk="1" hangingPunct="1"/>
            <a:r>
              <a:rPr lang="nl-NL" dirty="0"/>
              <a:t>Prik met een tandenstoker de kolonie aan zonder een andere aan te raken</a:t>
            </a:r>
          </a:p>
          <a:p>
            <a:pPr eaLnBrk="1" hangingPunct="1"/>
            <a:r>
              <a:rPr lang="nl-NL" dirty="0"/>
              <a:t>Breng de bacterie op twee platen door 1x te prikken en 1x uit te strijken (‘</a:t>
            </a:r>
            <a:r>
              <a:rPr lang="nl-NL" dirty="0" err="1"/>
              <a:t>doorenten</a:t>
            </a:r>
            <a:r>
              <a:rPr lang="nl-NL" dirty="0"/>
              <a:t>’)</a:t>
            </a:r>
          </a:p>
          <a:p>
            <a:pPr eaLnBrk="1" hangingPunct="1"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Herken</a:t>
            </a:r>
            <a:r>
              <a:rPr lang="en-US" dirty="0" smtClean="0"/>
              <a:t> de </a:t>
            </a:r>
            <a:r>
              <a:rPr lang="en-US" dirty="0" err="1" smtClean="0"/>
              <a:t>actinomyceet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Let op een </a:t>
            </a:r>
            <a:r>
              <a:rPr lang="nl-NL" dirty="0" err="1"/>
              <a:t>filamenteus</a:t>
            </a:r>
            <a:r>
              <a:rPr lang="nl-NL" dirty="0"/>
              <a:t> karakter: “pluizig”</a:t>
            </a:r>
          </a:p>
          <a:p>
            <a:pPr eaLnBrk="1" hangingPunct="1"/>
            <a:r>
              <a:rPr lang="nl-NL" dirty="0"/>
              <a:t>Veel kolonies vormen ook </a:t>
            </a:r>
            <a:r>
              <a:rPr lang="nl-NL" dirty="0" err="1"/>
              <a:t>luchthyfen</a:t>
            </a:r>
            <a:r>
              <a:rPr lang="nl-NL" dirty="0"/>
              <a:t> die er wit en draderig uitzien</a:t>
            </a:r>
          </a:p>
          <a:p>
            <a:pPr eaLnBrk="1" hangingPunct="1"/>
            <a:r>
              <a:rPr lang="nl-NL" dirty="0"/>
              <a:t>Het pluis is niet goed met het blote oog te zien</a:t>
            </a:r>
            <a:endParaRPr lang="en-US" dirty="0"/>
          </a:p>
          <a:p>
            <a:pPr eaLnBrk="1" hangingPunct="1"/>
            <a:endParaRPr lang="en-US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956640"/>
            <a:ext cx="5437632" cy="271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Herken</a:t>
            </a:r>
            <a:r>
              <a:rPr lang="en-US" dirty="0" smtClean="0"/>
              <a:t> de </a:t>
            </a:r>
            <a:r>
              <a:rPr lang="en-US" dirty="0" err="1" smtClean="0"/>
              <a:t>actinomyceet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z="2800" dirty="0"/>
              <a:t>Actinomyceten zijn niet slijmerig en groeien vaak in de </a:t>
            </a:r>
            <a:r>
              <a:rPr lang="nl-NL" sz="2800" dirty="0" err="1"/>
              <a:t>agar</a:t>
            </a:r>
            <a:endParaRPr lang="nl-NL" sz="2800" dirty="0"/>
          </a:p>
          <a:p>
            <a:pPr lvl="1" eaLnBrk="1" hangingPunct="1"/>
            <a:r>
              <a:rPr lang="nl-NL" sz="2400" dirty="0"/>
              <a:t>Een </a:t>
            </a:r>
            <a:r>
              <a:rPr lang="nl-NL" sz="2400" dirty="0" err="1"/>
              <a:t>actinomyceet</a:t>
            </a:r>
            <a:r>
              <a:rPr lang="nl-NL" sz="2400" dirty="0"/>
              <a:t> blijft grotendeels zitten als je voorzichtig met een tandenstoker door de kolonie gaat</a:t>
            </a:r>
          </a:p>
          <a:p>
            <a:pPr lvl="1" eaLnBrk="1" hangingPunct="1"/>
            <a:r>
              <a:rPr lang="nl-NL" sz="2400" dirty="0"/>
              <a:t>Rechts zie je een voorbeeld van een niet-</a:t>
            </a:r>
            <a:r>
              <a:rPr lang="nl-NL" sz="2400" dirty="0" err="1"/>
              <a:t>actinomyceet</a:t>
            </a:r>
            <a:endParaRPr lang="nl-NL" sz="2400" dirty="0"/>
          </a:p>
          <a:p>
            <a:pPr eaLnBrk="1" hangingPunct="1"/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48" y="3861392"/>
            <a:ext cx="5327904" cy="266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Herken</a:t>
            </a:r>
            <a:r>
              <a:rPr lang="en-US" dirty="0" smtClean="0"/>
              <a:t> de </a:t>
            </a:r>
            <a:r>
              <a:rPr lang="en-US" dirty="0" err="1" smtClean="0"/>
              <a:t>actinomyceet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2800" dirty="0"/>
              <a:t>Schimmels zijn een stuk groter dan actinomyceten</a:t>
            </a:r>
          </a:p>
          <a:p>
            <a:pPr eaLnBrk="1" hangingPunct="1">
              <a:defRPr/>
            </a:pPr>
            <a:endParaRPr lang="nl-NL" dirty="0"/>
          </a:p>
          <a:p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50" y="3140968"/>
            <a:ext cx="6876288" cy="343814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633788" y="3017838"/>
            <a:ext cx="2090737" cy="4222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cs typeface="Arial" charset="0"/>
              </a:rPr>
              <a:t>Schimmeldraden</a:t>
            </a:r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6" name="Rechte verbindingslijn met pijl 5"/>
          <p:cNvCxnSpPr>
            <a:stCxn id="5" idx="2"/>
          </p:cNvCxnSpPr>
          <p:nvPr/>
        </p:nvCxnSpPr>
        <p:spPr>
          <a:xfrm flipH="1">
            <a:off x="3419475" y="3452813"/>
            <a:ext cx="1260475" cy="647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3414713" y="6092825"/>
            <a:ext cx="2087562" cy="4095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 err="1"/>
              <a:t>Actinomyceet</a:t>
            </a:r>
            <a:endParaRPr lang="en-US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1771650" y="6297613"/>
            <a:ext cx="1651000" cy="190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V="1">
            <a:off x="5502275" y="5732463"/>
            <a:ext cx="1014413" cy="5651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3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Determineren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Gebruik</a:t>
            </a:r>
            <a:r>
              <a:rPr lang="en-US" dirty="0"/>
              <a:t> de </a:t>
            </a:r>
            <a:r>
              <a:rPr lang="en-US" dirty="0" err="1"/>
              <a:t>determinatietabel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je </a:t>
            </a:r>
            <a:r>
              <a:rPr lang="en-US" dirty="0" err="1"/>
              <a:t>selectie</a:t>
            </a:r>
            <a:r>
              <a:rPr lang="en-US" dirty="0"/>
              <a:t> van </a:t>
            </a:r>
            <a:r>
              <a:rPr lang="en-US" dirty="0" err="1"/>
              <a:t>actinomyceten</a:t>
            </a:r>
            <a:endParaRPr lang="en-US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624" y="2713056"/>
            <a:ext cx="5254752" cy="395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Hoe te </a:t>
            </a:r>
            <a:r>
              <a:rPr lang="en-US" dirty="0" err="1" smtClean="0"/>
              <a:t>werk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Teken op de plaat vier kwadranten en nummer deze</a:t>
            </a:r>
          </a:p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Zet per groepje vier </a:t>
            </a:r>
            <a:r>
              <a:rPr lang="nl-NL" sz="2800" dirty="0" smtClean="0">
                <a:solidFill>
                  <a:prstClr val="black"/>
                </a:solidFill>
              </a:rPr>
              <a:t>kolonies </a:t>
            </a:r>
            <a:r>
              <a:rPr lang="nl-NL" sz="2800" dirty="0">
                <a:solidFill>
                  <a:prstClr val="black"/>
                </a:solidFill>
              </a:rPr>
              <a:t>door</a:t>
            </a:r>
          </a:p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Strijk een kolonie eerst op de ene plaat en prik op de tweede plaat, bij hetzelfde nummer</a:t>
            </a:r>
          </a:p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Gebruik bij elke kolonie een nieuwe tandenstoker</a:t>
            </a:r>
          </a:p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De plaat met prikjes wordt </a:t>
            </a:r>
            <a:r>
              <a:rPr lang="nl-NL" sz="2800" dirty="0" smtClean="0">
                <a:solidFill>
                  <a:prstClr val="black"/>
                </a:solidFill>
              </a:rPr>
              <a:t>gebruikt </a:t>
            </a:r>
            <a:r>
              <a:rPr lang="nl-NL" sz="2800" dirty="0">
                <a:solidFill>
                  <a:prstClr val="black"/>
                </a:solidFill>
              </a:rPr>
              <a:t>om antibioticaproductie te testen </a:t>
            </a:r>
          </a:p>
          <a:p>
            <a:pPr lvl="0" eaLnBrk="1" hangingPunct="1"/>
            <a:r>
              <a:rPr lang="nl-NL" sz="2800" dirty="0">
                <a:solidFill>
                  <a:prstClr val="black"/>
                </a:solidFill>
              </a:rPr>
              <a:t>De plaat met strijkjes wordt bewaard, om interessante </a:t>
            </a:r>
            <a:r>
              <a:rPr lang="nl-NL" sz="2800" dirty="0" err="1">
                <a:solidFill>
                  <a:prstClr val="black"/>
                </a:solidFill>
              </a:rPr>
              <a:t>isolaten</a:t>
            </a:r>
            <a:r>
              <a:rPr lang="nl-NL" sz="2800" dirty="0">
                <a:solidFill>
                  <a:prstClr val="black"/>
                </a:solidFill>
              </a:rPr>
              <a:t> eventueel nog verder te testen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89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Prik</a:t>
            </a:r>
            <a:r>
              <a:rPr lang="en-US" dirty="0" smtClean="0"/>
              <a:t> de </a:t>
            </a:r>
            <a:r>
              <a:rPr lang="en-US" dirty="0" err="1" smtClean="0"/>
              <a:t>kolonie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Prik met een tandenstoker in een </a:t>
            </a:r>
            <a:r>
              <a:rPr lang="nl-NL" dirty="0" err="1"/>
              <a:t>actinomyceet</a:t>
            </a:r>
            <a:r>
              <a:rPr lang="nl-NL" dirty="0"/>
              <a:t> kolonie zonder iets anders aan te raken</a:t>
            </a:r>
          </a:p>
          <a:p>
            <a:pPr eaLnBrk="1" hangingPunct="1">
              <a:defRPr/>
            </a:pPr>
            <a:endParaRPr lang="nl-NL" dirty="0"/>
          </a:p>
          <a:p>
            <a:endParaRPr lang="nl-NL" dirty="0"/>
          </a:p>
        </p:txBody>
      </p:sp>
      <p:grpSp>
        <p:nvGrpSpPr>
          <p:cNvPr id="4" name="Groep 18"/>
          <p:cNvGrpSpPr>
            <a:grpSpLocks/>
          </p:cNvGrpSpPr>
          <p:nvPr/>
        </p:nvGrpSpPr>
        <p:grpSpPr bwMode="auto">
          <a:xfrm>
            <a:off x="3762375" y="2376488"/>
            <a:ext cx="4843463" cy="4170362"/>
            <a:chOff x="2411760" y="2032464"/>
            <a:chExt cx="4843630" cy="4170184"/>
          </a:xfrm>
        </p:grpSpPr>
        <p:grpSp>
          <p:nvGrpSpPr>
            <p:cNvPr id="5" name="Groep 69"/>
            <p:cNvGrpSpPr>
              <a:grpSpLocks/>
            </p:cNvGrpSpPr>
            <p:nvPr/>
          </p:nvGrpSpPr>
          <p:grpSpPr bwMode="auto">
            <a:xfrm>
              <a:off x="2411760" y="3174020"/>
              <a:ext cx="4843630" cy="3028628"/>
              <a:chOff x="389547" y="4694497"/>
              <a:chExt cx="2880320" cy="1800381"/>
            </a:xfrm>
          </p:grpSpPr>
          <p:sp>
            <p:nvSpPr>
              <p:cNvPr id="16" name="Ovaal 15"/>
              <p:cNvSpPr/>
              <p:nvPr/>
            </p:nvSpPr>
            <p:spPr>
              <a:xfrm>
                <a:off x="389547" y="5053916"/>
                <a:ext cx="2880320" cy="1440962"/>
              </a:xfrm>
              <a:prstGeom prst="ellipse">
                <a:avLst/>
              </a:prstGeom>
              <a:solidFill>
                <a:srgbClr val="C41A42">
                  <a:alpha val="85098"/>
                </a:srgbClr>
              </a:solidFill>
              <a:ln>
                <a:solidFill>
                  <a:srgbClr val="DB0D0D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al 16"/>
              <p:cNvSpPr/>
              <p:nvPr/>
            </p:nvSpPr>
            <p:spPr>
              <a:xfrm>
                <a:off x="389547" y="4909536"/>
                <a:ext cx="2880320" cy="1440963"/>
              </a:xfrm>
              <a:prstGeom prst="ellipse">
                <a:avLst/>
              </a:prstGeom>
              <a:solidFill>
                <a:srgbClr val="C41A42">
                  <a:alpha val="85098"/>
                </a:srgbClr>
              </a:solidFill>
              <a:ln>
                <a:solidFill>
                  <a:srgbClr val="DB0D0D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Ovaal 17"/>
              <p:cNvSpPr/>
              <p:nvPr/>
            </p:nvSpPr>
            <p:spPr>
              <a:xfrm>
                <a:off x="389547" y="4694382"/>
                <a:ext cx="2880320" cy="144096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Ovaal 18"/>
              <p:cNvSpPr/>
              <p:nvPr/>
            </p:nvSpPr>
            <p:spPr>
              <a:xfrm>
                <a:off x="1397801" y="5530462"/>
                <a:ext cx="215245" cy="126450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Ovaal 5"/>
            <p:cNvSpPr/>
            <p:nvPr/>
          </p:nvSpPr>
          <p:spPr bwMode="auto">
            <a:xfrm>
              <a:off x="4670851" y="5229553"/>
              <a:ext cx="363550" cy="21271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al 6"/>
            <p:cNvSpPr/>
            <p:nvPr/>
          </p:nvSpPr>
          <p:spPr bwMode="auto">
            <a:xfrm>
              <a:off x="4569247" y="3789751"/>
              <a:ext cx="363550" cy="21271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al 7"/>
            <p:cNvSpPr/>
            <p:nvPr/>
          </p:nvSpPr>
          <p:spPr bwMode="auto">
            <a:xfrm>
              <a:off x="5401126" y="4172323"/>
              <a:ext cx="361962" cy="214303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al 8"/>
            <p:cNvSpPr/>
            <p:nvPr/>
          </p:nvSpPr>
          <p:spPr bwMode="auto">
            <a:xfrm>
              <a:off x="5220145" y="3764352"/>
              <a:ext cx="361962" cy="21271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al 9"/>
            <p:cNvSpPr/>
            <p:nvPr/>
          </p:nvSpPr>
          <p:spPr bwMode="auto">
            <a:xfrm>
              <a:off x="5715462" y="4096126"/>
              <a:ext cx="620733" cy="36669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al 10"/>
            <p:cNvSpPr/>
            <p:nvPr/>
          </p:nvSpPr>
          <p:spPr bwMode="auto">
            <a:xfrm>
              <a:off x="3275390" y="3892935"/>
              <a:ext cx="620734" cy="366696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Vrije vorm 11"/>
            <p:cNvSpPr/>
            <p:nvPr/>
          </p:nvSpPr>
          <p:spPr>
            <a:xfrm>
              <a:off x="2797536" y="4392975"/>
              <a:ext cx="639784" cy="614337"/>
            </a:xfrm>
            <a:custGeom>
              <a:avLst/>
              <a:gdLst>
                <a:gd name="connsiteX0" fmla="*/ 138417 w 689562"/>
                <a:gd name="connsiteY0" fmla="*/ 288098 h 615443"/>
                <a:gd name="connsiteX1" fmla="*/ 138417 w 689562"/>
                <a:gd name="connsiteY1" fmla="*/ 288098 h 615443"/>
                <a:gd name="connsiteX2" fmla="*/ 38209 w 689562"/>
                <a:gd name="connsiteY2" fmla="*/ 212942 h 615443"/>
                <a:gd name="connsiteX3" fmla="*/ 25682 w 689562"/>
                <a:gd name="connsiteY3" fmla="*/ 175364 h 615443"/>
                <a:gd name="connsiteX4" fmla="*/ 38209 w 689562"/>
                <a:gd name="connsiteY4" fmla="*/ 100208 h 615443"/>
                <a:gd name="connsiteX5" fmla="*/ 75787 w 689562"/>
                <a:gd name="connsiteY5" fmla="*/ 87682 h 615443"/>
                <a:gd name="connsiteX6" fmla="*/ 213573 w 689562"/>
                <a:gd name="connsiteY6" fmla="*/ 75156 h 615443"/>
                <a:gd name="connsiteX7" fmla="*/ 301255 w 689562"/>
                <a:gd name="connsiteY7" fmla="*/ 25052 h 615443"/>
                <a:gd name="connsiteX8" fmla="*/ 376411 w 689562"/>
                <a:gd name="connsiteY8" fmla="*/ 0 h 615443"/>
                <a:gd name="connsiteX9" fmla="*/ 451567 w 689562"/>
                <a:gd name="connsiteY9" fmla="*/ 50104 h 615443"/>
                <a:gd name="connsiteX10" fmla="*/ 501672 w 689562"/>
                <a:gd name="connsiteY10" fmla="*/ 75156 h 615443"/>
                <a:gd name="connsiteX11" fmla="*/ 564302 w 689562"/>
                <a:gd name="connsiteY11" fmla="*/ 150312 h 615443"/>
                <a:gd name="connsiteX12" fmla="*/ 626932 w 689562"/>
                <a:gd name="connsiteY12" fmla="*/ 263046 h 615443"/>
                <a:gd name="connsiteX13" fmla="*/ 651984 w 689562"/>
                <a:gd name="connsiteY13" fmla="*/ 450937 h 615443"/>
                <a:gd name="connsiteX14" fmla="*/ 664510 w 689562"/>
                <a:gd name="connsiteY14" fmla="*/ 488515 h 615443"/>
                <a:gd name="connsiteX15" fmla="*/ 689562 w 689562"/>
                <a:gd name="connsiteY15" fmla="*/ 588723 h 615443"/>
                <a:gd name="connsiteX16" fmla="*/ 476619 w 689562"/>
                <a:gd name="connsiteY16" fmla="*/ 601249 h 615443"/>
                <a:gd name="connsiteX17" fmla="*/ 376411 w 689562"/>
                <a:gd name="connsiteY17" fmla="*/ 576197 h 615443"/>
                <a:gd name="connsiteX18" fmla="*/ 276203 w 689562"/>
                <a:gd name="connsiteY18" fmla="*/ 563671 h 615443"/>
                <a:gd name="connsiteX19" fmla="*/ 226099 w 689562"/>
                <a:gd name="connsiteY19" fmla="*/ 551145 h 615443"/>
                <a:gd name="connsiteX20" fmla="*/ 13156 w 689562"/>
                <a:gd name="connsiteY20" fmla="*/ 538619 h 615443"/>
                <a:gd name="connsiteX21" fmla="*/ 630 w 689562"/>
                <a:gd name="connsiteY21" fmla="*/ 501041 h 615443"/>
                <a:gd name="connsiteX22" fmla="*/ 88313 w 689562"/>
                <a:gd name="connsiteY22" fmla="*/ 263046 h 615443"/>
                <a:gd name="connsiteX23" fmla="*/ 138417 w 689562"/>
                <a:gd name="connsiteY23" fmla="*/ 288098 h 615443"/>
                <a:gd name="connsiteX0" fmla="*/ 81267 w 689562"/>
                <a:gd name="connsiteY0" fmla="*/ 450023 h 615443"/>
                <a:gd name="connsiteX1" fmla="*/ 138417 w 689562"/>
                <a:gd name="connsiteY1" fmla="*/ 288098 h 615443"/>
                <a:gd name="connsiteX2" fmla="*/ 38209 w 689562"/>
                <a:gd name="connsiteY2" fmla="*/ 212942 h 615443"/>
                <a:gd name="connsiteX3" fmla="*/ 25682 w 689562"/>
                <a:gd name="connsiteY3" fmla="*/ 175364 h 615443"/>
                <a:gd name="connsiteX4" fmla="*/ 38209 w 689562"/>
                <a:gd name="connsiteY4" fmla="*/ 100208 h 615443"/>
                <a:gd name="connsiteX5" fmla="*/ 75787 w 689562"/>
                <a:gd name="connsiteY5" fmla="*/ 87682 h 615443"/>
                <a:gd name="connsiteX6" fmla="*/ 213573 w 689562"/>
                <a:gd name="connsiteY6" fmla="*/ 75156 h 615443"/>
                <a:gd name="connsiteX7" fmla="*/ 301255 w 689562"/>
                <a:gd name="connsiteY7" fmla="*/ 25052 h 615443"/>
                <a:gd name="connsiteX8" fmla="*/ 376411 w 689562"/>
                <a:gd name="connsiteY8" fmla="*/ 0 h 615443"/>
                <a:gd name="connsiteX9" fmla="*/ 451567 w 689562"/>
                <a:gd name="connsiteY9" fmla="*/ 50104 h 615443"/>
                <a:gd name="connsiteX10" fmla="*/ 501672 w 689562"/>
                <a:gd name="connsiteY10" fmla="*/ 75156 h 615443"/>
                <a:gd name="connsiteX11" fmla="*/ 564302 w 689562"/>
                <a:gd name="connsiteY11" fmla="*/ 150312 h 615443"/>
                <a:gd name="connsiteX12" fmla="*/ 626932 w 689562"/>
                <a:gd name="connsiteY12" fmla="*/ 263046 h 615443"/>
                <a:gd name="connsiteX13" fmla="*/ 651984 w 689562"/>
                <a:gd name="connsiteY13" fmla="*/ 450937 h 615443"/>
                <a:gd name="connsiteX14" fmla="*/ 664510 w 689562"/>
                <a:gd name="connsiteY14" fmla="*/ 488515 h 615443"/>
                <a:gd name="connsiteX15" fmla="*/ 689562 w 689562"/>
                <a:gd name="connsiteY15" fmla="*/ 588723 h 615443"/>
                <a:gd name="connsiteX16" fmla="*/ 476619 w 689562"/>
                <a:gd name="connsiteY16" fmla="*/ 601249 h 615443"/>
                <a:gd name="connsiteX17" fmla="*/ 376411 w 689562"/>
                <a:gd name="connsiteY17" fmla="*/ 576197 h 615443"/>
                <a:gd name="connsiteX18" fmla="*/ 276203 w 689562"/>
                <a:gd name="connsiteY18" fmla="*/ 563671 h 615443"/>
                <a:gd name="connsiteX19" fmla="*/ 226099 w 689562"/>
                <a:gd name="connsiteY19" fmla="*/ 551145 h 615443"/>
                <a:gd name="connsiteX20" fmla="*/ 13156 w 689562"/>
                <a:gd name="connsiteY20" fmla="*/ 538619 h 615443"/>
                <a:gd name="connsiteX21" fmla="*/ 630 w 689562"/>
                <a:gd name="connsiteY21" fmla="*/ 501041 h 615443"/>
                <a:gd name="connsiteX22" fmla="*/ 88313 w 689562"/>
                <a:gd name="connsiteY22" fmla="*/ 263046 h 615443"/>
                <a:gd name="connsiteX23" fmla="*/ 81267 w 689562"/>
                <a:gd name="connsiteY23" fmla="*/ 450023 h 615443"/>
                <a:gd name="connsiteX0" fmla="*/ 81267 w 689562"/>
                <a:gd name="connsiteY0" fmla="*/ 450023 h 615443"/>
                <a:gd name="connsiteX1" fmla="*/ 138417 w 689562"/>
                <a:gd name="connsiteY1" fmla="*/ 288098 h 615443"/>
                <a:gd name="connsiteX2" fmla="*/ 38209 w 689562"/>
                <a:gd name="connsiteY2" fmla="*/ 212942 h 615443"/>
                <a:gd name="connsiteX3" fmla="*/ 25682 w 689562"/>
                <a:gd name="connsiteY3" fmla="*/ 175364 h 615443"/>
                <a:gd name="connsiteX4" fmla="*/ 38209 w 689562"/>
                <a:gd name="connsiteY4" fmla="*/ 100208 h 615443"/>
                <a:gd name="connsiteX5" fmla="*/ 75787 w 689562"/>
                <a:gd name="connsiteY5" fmla="*/ 87682 h 615443"/>
                <a:gd name="connsiteX6" fmla="*/ 213573 w 689562"/>
                <a:gd name="connsiteY6" fmla="*/ 75156 h 615443"/>
                <a:gd name="connsiteX7" fmla="*/ 301255 w 689562"/>
                <a:gd name="connsiteY7" fmla="*/ 25052 h 615443"/>
                <a:gd name="connsiteX8" fmla="*/ 376411 w 689562"/>
                <a:gd name="connsiteY8" fmla="*/ 0 h 615443"/>
                <a:gd name="connsiteX9" fmla="*/ 451567 w 689562"/>
                <a:gd name="connsiteY9" fmla="*/ 50104 h 615443"/>
                <a:gd name="connsiteX10" fmla="*/ 501672 w 689562"/>
                <a:gd name="connsiteY10" fmla="*/ 75156 h 615443"/>
                <a:gd name="connsiteX11" fmla="*/ 564302 w 689562"/>
                <a:gd name="connsiteY11" fmla="*/ 150312 h 615443"/>
                <a:gd name="connsiteX12" fmla="*/ 626932 w 689562"/>
                <a:gd name="connsiteY12" fmla="*/ 263046 h 615443"/>
                <a:gd name="connsiteX13" fmla="*/ 651984 w 689562"/>
                <a:gd name="connsiteY13" fmla="*/ 450937 h 615443"/>
                <a:gd name="connsiteX14" fmla="*/ 664510 w 689562"/>
                <a:gd name="connsiteY14" fmla="*/ 488515 h 615443"/>
                <a:gd name="connsiteX15" fmla="*/ 689562 w 689562"/>
                <a:gd name="connsiteY15" fmla="*/ 588723 h 615443"/>
                <a:gd name="connsiteX16" fmla="*/ 476619 w 689562"/>
                <a:gd name="connsiteY16" fmla="*/ 601249 h 615443"/>
                <a:gd name="connsiteX17" fmla="*/ 376411 w 689562"/>
                <a:gd name="connsiteY17" fmla="*/ 576197 h 615443"/>
                <a:gd name="connsiteX18" fmla="*/ 276203 w 689562"/>
                <a:gd name="connsiteY18" fmla="*/ 563671 h 615443"/>
                <a:gd name="connsiteX19" fmla="*/ 226099 w 689562"/>
                <a:gd name="connsiteY19" fmla="*/ 551145 h 615443"/>
                <a:gd name="connsiteX20" fmla="*/ 13156 w 689562"/>
                <a:gd name="connsiteY20" fmla="*/ 538619 h 615443"/>
                <a:gd name="connsiteX21" fmla="*/ 630 w 689562"/>
                <a:gd name="connsiteY21" fmla="*/ 501041 h 615443"/>
                <a:gd name="connsiteX22" fmla="*/ 50213 w 689562"/>
                <a:gd name="connsiteY22" fmla="*/ 379727 h 615443"/>
                <a:gd name="connsiteX23" fmla="*/ 81267 w 689562"/>
                <a:gd name="connsiteY23" fmla="*/ 450023 h 615443"/>
                <a:gd name="connsiteX0" fmla="*/ 66980 w 689562"/>
                <a:gd name="connsiteY0" fmla="*/ 319055 h 615443"/>
                <a:gd name="connsiteX1" fmla="*/ 138417 w 689562"/>
                <a:gd name="connsiteY1" fmla="*/ 288098 h 615443"/>
                <a:gd name="connsiteX2" fmla="*/ 38209 w 689562"/>
                <a:gd name="connsiteY2" fmla="*/ 212942 h 615443"/>
                <a:gd name="connsiteX3" fmla="*/ 25682 w 689562"/>
                <a:gd name="connsiteY3" fmla="*/ 175364 h 615443"/>
                <a:gd name="connsiteX4" fmla="*/ 38209 w 689562"/>
                <a:gd name="connsiteY4" fmla="*/ 100208 h 615443"/>
                <a:gd name="connsiteX5" fmla="*/ 75787 w 689562"/>
                <a:gd name="connsiteY5" fmla="*/ 87682 h 615443"/>
                <a:gd name="connsiteX6" fmla="*/ 213573 w 689562"/>
                <a:gd name="connsiteY6" fmla="*/ 75156 h 615443"/>
                <a:gd name="connsiteX7" fmla="*/ 301255 w 689562"/>
                <a:gd name="connsiteY7" fmla="*/ 25052 h 615443"/>
                <a:gd name="connsiteX8" fmla="*/ 376411 w 689562"/>
                <a:gd name="connsiteY8" fmla="*/ 0 h 615443"/>
                <a:gd name="connsiteX9" fmla="*/ 451567 w 689562"/>
                <a:gd name="connsiteY9" fmla="*/ 50104 h 615443"/>
                <a:gd name="connsiteX10" fmla="*/ 501672 w 689562"/>
                <a:gd name="connsiteY10" fmla="*/ 75156 h 615443"/>
                <a:gd name="connsiteX11" fmla="*/ 564302 w 689562"/>
                <a:gd name="connsiteY11" fmla="*/ 150312 h 615443"/>
                <a:gd name="connsiteX12" fmla="*/ 626932 w 689562"/>
                <a:gd name="connsiteY12" fmla="*/ 263046 h 615443"/>
                <a:gd name="connsiteX13" fmla="*/ 651984 w 689562"/>
                <a:gd name="connsiteY13" fmla="*/ 450937 h 615443"/>
                <a:gd name="connsiteX14" fmla="*/ 664510 w 689562"/>
                <a:gd name="connsiteY14" fmla="*/ 488515 h 615443"/>
                <a:gd name="connsiteX15" fmla="*/ 689562 w 689562"/>
                <a:gd name="connsiteY15" fmla="*/ 588723 h 615443"/>
                <a:gd name="connsiteX16" fmla="*/ 476619 w 689562"/>
                <a:gd name="connsiteY16" fmla="*/ 601249 h 615443"/>
                <a:gd name="connsiteX17" fmla="*/ 376411 w 689562"/>
                <a:gd name="connsiteY17" fmla="*/ 576197 h 615443"/>
                <a:gd name="connsiteX18" fmla="*/ 276203 w 689562"/>
                <a:gd name="connsiteY18" fmla="*/ 563671 h 615443"/>
                <a:gd name="connsiteX19" fmla="*/ 226099 w 689562"/>
                <a:gd name="connsiteY19" fmla="*/ 551145 h 615443"/>
                <a:gd name="connsiteX20" fmla="*/ 13156 w 689562"/>
                <a:gd name="connsiteY20" fmla="*/ 538619 h 615443"/>
                <a:gd name="connsiteX21" fmla="*/ 630 w 689562"/>
                <a:gd name="connsiteY21" fmla="*/ 501041 h 615443"/>
                <a:gd name="connsiteX22" fmla="*/ 50213 w 689562"/>
                <a:gd name="connsiteY22" fmla="*/ 379727 h 615443"/>
                <a:gd name="connsiteX23" fmla="*/ 66980 w 689562"/>
                <a:gd name="connsiteY23" fmla="*/ 319055 h 615443"/>
                <a:gd name="connsiteX0" fmla="*/ 66980 w 689562"/>
                <a:gd name="connsiteY0" fmla="*/ 319055 h 615443"/>
                <a:gd name="connsiteX1" fmla="*/ 52692 w 689562"/>
                <a:gd name="connsiteY1" fmla="*/ 264285 h 615443"/>
                <a:gd name="connsiteX2" fmla="*/ 38209 w 689562"/>
                <a:gd name="connsiteY2" fmla="*/ 212942 h 615443"/>
                <a:gd name="connsiteX3" fmla="*/ 25682 w 689562"/>
                <a:gd name="connsiteY3" fmla="*/ 175364 h 615443"/>
                <a:gd name="connsiteX4" fmla="*/ 38209 w 689562"/>
                <a:gd name="connsiteY4" fmla="*/ 100208 h 615443"/>
                <a:gd name="connsiteX5" fmla="*/ 75787 w 689562"/>
                <a:gd name="connsiteY5" fmla="*/ 87682 h 615443"/>
                <a:gd name="connsiteX6" fmla="*/ 213573 w 689562"/>
                <a:gd name="connsiteY6" fmla="*/ 75156 h 615443"/>
                <a:gd name="connsiteX7" fmla="*/ 301255 w 689562"/>
                <a:gd name="connsiteY7" fmla="*/ 25052 h 615443"/>
                <a:gd name="connsiteX8" fmla="*/ 376411 w 689562"/>
                <a:gd name="connsiteY8" fmla="*/ 0 h 615443"/>
                <a:gd name="connsiteX9" fmla="*/ 451567 w 689562"/>
                <a:gd name="connsiteY9" fmla="*/ 50104 h 615443"/>
                <a:gd name="connsiteX10" fmla="*/ 501672 w 689562"/>
                <a:gd name="connsiteY10" fmla="*/ 75156 h 615443"/>
                <a:gd name="connsiteX11" fmla="*/ 564302 w 689562"/>
                <a:gd name="connsiteY11" fmla="*/ 150312 h 615443"/>
                <a:gd name="connsiteX12" fmla="*/ 626932 w 689562"/>
                <a:gd name="connsiteY12" fmla="*/ 263046 h 615443"/>
                <a:gd name="connsiteX13" fmla="*/ 651984 w 689562"/>
                <a:gd name="connsiteY13" fmla="*/ 450937 h 615443"/>
                <a:gd name="connsiteX14" fmla="*/ 664510 w 689562"/>
                <a:gd name="connsiteY14" fmla="*/ 488515 h 615443"/>
                <a:gd name="connsiteX15" fmla="*/ 689562 w 689562"/>
                <a:gd name="connsiteY15" fmla="*/ 588723 h 615443"/>
                <a:gd name="connsiteX16" fmla="*/ 476619 w 689562"/>
                <a:gd name="connsiteY16" fmla="*/ 601249 h 615443"/>
                <a:gd name="connsiteX17" fmla="*/ 376411 w 689562"/>
                <a:gd name="connsiteY17" fmla="*/ 576197 h 615443"/>
                <a:gd name="connsiteX18" fmla="*/ 276203 w 689562"/>
                <a:gd name="connsiteY18" fmla="*/ 563671 h 615443"/>
                <a:gd name="connsiteX19" fmla="*/ 226099 w 689562"/>
                <a:gd name="connsiteY19" fmla="*/ 551145 h 615443"/>
                <a:gd name="connsiteX20" fmla="*/ 13156 w 689562"/>
                <a:gd name="connsiteY20" fmla="*/ 538619 h 615443"/>
                <a:gd name="connsiteX21" fmla="*/ 630 w 689562"/>
                <a:gd name="connsiteY21" fmla="*/ 501041 h 615443"/>
                <a:gd name="connsiteX22" fmla="*/ 50213 w 689562"/>
                <a:gd name="connsiteY22" fmla="*/ 379727 h 615443"/>
                <a:gd name="connsiteX23" fmla="*/ 66980 w 689562"/>
                <a:gd name="connsiteY23" fmla="*/ 319055 h 615443"/>
                <a:gd name="connsiteX0" fmla="*/ 54360 w 676942"/>
                <a:gd name="connsiteY0" fmla="*/ 319055 h 615443"/>
                <a:gd name="connsiteX1" fmla="*/ 40072 w 676942"/>
                <a:gd name="connsiteY1" fmla="*/ 264285 h 615443"/>
                <a:gd name="connsiteX2" fmla="*/ 25589 w 676942"/>
                <a:gd name="connsiteY2" fmla="*/ 212942 h 615443"/>
                <a:gd name="connsiteX3" fmla="*/ 13062 w 676942"/>
                <a:gd name="connsiteY3" fmla="*/ 175364 h 615443"/>
                <a:gd name="connsiteX4" fmla="*/ 25589 w 676942"/>
                <a:gd name="connsiteY4" fmla="*/ 100208 h 615443"/>
                <a:gd name="connsiteX5" fmla="*/ 63167 w 676942"/>
                <a:gd name="connsiteY5" fmla="*/ 87682 h 615443"/>
                <a:gd name="connsiteX6" fmla="*/ 200953 w 676942"/>
                <a:gd name="connsiteY6" fmla="*/ 75156 h 615443"/>
                <a:gd name="connsiteX7" fmla="*/ 288635 w 676942"/>
                <a:gd name="connsiteY7" fmla="*/ 25052 h 615443"/>
                <a:gd name="connsiteX8" fmla="*/ 363791 w 676942"/>
                <a:gd name="connsiteY8" fmla="*/ 0 h 615443"/>
                <a:gd name="connsiteX9" fmla="*/ 438947 w 676942"/>
                <a:gd name="connsiteY9" fmla="*/ 50104 h 615443"/>
                <a:gd name="connsiteX10" fmla="*/ 489052 w 676942"/>
                <a:gd name="connsiteY10" fmla="*/ 75156 h 615443"/>
                <a:gd name="connsiteX11" fmla="*/ 551682 w 676942"/>
                <a:gd name="connsiteY11" fmla="*/ 150312 h 615443"/>
                <a:gd name="connsiteX12" fmla="*/ 614312 w 676942"/>
                <a:gd name="connsiteY12" fmla="*/ 263046 h 615443"/>
                <a:gd name="connsiteX13" fmla="*/ 639364 w 676942"/>
                <a:gd name="connsiteY13" fmla="*/ 450937 h 615443"/>
                <a:gd name="connsiteX14" fmla="*/ 651890 w 676942"/>
                <a:gd name="connsiteY14" fmla="*/ 488515 h 615443"/>
                <a:gd name="connsiteX15" fmla="*/ 676942 w 676942"/>
                <a:gd name="connsiteY15" fmla="*/ 588723 h 615443"/>
                <a:gd name="connsiteX16" fmla="*/ 463999 w 676942"/>
                <a:gd name="connsiteY16" fmla="*/ 601249 h 615443"/>
                <a:gd name="connsiteX17" fmla="*/ 363791 w 676942"/>
                <a:gd name="connsiteY17" fmla="*/ 576197 h 615443"/>
                <a:gd name="connsiteX18" fmla="*/ 263583 w 676942"/>
                <a:gd name="connsiteY18" fmla="*/ 563671 h 615443"/>
                <a:gd name="connsiteX19" fmla="*/ 213479 w 676942"/>
                <a:gd name="connsiteY19" fmla="*/ 551145 h 615443"/>
                <a:gd name="connsiteX20" fmla="*/ 536 w 676942"/>
                <a:gd name="connsiteY20" fmla="*/ 538619 h 615443"/>
                <a:gd name="connsiteX21" fmla="*/ 21347 w 676942"/>
                <a:gd name="connsiteY21" fmla="*/ 489135 h 615443"/>
                <a:gd name="connsiteX22" fmla="*/ 37593 w 676942"/>
                <a:gd name="connsiteY22" fmla="*/ 379727 h 615443"/>
                <a:gd name="connsiteX23" fmla="*/ 54360 w 676942"/>
                <a:gd name="connsiteY23" fmla="*/ 319055 h 615443"/>
                <a:gd name="connsiteX0" fmla="*/ 41299 w 663881"/>
                <a:gd name="connsiteY0" fmla="*/ 319055 h 615443"/>
                <a:gd name="connsiteX1" fmla="*/ 27011 w 663881"/>
                <a:gd name="connsiteY1" fmla="*/ 264285 h 615443"/>
                <a:gd name="connsiteX2" fmla="*/ 12528 w 663881"/>
                <a:gd name="connsiteY2" fmla="*/ 212942 h 615443"/>
                <a:gd name="connsiteX3" fmla="*/ 1 w 663881"/>
                <a:gd name="connsiteY3" fmla="*/ 175364 h 615443"/>
                <a:gd name="connsiteX4" fmla="*/ 12528 w 663881"/>
                <a:gd name="connsiteY4" fmla="*/ 100208 h 615443"/>
                <a:gd name="connsiteX5" fmla="*/ 50106 w 663881"/>
                <a:gd name="connsiteY5" fmla="*/ 87682 h 615443"/>
                <a:gd name="connsiteX6" fmla="*/ 187892 w 663881"/>
                <a:gd name="connsiteY6" fmla="*/ 75156 h 615443"/>
                <a:gd name="connsiteX7" fmla="*/ 275574 w 663881"/>
                <a:gd name="connsiteY7" fmla="*/ 25052 h 615443"/>
                <a:gd name="connsiteX8" fmla="*/ 350730 w 663881"/>
                <a:gd name="connsiteY8" fmla="*/ 0 h 615443"/>
                <a:gd name="connsiteX9" fmla="*/ 425886 w 663881"/>
                <a:gd name="connsiteY9" fmla="*/ 50104 h 615443"/>
                <a:gd name="connsiteX10" fmla="*/ 475991 w 663881"/>
                <a:gd name="connsiteY10" fmla="*/ 75156 h 615443"/>
                <a:gd name="connsiteX11" fmla="*/ 538621 w 663881"/>
                <a:gd name="connsiteY11" fmla="*/ 150312 h 615443"/>
                <a:gd name="connsiteX12" fmla="*/ 601251 w 663881"/>
                <a:gd name="connsiteY12" fmla="*/ 263046 h 615443"/>
                <a:gd name="connsiteX13" fmla="*/ 626303 w 663881"/>
                <a:gd name="connsiteY13" fmla="*/ 450937 h 615443"/>
                <a:gd name="connsiteX14" fmla="*/ 638829 w 663881"/>
                <a:gd name="connsiteY14" fmla="*/ 488515 h 615443"/>
                <a:gd name="connsiteX15" fmla="*/ 663881 w 663881"/>
                <a:gd name="connsiteY15" fmla="*/ 588723 h 615443"/>
                <a:gd name="connsiteX16" fmla="*/ 450938 w 663881"/>
                <a:gd name="connsiteY16" fmla="*/ 601249 h 615443"/>
                <a:gd name="connsiteX17" fmla="*/ 350730 w 663881"/>
                <a:gd name="connsiteY17" fmla="*/ 576197 h 615443"/>
                <a:gd name="connsiteX18" fmla="*/ 250522 w 663881"/>
                <a:gd name="connsiteY18" fmla="*/ 563671 h 615443"/>
                <a:gd name="connsiteX19" fmla="*/ 200418 w 663881"/>
                <a:gd name="connsiteY19" fmla="*/ 551145 h 615443"/>
                <a:gd name="connsiteX20" fmla="*/ 85106 w 663881"/>
                <a:gd name="connsiteY20" fmla="*/ 560050 h 615443"/>
                <a:gd name="connsiteX21" fmla="*/ 8286 w 663881"/>
                <a:gd name="connsiteY21" fmla="*/ 489135 h 615443"/>
                <a:gd name="connsiteX22" fmla="*/ 24532 w 663881"/>
                <a:gd name="connsiteY22" fmla="*/ 379727 h 615443"/>
                <a:gd name="connsiteX23" fmla="*/ 41299 w 663881"/>
                <a:gd name="connsiteY23" fmla="*/ 319055 h 615443"/>
                <a:gd name="connsiteX0" fmla="*/ 41299 w 663881"/>
                <a:gd name="connsiteY0" fmla="*/ 319055 h 615443"/>
                <a:gd name="connsiteX1" fmla="*/ 27011 w 663881"/>
                <a:gd name="connsiteY1" fmla="*/ 264285 h 615443"/>
                <a:gd name="connsiteX2" fmla="*/ 12528 w 663881"/>
                <a:gd name="connsiteY2" fmla="*/ 212942 h 615443"/>
                <a:gd name="connsiteX3" fmla="*/ 1 w 663881"/>
                <a:gd name="connsiteY3" fmla="*/ 175364 h 615443"/>
                <a:gd name="connsiteX4" fmla="*/ 12528 w 663881"/>
                <a:gd name="connsiteY4" fmla="*/ 100208 h 615443"/>
                <a:gd name="connsiteX5" fmla="*/ 50106 w 663881"/>
                <a:gd name="connsiteY5" fmla="*/ 87682 h 615443"/>
                <a:gd name="connsiteX6" fmla="*/ 187892 w 663881"/>
                <a:gd name="connsiteY6" fmla="*/ 75156 h 615443"/>
                <a:gd name="connsiteX7" fmla="*/ 275574 w 663881"/>
                <a:gd name="connsiteY7" fmla="*/ 25052 h 615443"/>
                <a:gd name="connsiteX8" fmla="*/ 350730 w 663881"/>
                <a:gd name="connsiteY8" fmla="*/ 0 h 615443"/>
                <a:gd name="connsiteX9" fmla="*/ 425886 w 663881"/>
                <a:gd name="connsiteY9" fmla="*/ 50104 h 615443"/>
                <a:gd name="connsiteX10" fmla="*/ 475991 w 663881"/>
                <a:gd name="connsiteY10" fmla="*/ 75156 h 615443"/>
                <a:gd name="connsiteX11" fmla="*/ 562434 w 663881"/>
                <a:gd name="connsiteY11" fmla="*/ 200318 h 615443"/>
                <a:gd name="connsiteX12" fmla="*/ 601251 w 663881"/>
                <a:gd name="connsiteY12" fmla="*/ 263046 h 615443"/>
                <a:gd name="connsiteX13" fmla="*/ 626303 w 663881"/>
                <a:gd name="connsiteY13" fmla="*/ 450937 h 615443"/>
                <a:gd name="connsiteX14" fmla="*/ 638829 w 663881"/>
                <a:gd name="connsiteY14" fmla="*/ 488515 h 615443"/>
                <a:gd name="connsiteX15" fmla="*/ 663881 w 663881"/>
                <a:gd name="connsiteY15" fmla="*/ 588723 h 615443"/>
                <a:gd name="connsiteX16" fmla="*/ 450938 w 663881"/>
                <a:gd name="connsiteY16" fmla="*/ 601249 h 615443"/>
                <a:gd name="connsiteX17" fmla="*/ 350730 w 663881"/>
                <a:gd name="connsiteY17" fmla="*/ 576197 h 615443"/>
                <a:gd name="connsiteX18" fmla="*/ 250522 w 663881"/>
                <a:gd name="connsiteY18" fmla="*/ 563671 h 615443"/>
                <a:gd name="connsiteX19" fmla="*/ 200418 w 663881"/>
                <a:gd name="connsiteY19" fmla="*/ 551145 h 615443"/>
                <a:gd name="connsiteX20" fmla="*/ 85106 w 663881"/>
                <a:gd name="connsiteY20" fmla="*/ 560050 h 615443"/>
                <a:gd name="connsiteX21" fmla="*/ 8286 w 663881"/>
                <a:gd name="connsiteY21" fmla="*/ 489135 h 615443"/>
                <a:gd name="connsiteX22" fmla="*/ 24532 w 663881"/>
                <a:gd name="connsiteY22" fmla="*/ 379727 h 615443"/>
                <a:gd name="connsiteX23" fmla="*/ 41299 w 663881"/>
                <a:gd name="connsiteY23" fmla="*/ 319055 h 615443"/>
                <a:gd name="connsiteX0" fmla="*/ 41299 w 663881"/>
                <a:gd name="connsiteY0" fmla="*/ 319055 h 615443"/>
                <a:gd name="connsiteX1" fmla="*/ 27011 w 663881"/>
                <a:gd name="connsiteY1" fmla="*/ 264285 h 615443"/>
                <a:gd name="connsiteX2" fmla="*/ 12528 w 663881"/>
                <a:gd name="connsiteY2" fmla="*/ 212942 h 615443"/>
                <a:gd name="connsiteX3" fmla="*/ 1 w 663881"/>
                <a:gd name="connsiteY3" fmla="*/ 175364 h 615443"/>
                <a:gd name="connsiteX4" fmla="*/ 12528 w 663881"/>
                <a:gd name="connsiteY4" fmla="*/ 100208 h 615443"/>
                <a:gd name="connsiteX5" fmla="*/ 50106 w 663881"/>
                <a:gd name="connsiteY5" fmla="*/ 87682 h 615443"/>
                <a:gd name="connsiteX6" fmla="*/ 187892 w 663881"/>
                <a:gd name="connsiteY6" fmla="*/ 75156 h 615443"/>
                <a:gd name="connsiteX7" fmla="*/ 275574 w 663881"/>
                <a:gd name="connsiteY7" fmla="*/ 25052 h 615443"/>
                <a:gd name="connsiteX8" fmla="*/ 350730 w 663881"/>
                <a:gd name="connsiteY8" fmla="*/ 0 h 615443"/>
                <a:gd name="connsiteX9" fmla="*/ 425886 w 663881"/>
                <a:gd name="connsiteY9" fmla="*/ 50104 h 615443"/>
                <a:gd name="connsiteX10" fmla="*/ 475991 w 663881"/>
                <a:gd name="connsiteY10" fmla="*/ 75156 h 615443"/>
                <a:gd name="connsiteX11" fmla="*/ 562434 w 663881"/>
                <a:gd name="connsiteY11" fmla="*/ 200318 h 615443"/>
                <a:gd name="connsiteX12" fmla="*/ 601251 w 663881"/>
                <a:gd name="connsiteY12" fmla="*/ 263046 h 615443"/>
                <a:gd name="connsiteX13" fmla="*/ 626303 w 663881"/>
                <a:gd name="connsiteY13" fmla="*/ 450937 h 615443"/>
                <a:gd name="connsiteX14" fmla="*/ 638829 w 663881"/>
                <a:gd name="connsiteY14" fmla="*/ 488515 h 615443"/>
                <a:gd name="connsiteX15" fmla="*/ 663881 w 663881"/>
                <a:gd name="connsiteY15" fmla="*/ 588723 h 615443"/>
                <a:gd name="connsiteX16" fmla="*/ 450938 w 663881"/>
                <a:gd name="connsiteY16" fmla="*/ 601249 h 615443"/>
                <a:gd name="connsiteX17" fmla="*/ 350730 w 663881"/>
                <a:gd name="connsiteY17" fmla="*/ 576197 h 615443"/>
                <a:gd name="connsiteX18" fmla="*/ 250522 w 663881"/>
                <a:gd name="connsiteY18" fmla="*/ 563671 h 615443"/>
                <a:gd name="connsiteX19" fmla="*/ 200418 w 663881"/>
                <a:gd name="connsiteY19" fmla="*/ 551145 h 615443"/>
                <a:gd name="connsiteX20" fmla="*/ 85106 w 663881"/>
                <a:gd name="connsiteY20" fmla="*/ 560050 h 615443"/>
                <a:gd name="connsiteX21" fmla="*/ 8286 w 663881"/>
                <a:gd name="connsiteY21" fmla="*/ 489135 h 615443"/>
                <a:gd name="connsiteX22" fmla="*/ 24532 w 663881"/>
                <a:gd name="connsiteY22" fmla="*/ 379727 h 615443"/>
                <a:gd name="connsiteX23" fmla="*/ 41299 w 663881"/>
                <a:gd name="connsiteY23" fmla="*/ 319055 h 615443"/>
                <a:gd name="connsiteX0" fmla="*/ 41299 w 663881"/>
                <a:gd name="connsiteY0" fmla="*/ 319055 h 615443"/>
                <a:gd name="connsiteX1" fmla="*/ 27011 w 663881"/>
                <a:gd name="connsiteY1" fmla="*/ 264285 h 615443"/>
                <a:gd name="connsiteX2" fmla="*/ 12528 w 663881"/>
                <a:gd name="connsiteY2" fmla="*/ 212942 h 615443"/>
                <a:gd name="connsiteX3" fmla="*/ 1 w 663881"/>
                <a:gd name="connsiteY3" fmla="*/ 175364 h 615443"/>
                <a:gd name="connsiteX4" fmla="*/ 12528 w 663881"/>
                <a:gd name="connsiteY4" fmla="*/ 100208 h 615443"/>
                <a:gd name="connsiteX5" fmla="*/ 50106 w 663881"/>
                <a:gd name="connsiteY5" fmla="*/ 87682 h 615443"/>
                <a:gd name="connsiteX6" fmla="*/ 187892 w 663881"/>
                <a:gd name="connsiteY6" fmla="*/ 75156 h 615443"/>
                <a:gd name="connsiteX7" fmla="*/ 275574 w 663881"/>
                <a:gd name="connsiteY7" fmla="*/ 25052 h 615443"/>
                <a:gd name="connsiteX8" fmla="*/ 350730 w 663881"/>
                <a:gd name="connsiteY8" fmla="*/ 0 h 615443"/>
                <a:gd name="connsiteX9" fmla="*/ 425886 w 663881"/>
                <a:gd name="connsiteY9" fmla="*/ 50104 h 615443"/>
                <a:gd name="connsiteX10" fmla="*/ 475991 w 663881"/>
                <a:gd name="connsiteY10" fmla="*/ 75156 h 615443"/>
                <a:gd name="connsiteX11" fmla="*/ 562434 w 663881"/>
                <a:gd name="connsiteY11" fmla="*/ 200318 h 615443"/>
                <a:gd name="connsiteX12" fmla="*/ 601251 w 663881"/>
                <a:gd name="connsiteY12" fmla="*/ 263046 h 615443"/>
                <a:gd name="connsiteX13" fmla="*/ 626303 w 663881"/>
                <a:gd name="connsiteY13" fmla="*/ 450937 h 615443"/>
                <a:gd name="connsiteX14" fmla="*/ 638829 w 663881"/>
                <a:gd name="connsiteY14" fmla="*/ 488515 h 615443"/>
                <a:gd name="connsiteX15" fmla="*/ 663881 w 663881"/>
                <a:gd name="connsiteY15" fmla="*/ 588723 h 615443"/>
                <a:gd name="connsiteX16" fmla="*/ 450938 w 663881"/>
                <a:gd name="connsiteY16" fmla="*/ 601249 h 615443"/>
                <a:gd name="connsiteX17" fmla="*/ 350730 w 663881"/>
                <a:gd name="connsiteY17" fmla="*/ 576197 h 615443"/>
                <a:gd name="connsiteX18" fmla="*/ 250522 w 663881"/>
                <a:gd name="connsiteY18" fmla="*/ 563671 h 615443"/>
                <a:gd name="connsiteX19" fmla="*/ 200418 w 663881"/>
                <a:gd name="connsiteY19" fmla="*/ 551145 h 615443"/>
                <a:gd name="connsiteX20" fmla="*/ 85106 w 663881"/>
                <a:gd name="connsiteY20" fmla="*/ 560050 h 615443"/>
                <a:gd name="connsiteX21" fmla="*/ 8286 w 663881"/>
                <a:gd name="connsiteY21" fmla="*/ 489135 h 615443"/>
                <a:gd name="connsiteX22" fmla="*/ 24532 w 663881"/>
                <a:gd name="connsiteY22" fmla="*/ 379727 h 615443"/>
                <a:gd name="connsiteX23" fmla="*/ 41299 w 663881"/>
                <a:gd name="connsiteY23" fmla="*/ 319055 h 615443"/>
                <a:gd name="connsiteX0" fmla="*/ 41299 w 663881"/>
                <a:gd name="connsiteY0" fmla="*/ 319055 h 615443"/>
                <a:gd name="connsiteX1" fmla="*/ 27011 w 663881"/>
                <a:gd name="connsiteY1" fmla="*/ 264285 h 615443"/>
                <a:gd name="connsiteX2" fmla="*/ 12528 w 663881"/>
                <a:gd name="connsiteY2" fmla="*/ 212942 h 615443"/>
                <a:gd name="connsiteX3" fmla="*/ 1 w 663881"/>
                <a:gd name="connsiteY3" fmla="*/ 175364 h 615443"/>
                <a:gd name="connsiteX4" fmla="*/ 12528 w 663881"/>
                <a:gd name="connsiteY4" fmla="*/ 100208 h 615443"/>
                <a:gd name="connsiteX5" fmla="*/ 50106 w 663881"/>
                <a:gd name="connsiteY5" fmla="*/ 87682 h 615443"/>
                <a:gd name="connsiteX6" fmla="*/ 187892 w 663881"/>
                <a:gd name="connsiteY6" fmla="*/ 75156 h 615443"/>
                <a:gd name="connsiteX7" fmla="*/ 275574 w 663881"/>
                <a:gd name="connsiteY7" fmla="*/ 25052 h 615443"/>
                <a:gd name="connsiteX8" fmla="*/ 350730 w 663881"/>
                <a:gd name="connsiteY8" fmla="*/ 0 h 615443"/>
                <a:gd name="connsiteX9" fmla="*/ 425886 w 663881"/>
                <a:gd name="connsiteY9" fmla="*/ 50104 h 615443"/>
                <a:gd name="connsiteX10" fmla="*/ 475991 w 663881"/>
                <a:gd name="connsiteY10" fmla="*/ 75156 h 615443"/>
                <a:gd name="connsiteX11" fmla="*/ 588627 w 663881"/>
                <a:gd name="connsiteY11" fmla="*/ 183649 h 615443"/>
                <a:gd name="connsiteX12" fmla="*/ 601251 w 663881"/>
                <a:gd name="connsiteY12" fmla="*/ 263046 h 615443"/>
                <a:gd name="connsiteX13" fmla="*/ 626303 w 663881"/>
                <a:gd name="connsiteY13" fmla="*/ 450937 h 615443"/>
                <a:gd name="connsiteX14" fmla="*/ 638829 w 663881"/>
                <a:gd name="connsiteY14" fmla="*/ 488515 h 615443"/>
                <a:gd name="connsiteX15" fmla="*/ 663881 w 663881"/>
                <a:gd name="connsiteY15" fmla="*/ 588723 h 615443"/>
                <a:gd name="connsiteX16" fmla="*/ 450938 w 663881"/>
                <a:gd name="connsiteY16" fmla="*/ 601249 h 615443"/>
                <a:gd name="connsiteX17" fmla="*/ 350730 w 663881"/>
                <a:gd name="connsiteY17" fmla="*/ 576197 h 615443"/>
                <a:gd name="connsiteX18" fmla="*/ 250522 w 663881"/>
                <a:gd name="connsiteY18" fmla="*/ 563671 h 615443"/>
                <a:gd name="connsiteX19" fmla="*/ 200418 w 663881"/>
                <a:gd name="connsiteY19" fmla="*/ 551145 h 615443"/>
                <a:gd name="connsiteX20" fmla="*/ 85106 w 663881"/>
                <a:gd name="connsiteY20" fmla="*/ 560050 h 615443"/>
                <a:gd name="connsiteX21" fmla="*/ 8286 w 663881"/>
                <a:gd name="connsiteY21" fmla="*/ 489135 h 615443"/>
                <a:gd name="connsiteX22" fmla="*/ 24532 w 663881"/>
                <a:gd name="connsiteY22" fmla="*/ 379727 h 615443"/>
                <a:gd name="connsiteX23" fmla="*/ 41299 w 663881"/>
                <a:gd name="connsiteY23" fmla="*/ 319055 h 615443"/>
                <a:gd name="connsiteX0" fmla="*/ 41299 w 640200"/>
                <a:gd name="connsiteY0" fmla="*/ 319055 h 607077"/>
                <a:gd name="connsiteX1" fmla="*/ 27011 w 640200"/>
                <a:gd name="connsiteY1" fmla="*/ 264285 h 607077"/>
                <a:gd name="connsiteX2" fmla="*/ 12528 w 640200"/>
                <a:gd name="connsiteY2" fmla="*/ 212942 h 607077"/>
                <a:gd name="connsiteX3" fmla="*/ 1 w 640200"/>
                <a:gd name="connsiteY3" fmla="*/ 175364 h 607077"/>
                <a:gd name="connsiteX4" fmla="*/ 12528 w 640200"/>
                <a:gd name="connsiteY4" fmla="*/ 100208 h 607077"/>
                <a:gd name="connsiteX5" fmla="*/ 50106 w 640200"/>
                <a:gd name="connsiteY5" fmla="*/ 87682 h 607077"/>
                <a:gd name="connsiteX6" fmla="*/ 187892 w 640200"/>
                <a:gd name="connsiteY6" fmla="*/ 75156 h 607077"/>
                <a:gd name="connsiteX7" fmla="*/ 275574 w 640200"/>
                <a:gd name="connsiteY7" fmla="*/ 25052 h 607077"/>
                <a:gd name="connsiteX8" fmla="*/ 350730 w 640200"/>
                <a:gd name="connsiteY8" fmla="*/ 0 h 607077"/>
                <a:gd name="connsiteX9" fmla="*/ 425886 w 640200"/>
                <a:gd name="connsiteY9" fmla="*/ 50104 h 607077"/>
                <a:gd name="connsiteX10" fmla="*/ 475991 w 640200"/>
                <a:gd name="connsiteY10" fmla="*/ 75156 h 607077"/>
                <a:gd name="connsiteX11" fmla="*/ 588627 w 640200"/>
                <a:gd name="connsiteY11" fmla="*/ 183649 h 607077"/>
                <a:gd name="connsiteX12" fmla="*/ 601251 w 640200"/>
                <a:gd name="connsiteY12" fmla="*/ 263046 h 607077"/>
                <a:gd name="connsiteX13" fmla="*/ 626303 w 640200"/>
                <a:gd name="connsiteY13" fmla="*/ 450937 h 607077"/>
                <a:gd name="connsiteX14" fmla="*/ 638829 w 640200"/>
                <a:gd name="connsiteY14" fmla="*/ 488515 h 607077"/>
                <a:gd name="connsiteX15" fmla="*/ 590063 w 640200"/>
                <a:gd name="connsiteY15" fmla="*/ 562529 h 607077"/>
                <a:gd name="connsiteX16" fmla="*/ 450938 w 640200"/>
                <a:gd name="connsiteY16" fmla="*/ 601249 h 607077"/>
                <a:gd name="connsiteX17" fmla="*/ 350730 w 640200"/>
                <a:gd name="connsiteY17" fmla="*/ 576197 h 607077"/>
                <a:gd name="connsiteX18" fmla="*/ 250522 w 640200"/>
                <a:gd name="connsiteY18" fmla="*/ 563671 h 607077"/>
                <a:gd name="connsiteX19" fmla="*/ 200418 w 640200"/>
                <a:gd name="connsiteY19" fmla="*/ 551145 h 607077"/>
                <a:gd name="connsiteX20" fmla="*/ 85106 w 640200"/>
                <a:gd name="connsiteY20" fmla="*/ 560050 h 607077"/>
                <a:gd name="connsiteX21" fmla="*/ 8286 w 640200"/>
                <a:gd name="connsiteY21" fmla="*/ 489135 h 607077"/>
                <a:gd name="connsiteX22" fmla="*/ 24532 w 640200"/>
                <a:gd name="connsiteY22" fmla="*/ 379727 h 607077"/>
                <a:gd name="connsiteX23" fmla="*/ 41299 w 640200"/>
                <a:gd name="connsiteY23" fmla="*/ 319055 h 607077"/>
                <a:gd name="connsiteX0" fmla="*/ 41299 w 640200"/>
                <a:gd name="connsiteY0" fmla="*/ 319055 h 604665"/>
                <a:gd name="connsiteX1" fmla="*/ 27011 w 640200"/>
                <a:gd name="connsiteY1" fmla="*/ 264285 h 604665"/>
                <a:gd name="connsiteX2" fmla="*/ 12528 w 640200"/>
                <a:gd name="connsiteY2" fmla="*/ 212942 h 604665"/>
                <a:gd name="connsiteX3" fmla="*/ 1 w 640200"/>
                <a:gd name="connsiteY3" fmla="*/ 175364 h 604665"/>
                <a:gd name="connsiteX4" fmla="*/ 12528 w 640200"/>
                <a:gd name="connsiteY4" fmla="*/ 100208 h 604665"/>
                <a:gd name="connsiteX5" fmla="*/ 50106 w 640200"/>
                <a:gd name="connsiteY5" fmla="*/ 87682 h 604665"/>
                <a:gd name="connsiteX6" fmla="*/ 187892 w 640200"/>
                <a:gd name="connsiteY6" fmla="*/ 75156 h 604665"/>
                <a:gd name="connsiteX7" fmla="*/ 275574 w 640200"/>
                <a:gd name="connsiteY7" fmla="*/ 25052 h 604665"/>
                <a:gd name="connsiteX8" fmla="*/ 350730 w 640200"/>
                <a:gd name="connsiteY8" fmla="*/ 0 h 604665"/>
                <a:gd name="connsiteX9" fmla="*/ 425886 w 640200"/>
                <a:gd name="connsiteY9" fmla="*/ 50104 h 604665"/>
                <a:gd name="connsiteX10" fmla="*/ 475991 w 640200"/>
                <a:gd name="connsiteY10" fmla="*/ 75156 h 604665"/>
                <a:gd name="connsiteX11" fmla="*/ 588627 w 640200"/>
                <a:gd name="connsiteY11" fmla="*/ 183649 h 604665"/>
                <a:gd name="connsiteX12" fmla="*/ 601251 w 640200"/>
                <a:gd name="connsiteY12" fmla="*/ 263046 h 604665"/>
                <a:gd name="connsiteX13" fmla="*/ 626303 w 640200"/>
                <a:gd name="connsiteY13" fmla="*/ 450937 h 604665"/>
                <a:gd name="connsiteX14" fmla="*/ 638829 w 640200"/>
                <a:gd name="connsiteY14" fmla="*/ 488515 h 604665"/>
                <a:gd name="connsiteX15" fmla="*/ 590063 w 640200"/>
                <a:gd name="connsiteY15" fmla="*/ 562529 h 604665"/>
                <a:gd name="connsiteX16" fmla="*/ 450938 w 640200"/>
                <a:gd name="connsiteY16" fmla="*/ 601249 h 604665"/>
                <a:gd name="connsiteX17" fmla="*/ 350730 w 640200"/>
                <a:gd name="connsiteY17" fmla="*/ 576197 h 604665"/>
                <a:gd name="connsiteX18" fmla="*/ 250522 w 640200"/>
                <a:gd name="connsiteY18" fmla="*/ 563671 h 604665"/>
                <a:gd name="connsiteX19" fmla="*/ 200418 w 640200"/>
                <a:gd name="connsiteY19" fmla="*/ 551145 h 604665"/>
                <a:gd name="connsiteX20" fmla="*/ 85106 w 640200"/>
                <a:gd name="connsiteY20" fmla="*/ 560050 h 604665"/>
                <a:gd name="connsiteX21" fmla="*/ 8286 w 640200"/>
                <a:gd name="connsiteY21" fmla="*/ 489135 h 604665"/>
                <a:gd name="connsiteX22" fmla="*/ 24532 w 640200"/>
                <a:gd name="connsiteY22" fmla="*/ 379727 h 604665"/>
                <a:gd name="connsiteX23" fmla="*/ 41299 w 640200"/>
                <a:gd name="connsiteY23" fmla="*/ 319055 h 604665"/>
                <a:gd name="connsiteX0" fmla="*/ 41299 w 640200"/>
                <a:gd name="connsiteY0" fmla="*/ 319055 h 615624"/>
                <a:gd name="connsiteX1" fmla="*/ 27011 w 640200"/>
                <a:gd name="connsiteY1" fmla="*/ 264285 h 615624"/>
                <a:gd name="connsiteX2" fmla="*/ 12528 w 640200"/>
                <a:gd name="connsiteY2" fmla="*/ 212942 h 615624"/>
                <a:gd name="connsiteX3" fmla="*/ 1 w 640200"/>
                <a:gd name="connsiteY3" fmla="*/ 175364 h 615624"/>
                <a:gd name="connsiteX4" fmla="*/ 12528 w 640200"/>
                <a:gd name="connsiteY4" fmla="*/ 100208 h 615624"/>
                <a:gd name="connsiteX5" fmla="*/ 50106 w 640200"/>
                <a:gd name="connsiteY5" fmla="*/ 87682 h 615624"/>
                <a:gd name="connsiteX6" fmla="*/ 187892 w 640200"/>
                <a:gd name="connsiteY6" fmla="*/ 75156 h 615624"/>
                <a:gd name="connsiteX7" fmla="*/ 275574 w 640200"/>
                <a:gd name="connsiteY7" fmla="*/ 25052 h 615624"/>
                <a:gd name="connsiteX8" fmla="*/ 350730 w 640200"/>
                <a:gd name="connsiteY8" fmla="*/ 0 h 615624"/>
                <a:gd name="connsiteX9" fmla="*/ 425886 w 640200"/>
                <a:gd name="connsiteY9" fmla="*/ 50104 h 615624"/>
                <a:gd name="connsiteX10" fmla="*/ 475991 w 640200"/>
                <a:gd name="connsiteY10" fmla="*/ 75156 h 615624"/>
                <a:gd name="connsiteX11" fmla="*/ 588627 w 640200"/>
                <a:gd name="connsiteY11" fmla="*/ 183649 h 615624"/>
                <a:gd name="connsiteX12" fmla="*/ 601251 w 640200"/>
                <a:gd name="connsiteY12" fmla="*/ 263046 h 615624"/>
                <a:gd name="connsiteX13" fmla="*/ 626303 w 640200"/>
                <a:gd name="connsiteY13" fmla="*/ 450937 h 615624"/>
                <a:gd name="connsiteX14" fmla="*/ 638829 w 640200"/>
                <a:gd name="connsiteY14" fmla="*/ 488515 h 615624"/>
                <a:gd name="connsiteX15" fmla="*/ 590063 w 640200"/>
                <a:gd name="connsiteY15" fmla="*/ 562529 h 615624"/>
                <a:gd name="connsiteX16" fmla="*/ 450938 w 640200"/>
                <a:gd name="connsiteY16" fmla="*/ 601249 h 615624"/>
                <a:gd name="connsiteX17" fmla="*/ 348349 w 640200"/>
                <a:gd name="connsiteY17" fmla="*/ 614297 h 615624"/>
                <a:gd name="connsiteX18" fmla="*/ 250522 w 640200"/>
                <a:gd name="connsiteY18" fmla="*/ 563671 h 615624"/>
                <a:gd name="connsiteX19" fmla="*/ 200418 w 640200"/>
                <a:gd name="connsiteY19" fmla="*/ 551145 h 615624"/>
                <a:gd name="connsiteX20" fmla="*/ 85106 w 640200"/>
                <a:gd name="connsiteY20" fmla="*/ 560050 h 615624"/>
                <a:gd name="connsiteX21" fmla="*/ 8286 w 640200"/>
                <a:gd name="connsiteY21" fmla="*/ 489135 h 615624"/>
                <a:gd name="connsiteX22" fmla="*/ 24532 w 640200"/>
                <a:gd name="connsiteY22" fmla="*/ 379727 h 615624"/>
                <a:gd name="connsiteX23" fmla="*/ 41299 w 640200"/>
                <a:gd name="connsiteY23" fmla="*/ 319055 h 615624"/>
                <a:gd name="connsiteX0" fmla="*/ 41299 w 640200"/>
                <a:gd name="connsiteY0" fmla="*/ 319055 h 614299"/>
                <a:gd name="connsiteX1" fmla="*/ 27011 w 640200"/>
                <a:gd name="connsiteY1" fmla="*/ 264285 h 614299"/>
                <a:gd name="connsiteX2" fmla="*/ 12528 w 640200"/>
                <a:gd name="connsiteY2" fmla="*/ 212942 h 614299"/>
                <a:gd name="connsiteX3" fmla="*/ 1 w 640200"/>
                <a:gd name="connsiteY3" fmla="*/ 175364 h 614299"/>
                <a:gd name="connsiteX4" fmla="*/ 12528 w 640200"/>
                <a:gd name="connsiteY4" fmla="*/ 100208 h 614299"/>
                <a:gd name="connsiteX5" fmla="*/ 50106 w 640200"/>
                <a:gd name="connsiteY5" fmla="*/ 87682 h 614299"/>
                <a:gd name="connsiteX6" fmla="*/ 187892 w 640200"/>
                <a:gd name="connsiteY6" fmla="*/ 75156 h 614299"/>
                <a:gd name="connsiteX7" fmla="*/ 275574 w 640200"/>
                <a:gd name="connsiteY7" fmla="*/ 25052 h 614299"/>
                <a:gd name="connsiteX8" fmla="*/ 350730 w 640200"/>
                <a:gd name="connsiteY8" fmla="*/ 0 h 614299"/>
                <a:gd name="connsiteX9" fmla="*/ 425886 w 640200"/>
                <a:gd name="connsiteY9" fmla="*/ 50104 h 614299"/>
                <a:gd name="connsiteX10" fmla="*/ 475991 w 640200"/>
                <a:gd name="connsiteY10" fmla="*/ 75156 h 614299"/>
                <a:gd name="connsiteX11" fmla="*/ 588627 w 640200"/>
                <a:gd name="connsiteY11" fmla="*/ 183649 h 614299"/>
                <a:gd name="connsiteX12" fmla="*/ 601251 w 640200"/>
                <a:gd name="connsiteY12" fmla="*/ 263046 h 614299"/>
                <a:gd name="connsiteX13" fmla="*/ 626303 w 640200"/>
                <a:gd name="connsiteY13" fmla="*/ 450937 h 614299"/>
                <a:gd name="connsiteX14" fmla="*/ 638829 w 640200"/>
                <a:gd name="connsiteY14" fmla="*/ 488515 h 614299"/>
                <a:gd name="connsiteX15" fmla="*/ 590063 w 640200"/>
                <a:gd name="connsiteY15" fmla="*/ 562529 h 614299"/>
                <a:gd name="connsiteX16" fmla="*/ 450938 w 640200"/>
                <a:gd name="connsiteY16" fmla="*/ 601249 h 614299"/>
                <a:gd name="connsiteX17" fmla="*/ 348349 w 640200"/>
                <a:gd name="connsiteY17" fmla="*/ 614297 h 614299"/>
                <a:gd name="connsiteX18" fmla="*/ 245760 w 640200"/>
                <a:gd name="connsiteY18" fmla="*/ 599390 h 614299"/>
                <a:gd name="connsiteX19" fmla="*/ 200418 w 640200"/>
                <a:gd name="connsiteY19" fmla="*/ 551145 h 614299"/>
                <a:gd name="connsiteX20" fmla="*/ 85106 w 640200"/>
                <a:gd name="connsiteY20" fmla="*/ 560050 h 614299"/>
                <a:gd name="connsiteX21" fmla="*/ 8286 w 640200"/>
                <a:gd name="connsiteY21" fmla="*/ 489135 h 614299"/>
                <a:gd name="connsiteX22" fmla="*/ 24532 w 640200"/>
                <a:gd name="connsiteY22" fmla="*/ 379727 h 614299"/>
                <a:gd name="connsiteX23" fmla="*/ 41299 w 640200"/>
                <a:gd name="connsiteY23" fmla="*/ 319055 h 614299"/>
                <a:gd name="connsiteX0" fmla="*/ 41299 w 640200"/>
                <a:gd name="connsiteY0" fmla="*/ 319055 h 614299"/>
                <a:gd name="connsiteX1" fmla="*/ 27011 w 640200"/>
                <a:gd name="connsiteY1" fmla="*/ 264285 h 614299"/>
                <a:gd name="connsiteX2" fmla="*/ 12528 w 640200"/>
                <a:gd name="connsiteY2" fmla="*/ 212942 h 614299"/>
                <a:gd name="connsiteX3" fmla="*/ 1 w 640200"/>
                <a:gd name="connsiteY3" fmla="*/ 175364 h 614299"/>
                <a:gd name="connsiteX4" fmla="*/ 12528 w 640200"/>
                <a:gd name="connsiteY4" fmla="*/ 100208 h 614299"/>
                <a:gd name="connsiteX5" fmla="*/ 50106 w 640200"/>
                <a:gd name="connsiteY5" fmla="*/ 87682 h 614299"/>
                <a:gd name="connsiteX6" fmla="*/ 187892 w 640200"/>
                <a:gd name="connsiteY6" fmla="*/ 75156 h 614299"/>
                <a:gd name="connsiteX7" fmla="*/ 275574 w 640200"/>
                <a:gd name="connsiteY7" fmla="*/ 25052 h 614299"/>
                <a:gd name="connsiteX8" fmla="*/ 350730 w 640200"/>
                <a:gd name="connsiteY8" fmla="*/ 0 h 614299"/>
                <a:gd name="connsiteX9" fmla="*/ 425886 w 640200"/>
                <a:gd name="connsiteY9" fmla="*/ 50104 h 614299"/>
                <a:gd name="connsiteX10" fmla="*/ 475991 w 640200"/>
                <a:gd name="connsiteY10" fmla="*/ 75156 h 614299"/>
                <a:gd name="connsiteX11" fmla="*/ 588627 w 640200"/>
                <a:gd name="connsiteY11" fmla="*/ 183649 h 614299"/>
                <a:gd name="connsiteX12" fmla="*/ 601251 w 640200"/>
                <a:gd name="connsiteY12" fmla="*/ 263046 h 614299"/>
                <a:gd name="connsiteX13" fmla="*/ 626303 w 640200"/>
                <a:gd name="connsiteY13" fmla="*/ 450937 h 614299"/>
                <a:gd name="connsiteX14" fmla="*/ 638829 w 640200"/>
                <a:gd name="connsiteY14" fmla="*/ 488515 h 614299"/>
                <a:gd name="connsiteX15" fmla="*/ 590063 w 640200"/>
                <a:gd name="connsiteY15" fmla="*/ 562529 h 614299"/>
                <a:gd name="connsiteX16" fmla="*/ 450938 w 640200"/>
                <a:gd name="connsiteY16" fmla="*/ 601249 h 614299"/>
                <a:gd name="connsiteX17" fmla="*/ 348349 w 640200"/>
                <a:gd name="connsiteY17" fmla="*/ 614297 h 614299"/>
                <a:gd name="connsiteX18" fmla="*/ 245760 w 640200"/>
                <a:gd name="connsiteY18" fmla="*/ 599390 h 614299"/>
                <a:gd name="connsiteX19" fmla="*/ 171843 w 640200"/>
                <a:gd name="connsiteY19" fmla="*/ 589245 h 614299"/>
                <a:gd name="connsiteX20" fmla="*/ 85106 w 640200"/>
                <a:gd name="connsiteY20" fmla="*/ 560050 h 614299"/>
                <a:gd name="connsiteX21" fmla="*/ 8286 w 640200"/>
                <a:gd name="connsiteY21" fmla="*/ 489135 h 614299"/>
                <a:gd name="connsiteX22" fmla="*/ 24532 w 640200"/>
                <a:gd name="connsiteY22" fmla="*/ 379727 h 614299"/>
                <a:gd name="connsiteX23" fmla="*/ 41299 w 640200"/>
                <a:gd name="connsiteY23" fmla="*/ 319055 h 614299"/>
                <a:gd name="connsiteX0" fmla="*/ 41299 w 640473"/>
                <a:gd name="connsiteY0" fmla="*/ 319055 h 614299"/>
                <a:gd name="connsiteX1" fmla="*/ 27011 w 640473"/>
                <a:gd name="connsiteY1" fmla="*/ 264285 h 614299"/>
                <a:gd name="connsiteX2" fmla="*/ 12528 w 640473"/>
                <a:gd name="connsiteY2" fmla="*/ 212942 h 614299"/>
                <a:gd name="connsiteX3" fmla="*/ 1 w 640473"/>
                <a:gd name="connsiteY3" fmla="*/ 175364 h 614299"/>
                <a:gd name="connsiteX4" fmla="*/ 12528 w 640473"/>
                <a:gd name="connsiteY4" fmla="*/ 100208 h 614299"/>
                <a:gd name="connsiteX5" fmla="*/ 50106 w 640473"/>
                <a:gd name="connsiteY5" fmla="*/ 87682 h 614299"/>
                <a:gd name="connsiteX6" fmla="*/ 187892 w 640473"/>
                <a:gd name="connsiteY6" fmla="*/ 75156 h 614299"/>
                <a:gd name="connsiteX7" fmla="*/ 275574 w 640473"/>
                <a:gd name="connsiteY7" fmla="*/ 25052 h 614299"/>
                <a:gd name="connsiteX8" fmla="*/ 350730 w 640473"/>
                <a:gd name="connsiteY8" fmla="*/ 0 h 614299"/>
                <a:gd name="connsiteX9" fmla="*/ 425886 w 640473"/>
                <a:gd name="connsiteY9" fmla="*/ 50104 h 614299"/>
                <a:gd name="connsiteX10" fmla="*/ 475991 w 640473"/>
                <a:gd name="connsiteY10" fmla="*/ 75156 h 614299"/>
                <a:gd name="connsiteX11" fmla="*/ 588627 w 640473"/>
                <a:gd name="connsiteY11" fmla="*/ 183649 h 614299"/>
                <a:gd name="connsiteX12" fmla="*/ 601251 w 640473"/>
                <a:gd name="connsiteY12" fmla="*/ 263046 h 614299"/>
                <a:gd name="connsiteX13" fmla="*/ 626303 w 640473"/>
                <a:gd name="connsiteY13" fmla="*/ 450937 h 614299"/>
                <a:gd name="connsiteX14" fmla="*/ 638829 w 640473"/>
                <a:gd name="connsiteY14" fmla="*/ 488515 h 614299"/>
                <a:gd name="connsiteX15" fmla="*/ 585301 w 640473"/>
                <a:gd name="connsiteY15" fmla="*/ 557766 h 614299"/>
                <a:gd name="connsiteX16" fmla="*/ 450938 w 640473"/>
                <a:gd name="connsiteY16" fmla="*/ 601249 h 614299"/>
                <a:gd name="connsiteX17" fmla="*/ 348349 w 640473"/>
                <a:gd name="connsiteY17" fmla="*/ 614297 h 614299"/>
                <a:gd name="connsiteX18" fmla="*/ 245760 w 640473"/>
                <a:gd name="connsiteY18" fmla="*/ 599390 h 614299"/>
                <a:gd name="connsiteX19" fmla="*/ 171843 w 640473"/>
                <a:gd name="connsiteY19" fmla="*/ 589245 h 614299"/>
                <a:gd name="connsiteX20" fmla="*/ 85106 w 640473"/>
                <a:gd name="connsiteY20" fmla="*/ 560050 h 614299"/>
                <a:gd name="connsiteX21" fmla="*/ 8286 w 640473"/>
                <a:gd name="connsiteY21" fmla="*/ 489135 h 614299"/>
                <a:gd name="connsiteX22" fmla="*/ 24532 w 640473"/>
                <a:gd name="connsiteY22" fmla="*/ 379727 h 614299"/>
                <a:gd name="connsiteX23" fmla="*/ 41299 w 640473"/>
                <a:gd name="connsiteY23" fmla="*/ 319055 h 614299"/>
                <a:gd name="connsiteX0" fmla="*/ 41299 w 640473"/>
                <a:gd name="connsiteY0" fmla="*/ 319055 h 614299"/>
                <a:gd name="connsiteX1" fmla="*/ 27011 w 640473"/>
                <a:gd name="connsiteY1" fmla="*/ 264285 h 614299"/>
                <a:gd name="connsiteX2" fmla="*/ 12528 w 640473"/>
                <a:gd name="connsiteY2" fmla="*/ 212942 h 614299"/>
                <a:gd name="connsiteX3" fmla="*/ 1 w 640473"/>
                <a:gd name="connsiteY3" fmla="*/ 175364 h 614299"/>
                <a:gd name="connsiteX4" fmla="*/ 12528 w 640473"/>
                <a:gd name="connsiteY4" fmla="*/ 100208 h 614299"/>
                <a:gd name="connsiteX5" fmla="*/ 50106 w 640473"/>
                <a:gd name="connsiteY5" fmla="*/ 87682 h 614299"/>
                <a:gd name="connsiteX6" fmla="*/ 187892 w 640473"/>
                <a:gd name="connsiteY6" fmla="*/ 75156 h 614299"/>
                <a:gd name="connsiteX7" fmla="*/ 275574 w 640473"/>
                <a:gd name="connsiteY7" fmla="*/ 25052 h 614299"/>
                <a:gd name="connsiteX8" fmla="*/ 350730 w 640473"/>
                <a:gd name="connsiteY8" fmla="*/ 0 h 614299"/>
                <a:gd name="connsiteX9" fmla="*/ 425886 w 640473"/>
                <a:gd name="connsiteY9" fmla="*/ 50104 h 614299"/>
                <a:gd name="connsiteX10" fmla="*/ 475991 w 640473"/>
                <a:gd name="connsiteY10" fmla="*/ 75156 h 614299"/>
                <a:gd name="connsiteX11" fmla="*/ 588627 w 640473"/>
                <a:gd name="connsiteY11" fmla="*/ 183649 h 614299"/>
                <a:gd name="connsiteX12" fmla="*/ 601251 w 640473"/>
                <a:gd name="connsiteY12" fmla="*/ 263046 h 614299"/>
                <a:gd name="connsiteX13" fmla="*/ 626303 w 640473"/>
                <a:gd name="connsiteY13" fmla="*/ 450937 h 614299"/>
                <a:gd name="connsiteX14" fmla="*/ 638829 w 640473"/>
                <a:gd name="connsiteY14" fmla="*/ 488515 h 614299"/>
                <a:gd name="connsiteX15" fmla="*/ 585301 w 640473"/>
                <a:gd name="connsiteY15" fmla="*/ 557766 h 614299"/>
                <a:gd name="connsiteX16" fmla="*/ 450938 w 640473"/>
                <a:gd name="connsiteY16" fmla="*/ 601249 h 614299"/>
                <a:gd name="connsiteX17" fmla="*/ 348349 w 640473"/>
                <a:gd name="connsiteY17" fmla="*/ 614297 h 614299"/>
                <a:gd name="connsiteX18" fmla="*/ 245760 w 640473"/>
                <a:gd name="connsiteY18" fmla="*/ 599390 h 614299"/>
                <a:gd name="connsiteX19" fmla="*/ 171843 w 640473"/>
                <a:gd name="connsiteY19" fmla="*/ 589245 h 614299"/>
                <a:gd name="connsiteX20" fmla="*/ 85106 w 640473"/>
                <a:gd name="connsiteY20" fmla="*/ 560050 h 614299"/>
                <a:gd name="connsiteX21" fmla="*/ 8286 w 640473"/>
                <a:gd name="connsiteY21" fmla="*/ 489135 h 614299"/>
                <a:gd name="connsiteX22" fmla="*/ 24532 w 640473"/>
                <a:gd name="connsiteY22" fmla="*/ 379727 h 614299"/>
                <a:gd name="connsiteX23" fmla="*/ 41299 w 640473"/>
                <a:gd name="connsiteY23" fmla="*/ 319055 h 614299"/>
                <a:gd name="connsiteX0" fmla="*/ 41299 w 640473"/>
                <a:gd name="connsiteY0" fmla="*/ 319055 h 614299"/>
                <a:gd name="connsiteX1" fmla="*/ 27011 w 640473"/>
                <a:gd name="connsiteY1" fmla="*/ 264285 h 614299"/>
                <a:gd name="connsiteX2" fmla="*/ 12528 w 640473"/>
                <a:gd name="connsiteY2" fmla="*/ 212942 h 614299"/>
                <a:gd name="connsiteX3" fmla="*/ 1 w 640473"/>
                <a:gd name="connsiteY3" fmla="*/ 175364 h 614299"/>
                <a:gd name="connsiteX4" fmla="*/ 12528 w 640473"/>
                <a:gd name="connsiteY4" fmla="*/ 100208 h 614299"/>
                <a:gd name="connsiteX5" fmla="*/ 50106 w 640473"/>
                <a:gd name="connsiteY5" fmla="*/ 87682 h 614299"/>
                <a:gd name="connsiteX6" fmla="*/ 187892 w 640473"/>
                <a:gd name="connsiteY6" fmla="*/ 75156 h 614299"/>
                <a:gd name="connsiteX7" fmla="*/ 275574 w 640473"/>
                <a:gd name="connsiteY7" fmla="*/ 25052 h 614299"/>
                <a:gd name="connsiteX8" fmla="*/ 350730 w 640473"/>
                <a:gd name="connsiteY8" fmla="*/ 0 h 614299"/>
                <a:gd name="connsiteX9" fmla="*/ 425886 w 640473"/>
                <a:gd name="connsiteY9" fmla="*/ 50104 h 614299"/>
                <a:gd name="connsiteX10" fmla="*/ 475991 w 640473"/>
                <a:gd name="connsiteY10" fmla="*/ 75156 h 614299"/>
                <a:gd name="connsiteX11" fmla="*/ 588627 w 640473"/>
                <a:gd name="connsiteY11" fmla="*/ 183649 h 614299"/>
                <a:gd name="connsiteX12" fmla="*/ 601251 w 640473"/>
                <a:gd name="connsiteY12" fmla="*/ 263046 h 614299"/>
                <a:gd name="connsiteX13" fmla="*/ 626303 w 640473"/>
                <a:gd name="connsiteY13" fmla="*/ 450937 h 614299"/>
                <a:gd name="connsiteX14" fmla="*/ 638829 w 640473"/>
                <a:gd name="connsiteY14" fmla="*/ 488515 h 614299"/>
                <a:gd name="connsiteX15" fmla="*/ 585301 w 640473"/>
                <a:gd name="connsiteY15" fmla="*/ 557766 h 614299"/>
                <a:gd name="connsiteX16" fmla="*/ 450938 w 640473"/>
                <a:gd name="connsiteY16" fmla="*/ 601249 h 614299"/>
                <a:gd name="connsiteX17" fmla="*/ 348349 w 640473"/>
                <a:gd name="connsiteY17" fmla="*/ 614297 h 614299"/>
                <a:gd name="connsiteX18" fmla="*/ 245760 w 640473"/>
                <a:gd name="connsiteY18" fmla="*/ 599390 h 614299"/>
                <a:gd name="connsiteX19" fmla="*/ 171843 w 640473"/>
                <a:gd name="connsiteY19" fmla="*/ 589245 h 614299"/>
                <a:gd name="connsiteX20" fmla="*/ 85106 w 640473"/>
                <a:gd name="connsiteY20" fmla="*/ 560050 h 614299"/>
                <a:gd name="connsiteX21" fmla="*/ 8286 w 640473"/>
                <a:gd name="connsiteY21" fmla="*/ 489135 h 614299"/>
                <a:gd name="connsiteX22" fmla="*/ 24532 w 640473"/>
                <a:gd name="connsiteY22" fmla="*/ 379727 h 614299"/>
                <a:gd name="connsiteX23" fmla="*/ 41299 w 640473"/>
                <a:gd name="connsiteY23" fmla="*/ 319055 h 6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0473" h="614299">
                  <a:moveTo>
                    <a:pt x="41299" y="319055"/>
                  </a:moveTo>
                  <a:cubicBezTo>
                    <a:pt x="60349" y="265080"/>
                    <a:pt x="31806" y="281971"/>
                    <a:pt x="27011" y="264285"/>
                  </a:cubicBezTo>
                  <a:cubicBezTo>
                    <a:pt x="22216" y="246600"/>
                    <a:pt x="17030" y="227762"/>
                    <a:pt x="12528" y="212942"/>
                  </a:cubicBezTo>
                  <a:cubicBezTo>
                    <a:pt x="8026" y="198122"/>
                    <a:pt x="1" y="188568"/>
                    <a:pt x="1" y="175364"/>
                  </a:cubicBezTo>
                  <a:cubicBezTo>
                    <a:pt x="1" y="149966"/>
                    <a:pt x="-73" y="122259"/>
                    <a:pt x="12528" y="100208"/>
                  </a:cubicBezTo>
                  <a:cubicBezTo>
                    <a:pt x="19079" y="88744"/>
                    <a:pt x="37035" y="89549"/>
                    <a:pt x="50106" y="87682"/>
                  </a:cubicBezTo>
                  <a:cubicBezTo>
                    <a:pt x="95761" y="81160"/>
                    <a:pt x="141963" y="79331"/>
                    <a:pt x="187892" y="75156"/>
                  </a:cubicBezTo>
                  <a:cubicBezTo>
                    <a:pt x="221787" y="52559"/>
                    <a:pt x="235843" y="40944"/>
                    <a:pt x="275574" y="25052"/>
                  </a:cubicBezTo>
                  <a:cubicBezTo>
                    <a:pt x="300092" y="15245"/>
                    <a:pt x="350730" y="0"/>
                    <a:pt x="350730" y="0"/>
                  </a:cubicBezTo>
                  <a:cubicBezTo>
                    <a:pt x="431341" y="26870"/>
                    <a:pt x="343784" y="-8539"/>
                    <a:pt x="425886" y="50104"/>
                  </a:cubicBezTo>
                  <a:cubicBezTo>
                    <a:pt x="441081" y="60957"/>
                    <a:pt x="459289" y="66805"/>
                    <a:pt x="475991" y="75156"/>
                  </a:cubicBezTo>
                  <a:cubicBezTo>
                    <a:pt x="544376" y="211926"/>
                    <a:pt x="554042" y="141527"/>
                    <a:pt x="588627" y="183649"/>
                  </a:cubicBezTo>
                  <a:cubicBezTo>
                    <a:pt x="606676" y="205631"/>
                    <a:pt x="584047" y="211433"/>
                    <a:pt x="601251" y="263046"/>
                  </a:cubicBezTo>
                  <a:cubicBezTo>
                    <a:pt x="607281" y="317320"/>
                    <a:pt x="613808" y="394711"/>
                    <a:pt x="626303" y="450937"/>
                  </a:cubicBezTo>
                  <a:cubicBezTo>
                    <a:pt x="629167" y="463826"/>
                    <a:pt x="645663" y="470710"/>
                    <a:pt x="638829" y="488515"/>
                  </a:cubicBezTo>
                  <a:cubicBezTo>
                    <a:pt x="631995" y="506320"/>
                    <a:pt x="601556" y="533095"/>
                    <a:pt x="585301" y="557766"/>
                  </a:cubicBezTo>
                  <a:cubicBezTo>
                    <a:pt x="554499" y="573590"/>
                    <a:pt x="536443" y="589972"/>
                    <a:pt x="450938" y="601249"/>
                  </a:cubicBezTo>
                  <a:cubicBezTo>
                    <a:pt x="405215" y="586008"/>
                    <a:pt x="382545" y="614607"/>
                    <a:pt x="348349" y="614297"/>
                  </a:cubicBezTo>
                  <a:cubicBezTo>
                    <a:pt x="314153" y="613987"/>
                    <a:pt x="275178" y="603565"/>
                    <a:pt x="245760" y="599390"/>
                  </a:cubicBezTo>
                  <a:cubicBezTo>
                    <a:pt x="216342" y="595215"/>
                    <a:pt x="198619" y="595802"/>
                    <a:pt x="171843" y="589245"/>
                  </a:cubicBezTo>
                  <a:cubicBezTo>
                    <a:pt x="145067" y="582688"/>
                    <a:pt x="156087" y="564225"/>
                    <a:pt x="85106" y="560050"/>
                  </a:cubicBezTo>
                  <a:cubicBezTo>
                    <a:pt x="80931" y="547524"/>
                    <a:pt x="4812" y="501873"/>
                    <a:pt x="8286" y="489135"/>
                  </a:cubicBezTo>
                  <a:cubicBezTo>
                    <a:pt x="30531" y="407570"/>
                    <a:pt x="24532" y="379727"/>
                    <a:pt x="24532" y="379727"/>
                  </a:cubicBezTo>
                  <a:lnTo>
                    <a:pt x="41299" y="319055"/>
                  </a:ln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Vrije vorm 12"/>
            <p:cNvSpPr/>
            <p:nvPr/>
          </p:nvSpPr>
          <p:spPr>
            <a:xfrm>
              <a:off x="5809127" y="4467585"/>
              <a:ext cx="1077950" cy="727044"/>
            </a:xfrm>
            <a:custGeom>
              <a:avLst/>
              <a:gdLst>
                <a:gd name="connsiteX0" fmla="*/ 826718 w 1102290"/>
                <a:gd name="connsiteY0" fmla="*/ 0 h 726509"/>
                <a:gd name="connsiteX1" fmla="*/ 826718 w 1102290"/>
                <a:gd name="connsiteY1" fmla="*/ 0 h 726509"/>
                <a:gd name="connsiteX2" fmla="*/ 914400 w 1102290"/>
                <a:gd name="connsiteY2" fmla="*/ 87682 h 726509"/>
                <a:gd name="connsiteX3" fmla="*/ 939452 w 1102290"/>
                <a:gd name="connsiteY3" fmla="*/ 125260 h 726509"/>
                <a:gd name="connsiteX4" fmla="*/ 951978 w 1102290"/>
                <a:gd name="connsiteY4" fmla="*/ 162838 h 726509"/>
                <a:gd name="connsiteX5" fmla="*/ 989556 w 1102290"/>
                <a:gd name="connsiteY5" fmla="*/ 187890 h 726509"/>
                <a:gd name="connsiteX6" fmla="*/ 1027134 w 1102290"/>
                <a:gd name="connsiteY6" fmla="*/ 263046 h 726509"/>
                <a:gd name="connsiteX7" fmla="*/ 1077238 w 1102290"/>
                <a:gd name="connsiteY7" fmla="*/ 325677 h 726509"/>
                <a:gd name="connsiteX8" fmla="*/ 1102290 w 1102290"/>
                <a:gd name="connsiteY8" fmla="*/ 363255 h 726509"/>
                <a:gd name="connsiteX9" fmla="*/ 1077238 w 1102290"/>
                <a:gd name="connsiteY9" fmla="*/ 501041 h 726509"/>
                <a:gd name="connsiteX10" fmla="*/ 1027134 w 1102290"/>
                <a:gd name="connsiteY10" fmla="*/ 576197 h 726509"/>
                <a:gd name="connsiteX11" fmla="*/ 989556 w 1102290"/>
                <a:gd name="connsiteY11" fmla="*/ 588723 h 726509"/>
                <a:gd name="connsiteX12" fmla="*/ 951978 w 1102290"/>
                <a:gd name="connsiteY12" fmla="*/ 626301 h 726509"/>
                <a:gd name="connsiteX13" fmla="*/ 864296 w 1102290"/>
                <a:gd name="connsiteY13" fmla="*/ 651353 h 726509"/>
                <a:gd name="connsiteX14" fmla="*/ 751562 w 1102290"/>
                <a:gd name="connsiteY14" fmla="*/ 688931 h 726509"/>
                <a:gd name="connsiteX15" fmla="*/ 713983 w 1102290"/>
                <a:gd name="connsiteY15" fmla="*/ 701457 h 726509"/>
                <a:gd name="connsiteX16" fmla="*/ 576197 w 1102290"/>
                <a:gd name="connsiteY16" fmla="*/ 726509 h 726509"/>
                <a:gd name="connsiteX17" fmla="*/ 137786 w 1102290"/>
                <a:gd name="connsiteY17" fmla="*/ 713983 h 726509"/>
                <a:gd name="connsiteX18" fmla="*/ 87682 w 1102290"/>
                <a:gd name="connsiteY18" fmla="*/ 651353 h 726509"/>
                <a:gd name="connsiteX19" fmla="*/ 25052 w 1102290"/>
                <a:gd name="connsiteY19" fmla="*/ 538619 h 726509"/>
                <a:gd name="connsiteX20" fmla="*/ 0 w 1102290"/>
                <a:gd name="connsiteY20" fmla="*/ 463463 h 726509"/>
                <a:gd name="connsiteX21" fmla="*/ 87682 w 1102290"/>
                <a:gd name="connsiteY21" fmla="*/ 438411 h 726509"/>
                <a:gd name="connsiteX22" fmla="*/ 125260 w 1102290"/>
                <a:gd name="connsiteY22" fmla="*/ 425885 h 726509"/>
                <a:gd name="connsiteX23" fmla="*/ 325677 w 1102290"/>
                <a:gd name="connsiteY23" fmla="*/ 400833 h 726509"/>
                <a:gd name="connsiteX24" fmla="*/ 400833 w 1102290"/>
                <a:gd name="connsiteY24" fmla="*/ 388307 h 726509"/>
                <a:gd name="connsiteX25" fmla="*/ 425885 w 1102290"/>
                <a:gd name="connsiteY25" fmla="*/ 350729 h 726509"/>
                <a:gd name="connsiteX26" fmla="*/ 450937 w 1102290"/>
                <a:gd name="connsiteY26" fmla="*/ 225468 h 726509"/>
                <a:gd name="connsiteX27" fmla="*/ 488515 w 1102290"/>
                <a:gd name="connsiteY27" fmla="*/ 187890 h 726509"/>
                <a:gd name="connsiteX28" fmla="*/ 526093 w 1102290"/>
                <a:gd name="connsiteY28" fmla="*/ 175364 h 726509"/>
                <a:gd name="connsiteX29" fmla="*/ 563671 w 1102290"/>
                <a:gd name="connsiteY29" fmla="*/ 150312 h 726509"/>
                <a:gd name="connsiteX30" fmla="*/ 651353 w 1102290"/>
                <a:gd name="connsiteY30" fmla="*/ 100208 h 726509"/>
                <a:gd name="connsiteX31" fmla="*/ 751562 w 1102290"/>
                <a:gd name="connsiteY31" fmla="*/ 37578 h 726509"/>
                <a:gd name="connsiteX32" fmla="*/ 789140 w 1102290"/>
                <a:gd name="connsiteY32" fmla="*/ 25052 h 726509"/>
                <a:gd name="connsiteX33" fmla="*/ 826718 w 1102290"/>
                <a:gd name="connsiteY33" fmla="*/ 0 h 726509"/>
                <a:gd name="connsiteX0" fmla="*/ 826718 w 1102290"/>
                <a:gd name="connsiteY0" fmla="*/ 0 h 726509"/>
                <a:gd name="connsiteX1" fmla="*/ 826718 w 1102290"/>
                <a:gd name="connsiteY1" fmla="*/ 0 h 726509"/>
                <a:gd name="connsiteX2" fmla="*/ 914400 w 1102290"/>
                <a:gd name="connsiteY2" fmla="*/ 87682 h 726509"/>
                <a:gd name="connsiteX3" fmla="*/ 939452 w 1102290"/>
                <a:gd name="connsiteY3" fmla="*/ 125260 h 726509"/>
                <a:gd name="connsiteX4" fmla="*/ 951978 w 1102290"/>
                <a:gd name="connsiteY4" fmla="*/ 162838 h 726509"/>
                <a:gd name="connsiteX5" fmla="*/ 989556 w 1102290"/>
                <a:gd name="connsiteY5" fmla="*/ 187890 h 726509"/>
                <a:gd name="connsiteX6" fmla="*/ 1027134 w 1102290"/>
                <a:gd name="connsiteY6" fmla="*/ 263046 h 726509"/>
                <a:gd name="connsiteX7" fmla="*/ 1077238 w 1102290"/>
                <a:gd name="connsiteY7" fmla="*/ 325677 h 726509"/>
                <a:gd name="connsiteX8" fmla="*/ 1102290 w 1102290"/>
                <a:gd name="connsiteY8" fmla="*/ 363255 h 726509"/>
                <a:gd name="connsiteX9" fmla="*/ 1077238 w 1102290"/>
                <a:gd name="connsiteY9" fmla="*/ 501041 h 726509"/>
                <a:gd name="connsiteX10" fmla="*/ 1027134 w 1102290"/>
                <a:gd name="connsiteY10" fmla="*/ 576197 h 726509"/>
                <a:gd name="connsiteX11" fmla="*/ 989556 w 1102290"/>
                <a:gd name="connsiteY11" fmla="*/ 588723 h 726509"/>
                <a:gd name="connsiteX12" fmla="*/ 951978 w 1102290"/>
                <a:gd name="connsiteY12" fmla="*/ 626301 h 726509"/>
                <a:gd name="connsiteX13" fmla="*/ 864296 w 1102290"/>
                <a:gd name="connsiteY13" fmla="*/ 651353 h 726509"/>
                <a:gd name="connsiteX14" fmla="*/ 751562 w 1102290"/>
                <a:gd name="connsiteY14" fmla="*/ 688931 h 726509"/>
                <a:gd name="connsiteX15" fmla="*/ 713983 w 1102290"/>
                <a:gd name="connsiteY15" fmla="*/ 701457 h 726509"/>
                <a:gd name="connsiteX16" fmla="*/ 576197 w 1102290"/>
                <a:gd name="connsiteY16" fmla="*/ 726509 h 726509"/>
                <a:gd name="connsiteX17" fmla="*/ 137786 w 1102290"/>
                <a:gd name="connsiteY17" fmla="*/ 713983 h 726509"/>
                <a:gd name="connsiteX18" fmla="*/ 87682 w 1102290"/>
                <a:gd name="connsiteY18" fmla="*/ 651353 h 726509"/>
                <a:gd name="connsiteX19" fmla="*/ 25052 w 1102290"/>
                <a:gd name="connsiteY19" fmla="*/ 538619 h 726509"/>
                <a:gd name="connsiteX20" fmla="*/ 0 w 1102290"/>
                <a:gd name="connsiteY20" fmla="*/ 463463 h 726509"/>
                <a:gd name="connsiteX21" fmla="*/ 87682 w 1102290"/>
                <a:gd name="connsiteY21" fmla="*/ 438411 h 726509"/>
                <a:gd name="connsiteX22" fmla="*/ 125260 w 1102290"/>
                <a:gd name="connsiteY22" fmla="*/ 425885 h 726509"/>
                <a:gd name="connsiteX23" fmla="*/ 325677 w 1102290"/>
                <a:gd name="connsiteY23" fmla="*/ 400833 h 726509"/>
                <a:gd name="connsiteX24" fmla="*/ 400833 w 1102290"/>
                <a:gd name="connsiteY24" fmla="*/ 388307 h 726509"/>
                <a:gd name="connsiteX25" fmla="*/ 425885 w 1102290"/>
                <a:gd name="connsiteY25" fmla="*/ 350729 h 726509"/>
                <a:gd name="connsiteX26" fmla="*/ 450937 w 1102290"/>
                <a:gd name="connsiteY26" fmla="*/ 225468 h 726509"/>
                <a:gd name="connsiteX27" fmla="*/ 488515 w 1102290"/>
                <a:gd name="connsiteY27" fmla="*/ 187890 h 726509"/>
                <a:gd name="connsiteX28" fmla="*/ 526093 w 1102290"/>
                <a:gd name="connsiteY28" fmla="*/ 175364 h 726509"/>
                <a:gd name="connsiteX29" fmla="*/ 563671 w 1102290"/>
                <a:gd name="connsiteY29" fmla="*/ 150312 h 726509"/>
                <a:gd name="connsiteX30" fmla="*/ 576197 w 1102290"/>
                <a:gd name="connsiteY30" fmla="*/ 87682 h 726509"/>
                <a:gd name="connsiteX31" fmla="*/ 751562 w 1102290"/>
                <a:gd name="connsiteY31" fmla="*/ 37578 h 726509"/>
                <a:gd name="connsiteX32" fmla="*/ 789140 w 1102290"/>
                <a:gd name="connsiteY32" fmla="*/ 25052 h 726509"/>
                <a:gd name="connsiteX33" fmla="*/ 826718 w 1102290"/>
                <a:gd name="connsiteY33" fmla="*/ 0 h 726509"/>
                <a:gd name="connsiteX0" fmla="*/ 760043 w 1102290"/>
                <a:gd name="connsiteY0" fmla="*/ 0 h 766990"/>
                <a:gd name="connsiteX1" fmla="*/ 826718 w 1102290"/>
                <a:gd name="connsiteY1" fmla="*/ 40481 h 766990"/>
                <a:gd name="connsiteX2" fmla="*/ 914400 w 1102290"/>
                <a:gd name="connsiteY2" fmla="*/ 128163 h 766990"/>
                <a:gd name="connsiteX3" fmla="*/ 939452 w 1102290"/>
                <a:gd name="connsiteY3" fmla="*/ 165741 h 766990"/>
                <a:gd name="connsiteX4" fmla="*/ 951978 w 1102290"/>
                <a:gd name="connsiteY4" fmla="*/ 203319 h 766990"/>
                <a:gd name="connsiteX5" fmla="*/ 989556 w 1102290"/>
                <a:gd name="connsiteY5" fmla="*/ 228371 h 766990"/>
                <a:gd name="connsiteX6" fmla="*/ 1027134 w 1102290"/>
                <a:gd name="connsiteY6" fmla="*/ 303527 h 766990"/>
                <a:gd name="connsiteX7" fmla="*/ 1077238 w 1102290"/>
                <a:gd name="connsiteY7" fmla="*/ 366158 h 766990"/>
                <a:gd name="connsiteX8" fmla="*/ 1102290 w 1102290"/>
                <a:gd name="connsiteY8" fmla="*/ 403736 h 766990"/>
                <a:gd name="connsiteX9" fmla="*/ 1077238 w 1102290"/>
                <a:gd name="connsiteY9" fmla="*/ 541522 h 766990"/>
                <a:gd name="connsiteX10" fmla="*/ 1027134 w 1102290"/>
                <a:gd name="connsiteY10" fmla="*/ 616678 h 766990"/>
                <a:gd name="connsiteX11" fmla="*/ 989556 w 1102290"/>
                <a:gd name="connsiteY11" fmla="*/ 629204 h 766990"/>
                <a:gd name="connsiteX12" fmla="*/ 951978 w 1102290"/>
                <a:gd name="connsiteY12" fmla="*/ 666782 h 766990"/>
                <a:gd name="connsiteX13" fmla="*/ 864296 w 1102290"/>
                <a:gd name="connsiteY13" fmla="*/ 691834 h 766990"/>
                <a:gd name="connsiteX14" fmla="*/ 751562 w 1102290"/>
                <a:gd name="connsiteY14" fmla="*/ 729412 h 766990"/>
                <a:gd name="connsiteX15" fmla="*/ 713983 w 1102290"/>
                <a:gd name="connsiteY15" fmla="*/ 741938 h 766990"/>
                <a:gd name="connsiteX16" fmla="*/ 576197 w 1102290"/>
                <a:gd name="connsiteY16" fmla="*/ 766990 h 766990"/>
                <a:gd name="connsiteX17" fmla="*/ 137786 w 1102290"/>
                <a:gd name="connsiteY17" fmla="*/ 754464 h 766990"/>
                <a:gd name="connsiteX18" fmla="*/ 87682 w 1102290"/>
                <a:gd name="connsiteY18" fmla="*/ 691834 h 766990"/>
                <a:gd name="connsiteX19" fmla="*/ 25052 w 1102290"/>
                <a:gd name="connsiteY19" fmla="*/ 579100 h 766990"/>
                <a:gd name="connsiteX20" fmla="*/ 0 w 1102290"/>
                <a:gd name="connsiteY20" fmla="*/ 503944 h 766990"/>
                <a:gd name="connsiteX21" fmla="*/ 87682 w 1102290"/>
                <a:gd name="connsiteY21" fmla="*/ 478892 h 766990"/>
                <a:gd name="connsiteX22" fmla="*/ 125260 w 1102290"/>
                <a:gd name="connsiteY22" fmla="*/ 466366 h 766990"/>
                <a:gd name="connsiteX23" fmla="*/ 325677 w 1102290"/>
                <a:gd name="connsiteY23" fmla="*/ 441314 h 766990"/>
                <a:gd name="connsiteX24" fmla="*/ 400833 w 1102290"/>
                <a:gd name="connsiteY24" fmla="*/ 428788 h 766990"/>
                <a:gd name="connsiteX25" fmla="*/ 425885 w 1102290"/>
                <a:gd name="connsiteY25" fmla="*/ 391210 h 766990"/>
                <a:gd name="connsiteX26" fmla="*/ 450937 w 1102290"/>
                <a:gd name="connsiteY26" fmla="*/ 265949 h 766990"/>
                <a:gd name="connsiteX27" fmla="*/ 488515 w 1102290"/>
                <a:gd name="connsiteY27" fmla="*/ 228371 h 766990"/>
                <a:gd name="connsiteX28" fmla="*/ 526093 w 1102290"/>
                <a:gd name="connsiteY28" fmla="*/ 215845 h 766990"/>
                <a:gd name="connsiteX29" fmla="*/ 563671 w 1102290"/>
                <a:gd name="connsiteY29" fmla="*/ 190793 h 766990"/>
                <a:gd name="connsiteX30" fmla="*/ 576197 w 1102290"/>
                <a:gd name="connsiteY30" fmla="*/ 128163 h 766990"/>
                <a:gd name="connsiteX31" fmla="*/ 751562 w 1102290"/>
                <a:gd name="connsiteY31" fmla="*/ 78059 h 766990"/>
                <a:gd name="connsiteX32" fmla="*/ 789140 w 1102290"/>
                <a:gd name="connsiteY32" fmla="*/ 65533 h 766990"/>
                <a:gd name="connsiteX33" fmla="*/ 760043 w 1102290"/>
                <a:gd name="connsiteY33" fmla="*/ 0 h 766990"/>
                <a:gd name="connsiteX0" fmla="*/ 760043 w 1102290"/>
                <a:gd name="connsiteY0" fmla="*/ 0 h 766990"/>
                <a:gd name="connsiteX1" fmla="*/ 826718 w 1102290"/>
                <a:gd name="connsiteY1" fmla="*/ 40481 h 766990"/>
                <a:gd name="connsiteX2" fmla="*/ 935552 w 1102290"/>
                <a:gd name="connsiteY2" fmla="*/ 73327 h 766990"/>
                <a:gd name="connsiteX3" fmla="*/ 914400 w 1102290"/>
                <a:gd name="connsiteY3" fmla="*/ 128163 h 766990"/>
                <a:gd name="connsiteX4" fmla="*/ 939452 w 1102290"/>
                <a:gd name="connsiteY4" fmla="*/ 165741 h 766990"/>
                <a:gd name="connsiteX5" fmla="*/ 951978 w 1102290"/>
                <a:gd name="connsiteY5" fmla="*/ 203319 h 766990"/>
                <a:gd name="connsiteX6" fmla="*/ 989556 w 1102290"/>
                <a:gd name="connsiteY6" fmla="*/ 228371 h 766990"/>
                <a:gd name="connsiteX7" fmla="*/ 1027134 w 1102290"/>
                <a:gd name="connsiteY7" fmla="*/ 303527 h 766990"/>
                <a:gd name="connsiteX8" fmla="*/ 1077238 w 1102290"/>
                <a:gd name="connsiteY8" fmla="*/ 366158 h 766990"/>
                <a:gd name="connsiteX9" fmla="*/ 1102290 w 1102290"/>
                <a:gd name="connsiteY9" fmla="*/ 403736 h 766990"/>
                <a:gd name="connsiteX10" fmla="*/ 1077238 w 1102290"/>
                <a:gd name="connsiteY10" fmla="*/ 541522 h 766990"/>
                <a:gd name="connsiteX11" fmla="*/ 1027134 w 1102290"/>
                <a:gd name="connsiteY11" fmla="*/ 616678 h 766990"/>
                <a:gd name="connsiteX12" fmla="*/ 989556 w 1102290"/>
                <a:gd name="connsiteY12" fmla="*/ 629204 h 766990"/>
                <a:gd name="connsiteX13" fmla="*/ 951978 w 1102290"/>
                <a:gd name="connsiteY13" fmla="*/ 666782 h 766990"/>
                <a:gd name="connsiteX14" fmla="*/ 864296 w 1102290"/>
                <a:gd name="connsiteY14" fmla="*/ 691834 h 766990"/>
                <a:gd name="connsiteX15" fmla="*/ 751562 w 1102290"/>
                <a:gd name="connsiteY15" fmla="*/ 729412 h 766990"/>
                <a:gd name="connsiteX16" fmla="*/ 713983 w 1102290"/>
                <a:gd name="connsiteY16" fmla="*/ 741938 h 766990"/>
                <a:gd name="connsiteX17" fmla="*/ 576197 w 1102290"/>
                <a:gd name="connsiteY17" fmla="*/ 766990 h 766990"/>
                <a:gd name="connsiteX18" fmla="*/ 137786 w 1102290"/>
                <a:gd name="connsiteY18" fmla="*/ 754464 h 766990"/>
                <a:gd name="connsiteX19" fmla="*/ 87682 w 1102290"/>
                <a:gd name="connsiteY19" fmla="*/ 691834 h 766990"/>
                <a:gd name="connsiteX20" fmla="*/ 25052 w 1102290"/>
                <a:gd name="connsiteY20" fmla="*/ 579100 h 766990"/>
                <a:gd name="connsiteX21" fmla="*/ 0 w 1102290"/>
                <a:gd name="connsiteY21" fmla="*/ 503944 h 766990"/>
                <a:gd name="connsiteX22" fmla="*/ 87682 w 1102290"/>
                <a:gd name="connsiteY22" fmla="*/ 478892 h 766990"/>
                <a:gd name="connsiteX23" fmla="*/ 125260 w 1102290"/>
                <a:gd name="connsiteY23" fmla="*/ 466366 h 766990"/>
                <a:gd name="connsiteX24" fmla="*/ 325677 w 1102290"/>
                <a:gd name="connsiteY24" fmla="*/ 441314 h 766990"/>
                <a:gd name="connsiteX25" fmla="*/ 400833 w 1102290"/>
                <a:gd name="connsiteY25" fmla="*/ 428788 h 766990"/>
                <a:gd name="connsiteX26" fmla="*/ 425885 w 1102290"/>
                <a:gd name="connsiteY26" fmla="*/ 391210 h 766990"/>
                <a:gd name="connsiteX27" fmla="*/ 450937 w 1102290"/>
                <a:gd name="connsiteY27" fmla="*/ 265949 h 766990"/>
                <a:gd name="connsiteX28" fmla="*/ 488515 w 1102290"/>
                <a:gd name="connsiteY28" fmla="*/ 228371 h 766990"/>
                <a:gd name="connsiteX29" fmla="*/ 526093 w 1102290"/>
                <a:gd name="connsiteY29" fmla="*/ 215845 h 766990"/>
                <a:gd name="connsiteX30" fmla="*/ 563671 w 1102290"/>
                <a:gd name="connsiteY30" fmla="*/ 190793 h 766990"/>
                <a:gd name="connsiteX31" fmla="*/ 576197 w 1102290"/>
                <a:gd name="connsiteY31" fmla="*/ 128163 h 766990"/>
                <a:gd name="connsiteX32" fmla="*/ 751562 w 1102290"/>
                <a:gd name="connsiteY32" fmla="*/ 78059 h 766990"/>
                <a:gd name="connsiteX33" fmla="*/ 789140 w 1102290"/>
                <a:gd name="connsiteY33" fmla="*/ 65533 h 766990"/>
                <a:gd name="connsiteX34" fmla="*/ 760043 w 1102290"/>
                <a:gd name="connsiteY34" fmla="*/ 0 h 766990"/>
                <a:gd name="connsiteX0" fmla="*/ 807668 w 1102290"/>
                <a:gd name="connsiteY0" fmla="*/ 3193 h 727321"/>
                <a:gd name="connsiteX1" fmla="*/ 826718 w 1102290"/>
                <a:gd name="connsiteY1" fmla="*/ 812 h 727321"/>
                <a:gd name="connsiteX2" fmla="*/ 935552 w 1102290"/>
                <a:gd name="connsiteY2" fmla="*/ 33658 h 727321"/>
                <a:gd name="connsiteX3" fmla="*/ 914400 w 1102290"/>
                <a:gd name="connsiteY3" fmla="*/ 88494 h 727321"/>
                <a:gd name="connsiteX4" fmla="*/ 939452 w 1102290"/>
                <a:gd name="connsiteY4" fmla="*/ 126072 h 727321"/>
                <a:gd name="connsiteX5" fmla="*/ 951978 w 1102290"/>
                <a:gd name="connsiteY5" fmla="*/ 163650 h 727321"/>
                <a:gd name="connsiteX6" fmla="*/ 989556 w 1102290"/>
                <a:gd name="connsiteY6" fmla="*/ 188702 h 727321"/>
                <a:gd name="connsiteX7" fmla="*/ 1027134 w 1102290"/>
                <a:gd name="connsiteY7" fmla="*/ 263858 h 727321"/>
                <a:gd name="connsiteX8" fmla="*/ 1077238 w 1102290"/>
                <a:gd name="connsiteY8" fmla="*/ 326489 h 727321"/>
                <a:gd name="connsiteX9" fmla="*/ 1102290 w 1102290"/>
                <a:gd name="connsiteY9" fmla="*/ 364067 h 727321"/>
                <a:gd name="connsiteX10" fmla="*/ 1077238 w 1102290"/>
                <a:gd name="connsiteY10" fmla="*/ 501853 h 727321"/>
                <a:gd name="connsiteX11" fmla="*/ 1027134 w 1102290"/>
                <a:gd name="connsiteY11" fmla="*/ 577009 h 727321"/>
                <a:gd name="connsiteX12" fmla="*/ 989556 w 1102290"/>
                <a:gd name="connsiteY12" fmla="*/ 589535 h 727321"/>
                <a:gd name="connsiteX13" fmla="*/ 951978 w 1102290"/>
                <a:gd name="connsiteY13" fmla="*/ 627113 h 727321"/>
                <a:gd name="connsiteX14" fmla="*/ 864296 w 1102290"/>
                <a:gd name="connsiteY14" fmla="*/ 652165 h 727321"/>
                <a:gd name="connsiteX15" fmla="*/ 751562 w 1102290"/>
                <a:gd name="connsiteY15" fmla="*/ 689743 h 727321"/>
                <a:gd name="connsiteX16" fmla="*/ 713983 w 1102290"/>
                <a:gd name="connsiteY16" fmla="*/ 702269 h 727321"/>
                <a:gd name="connsiteX17" fmla="*/ 576197 w 1102290"/>
                <a:gd name="connsiteY17" fmla="*/ 727321 h 727321"/>
                <a:gd name="connsiteX18" fmla="*/ 137786 w 1102290"/>
                <a:gd name="connsiteY18" fmla="*/ 714795 h 727321"/>
                <a:gd name="connsiteX19" fmla="*/ 87682 w 1102290"/>
                <a:gd name="connsiteY19" fmla="*/ 652165 h 727321"/>
                <a:gd name="connsiteX20" fmla="*/ 25052 w 1102290"/>
                <a:gd name="connsiteY20" fmla="*/ 539431 h 727321"/>
                <a:gd name="connsiteX21" fmla="*/ 0 w 1102290"/>
                <a:gd name="connsiteY21" fmla="*/ 464275 h 727321"/>
                <a:gd name="connsiteX22" fmla="*/ 87682 w 1102290"/>
                <a:gd name="connsiteY22" fmla="*/ 439223 h 727321"/>
                <a:gd name="connsiteX23" fmla="*/ 125260 w 1102290"/>
                <a:gd name="connsiteY23" fmla="*/ 426697 h 727321"/>
                <a:gd name="connsiteX24" fmla="*/ 325677 w 1102290"/>
                <a:gd name="connsiteY24" fmla="*/ 401645 h 727321"/>
                <a:gd name="connsiteX25" fmla="*/ 400833 w 1102290"/>
                <a:gd name="connsiteY25" fmla="*/ 389119 h 727321"/>
                <a:gd name="connsiteX26" fmla="*/ 425885 w 1102290"/>
                <a:gd name="connsiteY26" fmla="*/ 351541 h 727321"/>
                <a:gd name="connsiteX27" fmla="*/ 450937 w 1102290"/>
                <a:gd name="connsiteY27" fmla="*/ 226280 h 727321"/>
                <a:gd name="connsiteX28" fmla="*/ 488515 w 1102290"/>
                <a:gd name="connsiteY28" fmla="*/ 188702 h 727321"/>
                <a:gd name="connsiteX29" fmla="*/ 526093 w 1102290"/>
                <a:gd name="connsiteY29" fmla="*/ 176176 h 727321"/>
                <a:gd name="connsiteX30" fmla="*/ 563671 w 1102290"/>
                <a:gd name="connsiteY30" fmla="*/ 151124 h 727321"/>
                <a:gd name="connsiteX31" fmla="*/ 576197 w 1102290"/>
                <a:gd name="connsiteY31" fmla="*/ 88494 h 727321"/>
                <a:gd name="connsiteX32" fmla="*/ 751562 w 1102290"/>
                <a:gd name="connsiteY32" fmla="*/ 38390 h 727321"/>
                <a:gd name="connsiteX33" fmla="*/ 789140 w 1102290"/>
                <a:gd name="connsiteY33" fmla="*/ 25864 h 727321"/>
                <a:gd name="connsiteX34" fmla="*/ 807668 w 1102290"/>
                <a:gd name="connsiteY34" fmla="*/ 3193 h 727321"/>
                <a:gd name="connsiteX0" fmla="*/ 783007 w 1077629"/>
                <a:gd name="connsiteY0" fmla="*/ 3193 h 727321"/>
                <a:gd name="connsiteX1" fmla="*/ 802057 w 1077629"/>
                <a:gd name="connsiteY1" fmla="*/ 812 h 727321"/>
                <a:gd name="connsiteX2" fmla="*/ 910891 w 1077629"/>
                <a:gd name="connsiteY2" fmla="*/ 33658 h 727321"/>
                <a:gd name="connsiteX3" fmla="*/ 889739 w 1077629"/>
                <a:gd name="connsiteY3" fmla="*/ 88494 h 727321"/>
                <a:gd name="connsiteX4" fmla="*/ 914791 w 1077629"/>
                <a:gd name="connsiteY4" fmla="*/ 126072 h 727321"/>
                <a:gd name="connsiteX5" fmla="*/ 927317 w 1077629"/>
                <a:gd name="connsiteY5" fmla="*/ 163650 h 727321"/>
                <a:gd name="connsiteX6" fmla="*/ 964895 w 1077629"/>
                <a:gd name="connsiteY6" fmla="*/ 188702 h 727321"/>
                <a:gd name="connsiteX7" fmla="*/ 1002473 w 1077629"/>
                <a:gd name="connsiteY7" fmla="*/ 263858 h 727321"/>
                <a:gd name="connsiteX8" fmla="*/ 1052577 w 1077629"/>
                <a:gd name="connsiteY8" fmla="*/ 326489 h 727321"/>
                <a:gd name="connsiteX9" fmla="*/ 1077629 w 1077629"/>
                <a:gd name="connsiteY9" fmla="*/ 364067 h 727321"/>
                <a:gd name="connsiteX10" fmla="*/ 1052577 w 1077629"/>
                <a:gd name="connsiteY10" fmla="*/ 501853 h 727321"/>
                <a:gd name="connsiteX11" fmla="*/ 1002473 w 1077629"/>
                <a:gd name="connsiteY11" fmla="*/ 577009 h 727321"/>
                <a:gd name="connsiteX12" fmla="*/ 964895 w 1077629"/>
                <a:gd name="connsiteY12" fmla="*/ 589535 h 727321"/>
                <a:gd name="connsiteX13" fmla="*/ 927317 w 1077629"/>
                <a:gd name="connsiteY13" fmla="*/ 627113 h 727321"/>
                <a:gd name="connsiteX14" fmla="*/ 839635 w 1077629"/>
                <a:gd name="connsiteY14" fmla="*/ 652165 h 727321"/>
                <a:gd name="connsiteX15" fmla="*/ 726901 w 1077629"/>
                <a:gd name="connsiteY15" fmla="*/ 689743 h 727321"/>
                <a:gd name="connsiteX16" fmla="*/ 689322 w 1077629"/>
                <a:gd name="connsiteY16" fmla="*/ 702269 h 727321"/>
                <a:gd name="connsiteX17" fmla="*/ 551536 w 1077629"/>
                <a:gd name="connsiteY17" fmla="*/ 727321 h 727321"/>
                <a:gd name="connsiteX18" fmla="*/ 113125 w 1077629"/>
                <a:gd name="connsiteY18" fmla="*/ 714795 h 727321"/>
                <a:gd name="connsiteX19" fmla="*/ 63021 w 1077629"/>
                <a:gd name="connsiteY19" fmla="*/ 652165 h 727321"/>
                <a:gd name="connsiteX20" fmla="*/ 391 w 1077629"/>
                <a:gd name="connsiteY20" fmla="*/ 539431 h 727321"/>
                <a:gd name="connsiteX21" fmla="*/ 34870 w 1077629"/>
                <a:gd name="connsiteY21" fmla="*/ 478563 h 727321"/>
                <a:gd name="connsiteX22" fmla="*/ 63021 w 1077629"/>
                <a:gd name="connsiteY22" fmla="*/ 439223 h 727321"/>
                <a:gd name="connsiteX23" fmla="*/ 100599 w 1077629"/>
                <a:gd name="connsiteY23" fmla="*/ 426697 h 727321"/>
                <a:gd name="connsiteX24" fmla="*/ 301016 w 1077629"/>
                <a:gd name="connsiteY24" fmla="*/ 401645 h 727321"/>
                <a:gd name="connsiteX25" fmla="*/ 376172 w 1077629"/>
                <a:gd name="connsiteY25" fmla="*/ 389119 h 727321"/>
                <a:gd name="connsiteX26" fmla="*/ 401224 w 1077629"/>
                <a:gd name="connsiteY26" fmla="*/ 351541 h 727321"/>
                <a:gd name="connsiteX27" fmla="*/ 426276 w 1077629"/>
                <a:gd name="connsiteY27" fmla="*/ 226280 h 727321"/>
                <a:gd name="connsiteX28" fmla="*/ 463854 w 1077629"/>
                <a:gd name="connsiteY28" fmla="*/ 188702 h 727321"/>
                <a:gd name="connsiteX29" fmla="*/ 501432 w 1077629"/>
                <a:gd name="connsiteY29" fmla="*/ 176176 h 727321"/>
                <a:gd name="connsiteX30" fmla="*/ 539010 w 1077629"/>
                <a:gd name="connsiteY30" fmla="*/ 151124 h 727321"/>
                <a:gd name="connsiteX31" fmla="*/ 551536 w 1077629"/>
                <a:gd name="connsiteY31" fmla="*/ 88494 h 727321"/>
                <a:gd name="connsiteX32" fmla="*/ 726901 w 1077629"/>
                <a:gd name="connsiteY32" fmla="*/ 38390 h 727321"/>
                <a:gd name="connsiteX33" fmla="*/ 764479 w 1077629"/>
                <a:gd name="connsiteY33" fmla="*/ 25864 h 727321"/>
                <a:gd name="connsiteX34" fmla="*/ 783007 w 1077629"/>
                <a:gd name="connsiteY34" fmla="*/ 3193 h 727321"/>
                <a:gd name="connsiteX0" fmla="*/ 783007 w 1077629"/>
                <a:gd name="connsiteY0" fmla="*/ 3193 h 727321"/>
                <a:gd name="connsiteX1" fmla="*/ 802057 w 1077629"/>
                <a:gd name="connsiteY1" fmla="*/ 812 h 727321"/>
                <a:gd name="connsiteX2" fmla="*/ 910891 w 1077629"/>
                <a:gd name="connsiteY2" fmla="*/ 33658 h 727321"/>
                <a:gd name="connsiteX3" fmla="*/ 889739 w 1077629"/>
                <a:gd name="connsiteY3" fmla="*/ 88494 h 727321"/>
                <a:gd name="connsiteX4" fmla="*/ 914791 w 1077629"/>
                <a:gd name="connsiteY4" fmla="*/ 126072 h 727321"/>
                <a:gd name="connsiteX5" fmla="*/ 927317 w 1077629"/>
                <a:gd name="connsiteY5" fmla="*/ 163650 h 727321"/>
                <a:gd name="connsiteX6" fmla="*/ 964895 w 1077629"/>
                <a:gd name="connsiteY6" fmla="*/ 188702 h 727321"/>
                <a:gd name="connsiteX7" fmla="*/ 1002473 w 1077629"/>
                <a:gd name="connsiteY7" fmla="*/ 263858 h 727321"/>
                <a:gd name="connsiteX8" fmla="*/ 1052577 w 1077629"/>
                <a:gd name="connsiteY8" fmla="*/ 326489 h 727321"/>
                <a:gd name="connsiteX9" fmla="*/ 1077629 w 1077629"/>
                <a:gd name="connsiteY9" fmla="*/ 364067 h 727321"/>
                <a:gd name="connsiteX10" fmla="*/ 1052577 w 1077629"/>
                <a:gd name="connsiteY10" fmla="*/ 501853 h 727321"/>
                <a:gd name="connsiteX11" fmla="*/ 1002473 w 1077629"/>
                <a:gd name="connsiteY11" fmla="*/ 577009 h 727321"/>
                <a:gd name="connsiteX12" fmla="*/ 964895 w 1077629"/>
                <a:gd name="connsiteY12" fmla="*/ 589535 h 727321"/>
                <a:gd name="connsiteX13" fmla="*/ 927317 w 1077629"/>
                <a:gd name="connsiteY13" fmla="*/ 627113 h 727321"/>
                <a:gd name="connsiteX14" fmla="*/ 839635 w 1077629"/>
                <a:gd name="connsiteY14" fmla="*/ 652165 h 727321"/>
                <a:gd name="connsiteX15" fmla="*/ 726901 w 1077629"/>
                <a:gd name="connsiteY15" fmla="*/ 689743 h 727321"/>
                <a:gd name="connsiteX16" fmla="*/ 689322 w 1077629"/>
                <a:gd name="connsiteY16" fmla="*/ 702269 h 727321"/>
                <a:gd name="connsiteX17" fmla="*/ 551536 w 1077629"/>
                <a:gd name="connsiteY17" fmla="*/ 727321 h 727321"/>
                <a:gd name="connsiteX18" fmla="*/ 113125 w 1077629"/>
                <a:gd name="connsiteY18" fmla="*/ 714795 h 727321"/>
                <a:gd name="connsiteX19" fmla="*/ 63021 w 1077629"/>
                <a:gd name="connsiteY19" fmla="*/ 652165 h 727321"/>
                <a:gd name="connsiteX20" fmla="*/ 391 w 1077629"/>
                <a:gd name="connsiteY20" fmla="*/ 539431 h 727321"/>
                <a:gd name="connsiteX21" fmla="*/ 34870 w 1077629"/>
                <a:gd name="connsiteY21" fmla="*/ 478563 h 727321"/>
                <a:gd name="connsiteX22" fmla="*/ 63021 w 1077629"/>
                <a:gd name="connsiteY22" fmla="*/ 439223 h 727321"/>
                <a:gd name="connsiteX23" fmla="*/ 100599 w 1077629"/>
                <a:gd name="connsiteY23" fmla="*/ 426697 h 727321"/>
                <a:gd name="connsiteX24" fmla="*/ 301016 w 1077629"/>
                <a:gd name="connsiteY24" fmla="*/ 401645 h 727321"/>
                <a:gd name="connsiteX25" fmla="*/ 376172 w 1077629"/>
                <a:gd name="connsiteY25" fmla="*/ 389119 h 727321"/>
                <a:gd name="connsiteX26" fmla="*/ 401224 w 1077629"/>
                <a:gd name="connsiteY26" fmla="*/ 351541 h 727321"/>
                <a:gd name="connsiteX27" fmla="*/ 426276 w 1077629"/>
                <a:gd name="connsiteY27" fmla="*/ 226280 h 727321"/>
                <a:gd name="connsiteX28" fmla="*/ 463854 w 1077629"/>
                <a:gd name="connsiteY28" fmla="*/ 188702 h 727321"/>
                <a:gd name="connsiteX29" fmla="*/ 501432 w 1077629"/>
                <a:gd name="connsiteY29" fmla="*/ 176176 h 727321"/>
                <a:gd name="connsiteX30" fmla="*/ 539010 w 1077629"/>
                <a:gd name="connsiteY30" fmla="*/ 151124 h 727321"/>
                <a:gd name="connsiteX31" fmla="*/ 551536 w 1077629"/>
                <a:gd name="connsiteY31" fmla="*/ 88494 h 727321"/>
                <a:gd name="connsiteX32" fmla="*/ 726901 w 1077629"/>
                <a:gd name="connsiteY32" fmla="*/ 38390 h 727321"/>
                <a:gd name="connsiteX33" fmla="*/ 764479 w 1077629"/>
                <a:gd name="connsiteY33" fmla="*/ 25864 h 727321"/>
                <a:gd name="connsiteX34" fmla="*/ 783007 w 1077629"/>
                <a:gd name="connsiteY34" fmla="*/ 3193 h 727321"/>
                <a:gd name="connsiteX0" fmla="*/ 783007 w 1077629"/>
                <a:gd name="connsiteY0" fmla="*/ 3193 h 727321"/>
                <a:gd name="connsiteX1" fmla="*/ 802057 w 1077629"/>
                <a:gd name="connsiteY1" fmla="*/ 812 h 727321"/>
                <a:gd name="connsiteX2" fmla="*/ 910891 w 1077629"/>
                <a:gd name="connsiteY2" fmla="*/ 33658 h 727321"/>
                <a:gd name="connsiteX3" fmla="*/ 889739 w 1077629"/>
                <a:gd name="connsiteY3" fmla="*/ 88494 h 727321"/>
                <a:gd name="connsiteX4" fmla="*/ 914791 w 1077629"/>
                <a:gd name="connsiteY4" fmla="*/ 126072 h 727321"/>
                <a:gd name="connsiteX5" fmla="*/ 927317 w 1077629"/>
                <a:gd name="connsiteY5" fmla="*/ 163650 h 727321"/>
                <a:gd name="connsiteX6" fmla="*/ 964895 w 1077629"/>
                <a:gd name="connsiteY6" fmla="*/ 188702 h 727321"/>
                <a:gd name="connsiteX7" fmla="*/ 1002473 w 1077629"/>
                <a:gd name="connsiteY7" fmla="*/ 263858 h 727321"/>
                <a:gd name="connsiteX8" fmla="*/ 1052577 w 1077629"/>
                <a:gd name="connsiteY8" fmla="*/ 326489 h 727321"/>
                <a:gd name="connsiteX9" fmla="*/ 1077629 w 1077629"/>
                <a:gd name="connsiteY9" fmla="*/ 364067 h 727321"/>
                <a:gd name="connsiteX10" fmla="*/ 1052577 w 1077629"/>
                <a:gd name="connsiteY10" fmla="*/ 501853 h 727321"/>
                <a:gd name="connsiteX11" fmla="*/ 1002473 w 1077629"/>
                <a:gd name="connsiteY11" fmla="*/ 577009 h 727321"/>
                <a:gd name="connsiteX12" fmla="*/ 964895 w 1077629"/>
                <a:gd name="connsiteY12" fmla="*/ 589535 h 727321"/>
                <a:gd name="connsiteX13" fmla="*/ 927317 w 1077629"/>
                <a:gd name="connsiteY13" fmla="*/ 627113 h 727321"/>
                <a:gd name="connsiteX14" fmla="*/ 839635 w 1077629"/>
                <a:gd name="connsiteY14" fmla="*/ 652165 h 727321"/>
                <a:gd name="connsiteX15" fmla="*/ 726901 w 1077629"/>
                <a:gd name="connsiteY15" fmla="*/ 689743 h 727321"/>
                <a:gd name="connsiteX16" fmla="*/ 689322 w 1077629"/>
                <a:gd name="connsiteY16" fmla="*/ 702269 h 727321"/>
                <a:gd name="connsiteX17" fmla="*/ 551536 w 1077629"/>
                <a:gd name="connsiteY17" fmla="*/ 727321 h 727321"/>
                <a:gd name="connsiteX18" fmla="*/ 113125 w 1077629"/>
                <a:gd name="connsiteY18" fmla="*/ 714795 h 727321"/>
                <a:gd name="connsiteX19" fmla="*/ 63021 w 1077629"/>
                <a:gd name="connsiteY19" fmla="*/ 652165 h 727321"/>
                <a:gd name="connsiteX20" fmla="*/ 391 w 1077629"/>
                <a:gd name="connsiteY20" fmla="*/ 539431 h 727321"/>
                <a:gd name="connsiteX21" fmla="*/ 34870 w 1077629"/>
                <a:gd name="connsiteY21" fmla="*/ 478563 h 727321"/>
                <a:gd name="connsiteX22" fmla="*/ 63021 w 1077629"/>
                <a:gd name="connsiteY22" fmla="*/ 439223 h 727321"/>
                <a:gd name="connsiteX23" fmla="*/ 100599 w 1077629"/>
                <a:gd name="connsiteY23" fmla="*/ 426697 h 727321"/>
                <a:gd name="connsiteX24" fmla="*/ 301016 w 1077629"/>
                <a:gd name="connsiteY24" fmla="*/ 401645 h 727321"/>
                <a:gd name="connsiteX25" fmla="*/ 376172 w 1077629"/>
                <a:gd name="connsiteY25" fmla="*/ 389119 h 727321"/>
                <a:gd name="connsiteX26" fmla="*/ 401224 w 1077629"/>
                <a:gd name="connsiteY26" fmla="*/ 351541 h 727321"/>
                <a:gd name="connsiteX27" fmla="*/ 426276 w 1077629"/>
                <a:gd name="connsiteY27" fmla="*/ 226280 h 727321"/>
                <a:gd name="connsiteX28" fmla="*/ 463854 w 1077629"/>
                <a:gd name="connsiteY28" fmla="*/ 188702 h 727321"/>
                <a:gd name="connsiteX29" fmla="*/ 501432 w 1077629"/>
                <a:gd name="connsiteY29" fmla="*/ 176176 h 727321"/>
                <a:gd name="connsiteX30" fmla="*/ 539010 w 1077629"/>
                <a:gd name="connsiteY30" fmla="*/ 151124 h 727321"/>
                <a:gd name="connsiteX31" fmla="*/ 551536 w 1077629"/>
                <a:gd name="connsiteY31" fmla="*/ 88494 h 727321"/>
                <a:gd name="connsiteX32" fmla="*/ 726901 w 1077629"/>
                <a:gd name="connsiteY32" fmla="*/ 38390 h 727321"/>
                <a:gd name="connsiteX33" fmla="*/ 764479 w 1077629"/>
                <a:gd name="connsiteY33" fmla="*/ 25864 h 727321"/>
                <a:gd name="connsiteX34" fmla="*/ 783007 w 1077629"/>
                <a:gd name="connsiteY34" fmla="*/ 3193 h 727321"/>
                <a:gd name="connsiteX0" fmla="*/ 783007 w 1077629"/>
                <a:gd name="connsiteY0" fmla="*/ 3193 h 727321"/>
                <a:gd name="connsiteX1" fmla="*/ 802057 w 1077629"/>
                <a:gd name="connsiteY1" fmla="*/ 812 h 727321"/>
                <a:gd name="connsiteX2" fmla="*/ 910891 w 1077629"/>
                <a:gd name="connsiteY2" fmla="*/ 33658 h 727321"/>
                <a:gd name="connsiteX3" fmla="*/ 889739 w 1077629"/>
                <a:gd name="connsiteY3" fmla="*/ 88494 h 727321"/>
                <a:gd name="connsiteX4" fmla="*/ 914791 w 1077629"/>
                <a:gd name="connsiteY4" fmla="*/ 126072 h 727321"/>
                <a:gd name="connsiteX5" fmla="*/ 927317 w 1077629"/>
                <a:gd name="connsiteY5" fmla="*/ 163650 h 727321"/>
                <a:gd name="connsiteX6" fmla="*/ 964895 w 1077629"/>
                <a:gd name="connsiteY6" fmla="*/ 188702 h 727321"/>
                <a:gd name="connsiteX7" fmla="*/ 1002473 w 1077629"/>
                <a:gd name="connsiteY7" fmla="*/ 263858 h 727321"/>
                <a:gd name="connsiteX8" fmla="*/ 1052577 w 1077629"/>
                <a:gd name="connsiteY8" fmla="*/ 326489 h 727321"/>
                <a:gd name="connsiteX9" fmla="*/ 1077629 w 1077629"/>
                <a:gd name="connsiteY9" fmla="*/ 364067 h 727321"/>
                <a:gd name="connsiteX10" fmla="*/ 1052577 w 1077629"/>
                <a:gd name="connsiteY10" fmla="*/ 501853 h 727321"/>
                <a:gd name="connsiteX11" fmla="*/ 1002473 w 1077629"/>
                <a:gd name="connsiteY11" fmla="*/ 577009 h 727321"/>
                <a:gd name="connsiteX12" fmla="*/ 964895 w 1077629"/>
                <a:gd name="connsiteY12" fmla="*/ 589535 h 727321"/>
                <a:gd name="connsiteX13" fmla="*/ 927317 w 1077629"/>
                <a:gd name="connsiteY13" fmla="*/ 627113 h 727321"/>
                <a:gd name="connsiteX14" fmla="*/ 839635 w 1077629"/>
                <a:gd name="connsiteY14" fmla="*/ 652165 h 727321"/>
                <a:gd name="connsiteX15" fmla="*/ 726901 w 1077629"/>
                <a:gd name="connsiteY15" fmla="*/ 689743 h 727321"/>
                <a:gd name="connsiteX16" fmla="*/ 689322 w 1077629"/>
                <a:gd name="connsiteY16" fmla="*/ 702269 h 727321"/>
                <a:gd name="connsiteX17" fmla="*/ 551536 w 1077629"/>
                <a:gd name="connsiteY17" fmla="*/ 727321 h 727321"/>
                <a:gd name="connsiteX18" fmla="*/ 210757 w 1077629"/>
                <a:gd name="connsiteY18" fmla="*/ 705270 h 727321"/>
                <a:gd name="connsiteX19" fmla="*/ 63021 w 1077629"/>
                <a:gd name="connsiteY19" fmla="*/ 652165 h 727321"/>
                <a:gd name="connsiteX20" fmla="*/ 391 w 1077629"/>
                <a:gd name="connsiteY20" fmla="*/ 539431 h 727321"/>
                <a:gd name="connsiteX21" fmla="*/ 34870 w 1077629"/>
                <a:gd name="connsiteY21" fmla="*/ 478563 h 727321"/>
                <a:gd name="connsiteX22" fmla="*/ 63021 w 1077629"/>
                <a:gd name="connsiteY22" fmla="*/ 439223 h 727321"/>
                <a:gd name="connsiteX23" fmla="*/ 100599 w 1077629"/>
                <a:gd name="connsiteY23" fmla="*/ 426697 h 727321"/>
                <a:gd name="connsiteX24" fmla="*/ 301016 w 1077629"/>
                <a:gd name="connsiteY24" fmla="*/ 401645 h 727321"/>
                <a:gd name="connsiteX25" fmla="*/ 376172 w 1077629"/>
                <a:gd name="connsiteY25" fmla="*/ 389119 h 727321"/>
                <a:gd name="connsiteX26" fmla="*/ 401224 w 1077629"/>
                <a:gd name="connsiteY26" fmla="*/ 351541 h 727321"/>
                <a:gd name="connsiteX27" fmla="*/ 426276 w 1077629"/>
                <a:gd name="connsiteY27" fmla="*/ 226280 h 727321"/>
                <a:gd name="connsiteX28" fmla="*/ 463854 w 1077629"/>
                <a:gd name="connsiteY28" fmla="*/ 188702 h 727321"/>
                <a:gd name="connsiteX29" fmla="*/ 501432 w 1077629"/>
                <a:gd name="connsiteY29" fmla="*/ 176176 h 727321"/>
                <a:gd name="connsiteX30" fmla="*/ 539010 w 1077629"/>
                <a:gd name="connsiteY30" fmla="*/ 151124 h 727321"/>
                <a:gd name="connsiteX31" fmla="*/ 551536 w 1077629"/>
                <a:gd name="connsiteY31" fmla="*/ 88494 h 727321"/>
                <a:gd name="connsiteX32" fmla="*/ 726901 w 1077629"/>
                <a:gd name="connsiteY32" fmla="*/ 38390 h 727321"/>
                <a:gd name="connsiteX33" fmla="*/ 764479 w 1077629"/>
                <a:gd name="connsiteY33" fmla="*/ 25864 h 727321"/>
                <a:gd name="connsiteX34" fmla="*/ 783007 w 1077629"/>
                <a:gd name="connsiteY34" fmla="*/ 3193 h 72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77629" h="727321">
                  <a:moveTo>
                    <a:pt x="783007" y="3193"/>
                  </a:moveTo>
                  <a:cubicBezTo>
                    <a:pt x="805232" y="16687"/>
                    <a:pt x="780743" y="-4265"/>
                    <a:pt x="802057" y="812"/>
                  </a:cubicBezTo>
                  <a:cubicBezTo>
                    <a:pt x="823371" y="5890"/>
                    <a:pt x="896277" y="19044"/>
                    <a:pt x="910891" y="33658"/>
                  </a:cubicBezTo>
                  <a:cubicBezTo>
                    <a:pt x="925505" y="48272"/>
                    <a:pt x="889089" y="73092"/>
                    <a:pt x="889739" y="88494"/>
                  </a:cubicBezTo>
                  <a:cubicBezTo>
                    <a:pt x="890389" y="103896"/>
                    <a:pt x="908058" y="112607"/>
                    <a:pt x="914791" y="126072"/>
                  </a:cubicBezTo>
                  <a:cubicBezTo>
                    <a:pt x="920696" y="137882"/>
                    <a:pt x="919069" y="153340"/>
                    <a:pt x="927317" y="163650"/>
                  </a:cubicBezTo>
                  <a:cubicBezTo>
                    <a:pt x="936721" y="175405"/>
                    <a:pt x="952369" y="180351"/>
                    <a:pt x="964895" y="188702"/>
                  </a:cubicBezTo>
                  <a:cubicBezTo>
                    <a:pt x="1036691" y="296395"/>
                    <a:pt x="950613" y="160138"/>
                    <a:pt x="1002473" y="263858"/>
                  </a:cubicBezTo>
                  <a:cubicBezTo>
                    <a:pt x="1028174" y="315260"/>
                    <a:pt x="1021510" y="287655"/>
                    <a:pt x="1052577" y="326489"/>
                  </a:cubicBezTo>
                  <a:cubicBezTo>
                    <a:pt x="1061981" y="338245"/>
                    <a:pt x="1069278" y="351541"/>
                    <a:pt x="1077629" y="364067"/>
                  </a:cubicBezTo>
                  <a:cubicBezTo>
                    <a:pt x="1074899" y="385906"/>
                    <a:pt x="1071263" y="468218"/>
                    <a:pt x="1052577" y="501853"/>
                  </a:cubicBezTo>
                  <a:cubicBezTo>
                    <a:pt x="1037955" y="528173"/>
                    <a:pt x="1019174" y="551957"/>
                    <a:pt x="1002473" y="577009"/>
                  </a:cubicBezTo>
                  <a:cubicBezTo>
                    <a:pt x="995149" y="587995"/>
                    <a:pt x="977421" y="585360"/>
                    <a:pt x="964895" y="589535"/>
                  </a:cubicBezTo>
                  <a:cubicBezTo>
                    <a:pt x="952369" y="602061"/>
                    <a:pt x="942056" y="617287"/>
                    <a:pt x="927317" y="627113"/>
                  </a:cubicBezTo>
                  <a:cubicBezTo>
                    <a:pt x="915711" y="634850"/>
                    <a:pt x="847390" y="649779"/>
                    <a:pt x="839635" y="652165"/>
                  </a:cubicBezTo>
                  <a:cubicBezTo>
                    <a:pt x="801776" y="663814"/>
                    <a:pt x="764479" y="677217"/>
                    <a:pt x="726901" y="689743"/>
                  </a:cubicBezTo>
                  <a:cubicBezTo>
                    <a:pt x="714375" y="693918"/>
                    <a:pt x="702346" y="700098"/>
                    <a:pt x="689322" y="702269"/>
                  </a:cubicBezTo>
                  <a:cubicBezTo>
                    <a:pt x="593166" y="718295"/>
                    <a:pt x="639070" y="709814"/>
                    <a:pt x="551536" y="727321"/>
                  </a:cubicBezTo>
                  <a:cubicBezTo>
                    <a:pt x="405399" y="723146"/>
                    <a:pt x="356500" y="716776"/>
                    <a:pt x="210757" y="705270"/>
                  </a:cubicBezTo>
                  <a:cubicBezTo>
                    <a:pt x="166791" y="701799"/>
                    <a:pt x="98082" y="679805"/>
                    <a:pt x="63021" y="652165"/>
                  </a:cubicBezTo>
                  <a:cubicBezTo>
                    <a:pt x="27960" y="624525"/>
                    <a:pt x="5083" y="568365"/>
                    <a:pt x="391" y="539431"/>
                  </a:cubicBezTo>
                  <a:cubicBezTo>
                    <a:pt x="-4301" y="510497"/>
                    <a:pt x="34870" y="478563"/>
                    <a:pt x="34870" y="478563"/>
                  </a:cubicBezTo>
                  <a:cubicBezTo>
                    <a:pt x="58294" y="439005"/>
                    <a:pt x="52066" y="447867"/>
                    <a:pt x="63021" y="439223"/>
                  </a:cubicBezTo>
                  <a:cubicBezTo>
                    <a:pt x="73976" y="430579"/>
                    <a:pt x="87557" y="428756"/>
                    <a:pt x="100599" y="426697"/>
                  </a:cubicBezTo>
                  <a:cubicBezTo>
                    <a:pt x="167101" y="416197"/>
                    <a:pt x="234606" y="412713"/>
                    <a:pt x="301016" y="401645"/>
                  </a:cubicBezTo>
                  <a:lnTo>
                    <a:pt x="376172" y="389119"/>
                  </a:lnTo>
                  <a:cubicBezTo>
                    <a:pt x="384523" y="376593"/>
                    <a:pt x="396898" y="365960"/>
                    <a:pt x="401224" y="351541"/>
                  </a:cubicBezTo>
                  <a:cubicBezTo>
                    <a:pt x="404406" y="340933"/>
                    <a:pt x="409427" y="251553"/>
                    <a:pt x="426276" y="226280"/>
                  </a:cubicBezTo>
                  <a:cubicBezTo>
                    <a:pt x="436102" y="211541"/>
                    <a:pt x="449115" y="198528"/>
                    <a:pt x="463854" y="188702"/>
                  </a:cubicBezTo>
                  <a:cubicBezTo>
                    <a:pt x="474840" y="181378"/>
                    <a:pt x="488906" y="180351"/>
                    <a:pt x="501432" y="176176"/>
                  </a:cubicBezTo>
                  <a:cubicBezTo>
                    <a:pt x="513958" y="167825"/>
                    <a:pt x="530659" y="165738"/>
                    <a:pt x="539010" y="151124"/>
                  </a:cubicBezTo>
                  <a:cubicBezTo>
                    <a:pt x="547361" y="136510"/>
                    <a:pt x="459983" y="149529"/>
                    <a:pt x="551536" y="88494"/>
                  </a:cubicBezTo>
                  <a:cubicBezTo>
                    <a:pt x="591236" y="28944"/>
                    <a:pt x="637462" y="68203"/>
                    <a:pt x="726901" y="38390"/>
                  </a:cubicBezTo>
                  <a:lnTo>
                    <a:pt x="764479" y="25864"/>
                  </a:lnTo>
                  <a:lnTo>
                    <a:pt x="783007" y="3193"/>
                  </a:ln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Vrije vorm 13"/>
            <p:cNvSpPr/>
            <p:nvPr/>
          </p:nvSpPr>
          <p:spPr>
            <a:xfrm>
              <a:off x="3762770" y="3743716"/>
              <a:ext cx="1000159" cy="581000"/>
            </a:xfrm>
            <a:custGeom>
              <a:avLst/>
              <a:gdLst>
                <a:gd name="connsiteX0" fmla="*/ 485775 w 1000125"/>
                <a:gd name="connsiteY0" fmla="*/ 9525 h 581025"/>
                <a:gd name="connsiteX1" fmla="*/ 485775 w 1000125"/>
                <a:gd name="connsiteY1" fmla="*/ 9525 h 581025"/>
                <a:gd name="connsiteX2" fmla="*/ 333375 w 1000125"/>
                <a:gd name="connsiteY2" fmla="*/ 19050 h 581025"/>
                <a:gd name="connsiteX3" fmla="*/ 276225 w 1000125"/>
                <a:gd name="connsiteY3" fmla="*/ 38100 h 581025"/>
                <a:gd name="connsiteX4" fmla="*/ 219075 w 1000125"/>
                <a:gd name="connsiteY4" fmla="*/ 66675 h 581025"/>
                <a:gd name="connsiteX5" fmla="*/ 190500 w 1000125"/>
                <a:gd name="connsiteY5" fmla="*/ 85725 h 581025"/>
                <a:gd name="connsiteX6" fmla="*/ 114300 w 1000125"/>
                <a:gd name="connsiteY6" fmla="*/ 114300 h 581025"/>
                <a:gd name="connsiteX7" fmla="*/ 28575 w 1000125"/>
                <a:gd name="connsiteY7" fmla="*/ 161925 h 581025"/>
                <a:gd name="connsiteX8" fmla="*/ 19050 w 1000125"/>
                <a:gd name="connsiteY8" fmla="*/ 200025 h 581025"/>
                <a:gd name="connsiteX9" fmla="*/ 9525 w 1000125"/>
                <a:gd name="connsiteY9" fmla="*/ 228600 h 581025"/>
                <a:gd name="connsiteX10" fmla="*/ 0 w 1000125"/>
                <a:gd name="connsiteY10" fmla="*/ 342900 h 581025"/>
                <a:gd name="connsiteX11" fmla="*/ 28575 w 1000125"/>
                <a:gd name="connsiteY11" fmla="*/ 533400 h 581025"/>
                <a:gd name="connsiteX12" fmla="*/ 85725 w 1000125"/>
                <a:gd name="connsiteY12" fmla="*/ 581025 h 581025"/>
                <a:gd name="connsiteX13" fmla="*/ 276225 w 1000125"/>
                <a:gd name="connsiteY13" fmla="*/ 571500 h 581025"/>
                <a:gd name="connsiteX14" fmla="*/ 304800 w 1000125"/>
                <a:gd name="connsiteY14" fmla="*/ 552450 h 581025"/>
                <a:gd name="connsiteX15" fmla="*/ 333375 w 1000125"/>
                <a:gd name="connsiteY15" fmla="*/ 542925 h 581025"/>
                <a:gd name="connsiteX16" fmla="*/ 361950 w 1000125"/>
                <a:gd name="connsiteY16" fmla="*/ 523875 h 581025"/>
                <a:gd name="connsiteX17" fmla="*/ 485775 w 1000125"/>
                <a:gd name="connsiteY17" fmla="*/ 504825 h 581025"/>
                <a:gd name="connsiteX18" fmla="*/ 561975 w 1000125"/>
                <a:gd name="connsiteY18" fmla="*/ 485775 h 581025"/>
                <a:gd name="connsiteX19" fmla="*/ 619125 w 1000125"/>
                <a:gd name="connsiteY19" fmla="*/ 400050 h 581025"/>
                <a:gd name="connsiteX20" fmla="*/ 647700 w 1000125"/>
                <a:gd name="connsiteY20" fmla="*/ 371475 h 581025"/>
                <a:gd name="connsiteX21" fmla="*/ 695325 w 1000125"/>
                <a:gd name="connsiteY21" fmla="*/ 323850 h 581025"/>
                <a:gd name="connsiteX22" fmla="*/ 733425 w 1000125"/>
                <a:gd name="connsiteY22" fmla="*/ 285750 h 581025"/>
                <a:gd name="connsiteX23" fmla="*/ 781050 w 1000125"/>
                <a:gd name="connsiteY23" fmla="*/ 247650 h 581025"/>
                <a:gd name="connsiteX24" fmla="*/ 809625 w 1000125"/>
                <a:gd name="connsiteY24" fmla="*/ 228600 h 581025"/>
                <a:gd name="connsiteX25" fmla="*/ 838200 w 1000125"/>
                <a:gd name="connsiteY25" fmla="*/ 200025 h 581025"/>
                <a:gd name="connsiteX26" fmla="*/ 904875 w 1000125"/>
                <a:gd name="connsiteY26" fmla="*/ 171450 h 581025"/>
                <a:gd name="connsiteX27" fmla="*/ 981075 w 1000125"/>
                <a:gd name="connsiteY27" fmla="*/ 104775 h 581025"/>
                <a:gd name="connsiteX28" fmla="*/ 1000125 w 1000125"/>
                <a:gd name="connsiteY28" fmla="*/ 76200 h 581025"/>
                <a:gd name="connsiteX29" fmla="*/ 990600 w 1000125"/>
                <a:gd name="connsiteY29" fmla="*/ 47625 h 581025"/>
                <a:gd name="connsiteX30" fmla="*/ 904875 w 1000125"/>
                <a:gd name="connsiteY30" fmla="*/ 0 h 581025"/>
                <a:gd name="connsiteX31" fmla="*/ 485775 w 1000125"/>
                <a:gd name="connsiteY31" fmla="*/ 95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00125" h="581025">
                  <a:moveTo>
                    <a:pt x="485775" y="9525"/>
                  </a:moveTo>
                  <a:lnTo>
                    <a:pt x="485775" y="9525"/>
                  </a:lnTo>
                  <a:cubicBezTo>
                    <a:pt x="434975" y="12700"/>
                    <a:pt x="383807" y="12173"/>
                    <a:pt x="333375" y="19050"/>
                  </a:cubicBezTo>
                  <a:cubicBezTo>
                    <a:pt x="313479" y="21763"/>
                    <a:pt x="276225" y="38100"/>
                    <a:pt x="276225" y="38100"/>
                  </a:cubicBezTo>
                  <a:cubicBezTo>
                    <a:pt x="194333" y="92695"/>
                    <a:pt x="297945" y="27240"/>
                    <a:pt x="219075" y="66675"/>
                  </a:cubicBezTo>
                  <a:cubicBezTo>
                    <a:pt x="208836" y="71795"/>
                    <a:pt x="200739" y="80605"/>
                    <a:pt x="190500" y="85725"/>
                  </a:cubicBezTo>
                  <a:cubicBezTo>
                    <a:pt x="104951" y="128499"/>
                    <a:pt x="240647" y="44107"/>
                    <a:pt x="114300" y="114300"/>
                  </a:cubicBezTo>
                  <a:cubicBezTo>
                    <a:pt x="-2201" y="179023"/>
                    <a:pt x="160648" y="109096"/>
                    <a:pt x="28575" y="161925"/>
                  </a:cubicBezTo>
                  <a:cubicBezTo>
                    <a:pt x="25400" y="174625"/>
                    <a:pt x="22646" y="187438"/>
                    <a:pt x="19050" y="200025"/>
                  </a:cubicBezTo>
                  <a:cubicBezTo>
                    <a:pt x="16292" y="209679"/>
                    <a:pt x="10852" y="218648"/>
                    <a:pt x="9525" y="228600"/>
                  </a:cubicBezTo>
                  <a:cubicBezTo>
                    <a:pt x="4472" y="266497"/>
                    <a:pt x="3175" y="304800"/>
                    <a:pt x="0" y="342900"/>
                  </a:cubicBezTo>
                  <a:cubicBezTo>
                    <a:pt x="10956" y="496279"/>
                    <a:pt x="-4567" y="433974"/>
                    <a:pt x="28575" y="533400"/>
                  </a:cubicBezTo>
                  <a:cubicBezTo>
                    <a:pt x="33814" y="549116"/>
                    <a:pt x="72653" y="572311"/>
                    <a:pt x="85725" y="581025"/>
                  </a:cubicBezTo>
                  <a:cubicBezTo>
                    <a:pt x="149225" y="577850"/>
                    <a:pt x="213180" y="579723"/>
                    <a:pt x="276225" y="571500"/>
                  </a:cubicBezTo>
                  <a:cubicBezTo>
                    <a:pt x="287576" y="570019"/>
                    <a:pt x="294561" y="557570"/>
                    <a:pt x="304800" y="552450"/>
                  </a:cubicBezTo>
                  <a:cubicBezTo>
                    <a:pt x="313780" y="547960"/>
                    <a:pt x="323850" y="546100"/>
                    <a:pt x="333375" y="542925"/>
                  </a:cubicBezTo>
                  <a:cubicBezTo>
                    <a:pt x="342900" y="536575"/>
                    <a:pt x="351711" y="528995"/>
                    <a:pt x="361950" y="523875"/>
                  </a:cubicBezTo>
                  <a:cubicBezTo>
                    <a:pt x="396277" y="506712"/>
                    <a:pt x="458458" y="507557"/>
                    <a:pt x="485775" y="504825"/>
                  </a:cubicBezTo>
                  <a:cubicBezTo>
                    <a:pt x="511175" y="498475"/>
                    <a:pt x="547452" y="507560"/>
                    <a:pt x="561975" y="485775"/>
                  </a:cubicBezTo>
                  <a:lnTo>
                    <a:pt x="619125" y="400050"/>
                  </a:lnTo>
                  <a:cubicBezTo>
                    <a:pt x="626597" y="388842"/>
                    <a:pt x="639076" y="381823"/>
                    <a:pt x="647700" y="371475"/>
                  </a:cubicBezTo>
                  <a:cubicBezTo>
                    <a:pt x="687388" y="323850"/>
                    <a:pt x="642937" y="358775"/>
                    <a:pt x="695325" y="323850"/>
                  </a:cubicBezTo>
                  <a:cubicBezTo>
                    <a:pt x="716107" y="261505"/>
                    <a:pt x="687243" y="322695"/>
                    <a:pt x="733425" y="285750"/>
                  </a:cubicBezTo>
                  <a:cubicBezTo>
                    <a:pt x="794973" y="236511"/>
                    <a:pt x="709226" y="271591"/>
                    <a:pt x="781050" y="247650"/>
                  </a:cubicBezTo>
                  <a:cubicBezTo>
                    <a:pt x="790575" y="241300"/>
                    <a:pt x="800831" y="235929"/>
                    <a:pt x="809625" y="228600"/>
                  </a:cubicBezTo>
                  <a:cubicBezTo>
                    <a:pt x="819973" y="219976"/>
                    <a:pt x="827239" y="207855"/>
                    <a:pt x="838200" y="200025"/>
                  </a:cubicBezTo>
                  <a:cubicBezTo>
                    <a:pt x="858798" y="185312"/>
                    <a:pt x="881556" y="179223"/>
                    <a:pt x="904875" y="171450"/>
                  </a:cubicBezTo>
                  <a:cubicBezTo>
                    <a:pt x="939904" y="145178"/>
                    <a:pt x="951480" y="139303"/>
                    <a:pt x="981075" y="104775"/>
                  </a:cubicBezTo>
                  <a:cubicBezTo>
                    <a:pt x="988525" y="96083"/>
                    <a:pt x="993775" y="85725"/>
                    <a:pt x="1000125" y="76200"/>
                  </a:cubicBezTo>
                  <a:cubicBezTo>
                    <a:pt x="996950" y="66675"/>
                    <a:pt x="997700" y="54725"/>
                    <a:pt x="990600" y="47625"/>
                  </a:cubicBezTo>
                  <a:cubicBezTo>
                    <a:pt x="983974" y="40999"/>
                    <a:pt x="929351" y="521"/>
                    <a:pt x="904875" y="0"/>
                  </a:cubicBezTo>
                  <a:lnTo>
                    <a:pt x="485775" y="9525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Diagonale streep 14"/>
            <p:cNvSpPr/>
            <p:nvPr/>
          </p:nvSpPr>
          <p:spPr>
            <a:xfrm rot="960000">
              <a:off x="5356675" y="2032464"/>
              <a:ext cx="287347" cy="3422504"/>
            </a:xfrm>
            <a:prstGeom prst="diagStripe">
              <a:avLst/>
            </a:prstGeom>
            <a:solidFill>
              <a:srgbClr val="CAC745"/>
            </a:solidFill>
            <a:ln>
              <a:solidFill>
                <a:srgbClr val="CD62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42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Doorenten</a:t>
            </a:r>
            <a:endParaRPr lang="en-US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5068888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5" name="Ovaal 4"/>
          <p:cNvSpPr/>
          <p:nvPr/>
        </p:nvSpPr>
        <p:spPr bwMode="auto">
          <a:xfrm>
            <a:off x="4716463" y="4318000"/>
            <a:ext cx="3690937" cy="1847850"/>
          </a:xfrm>
          <a:prstGeom prst="ellipse">
            <a:avLst/>
          </a:prstGeom>
          <a:solidFill>
            <a:srgbClr val="F79646">
              <a:alpha val="69804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al 5"/>
          <p:cNvSpPr/>
          <p:nvPr/>
        </p:nvSpPr>
        <p:spPr bwMode="auto">
          <a:xfrm>
            <a:off x="4716463" y="4132263"/>
            <a:ext cx="3690937" cy="1847850"/>
          </a:xfrm>
          <a:prstGeom prst="ellipse">
            <a:avLst/>
          </a:prstGeom>
          <a:solidFill>
            <a:srgbClr val="F79646">
              <a:alpha val="69804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1509" name="Groep 69"/>
          <p:cNvGrpSpPr>
            <a:grpSpLocks/>
          </p:cNvGrpSpPr>
          <p:nvPr/>
        </p:nvGrpSpPr>
        <p:grpSpPr bwMode="auto">
          <a:xfrm>
            <a:off x="323850" y="3868738"/>
            <a:ext cx="3690938" cy="2308225"/>
            <a:chOff x="389547" y="4694497"/>
            <a:chExt cx="2880320" cy="1800381"/>
          </a:xfrm>
        </p:grpSpPr>
        <p:sp>
          <p:nvSpPr>
            <p:cNvPr id="10" name="Ovaal 9"/>
            <p:cNvSpPr/>
            <p:nvPr/>
          </p:nvSpPr>
          <p:spPr>
            <a:xfrm>
              <a:off x="389547" y="5053583"/>
              <a:ext cx="2880320" cy="1441295"/>
            </a:xfrm>
            <a:prstGeom prst="ellipse">
              <a:avLst/>
            </a:prstGeom>
            <a:solidFill>
              <a:srgbClr val="F79646">
                <a:alpha val="69804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Ovaal 10"/>
            <p:cNvSpPr/>
            <p:nvPr/>
          </p:nvSpPr>
          <p:spPr>
            <a:xfrm>
              <a:off x="389547" y="4909948"/>
              <a:ext cx="2880320" cy="1440057"/>
            </a:xfrm>
            <a:prstGeom prst="ellipse">
              <a:avLst/>
            </a:prstGeom>
            <a:solidFill>
              <a:srgbClr val="F79646">
                <a:alpha val="69804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Ovaal 11"/>
            <p:cNvSpPr/>
            <p:nvPr/>
          </p:nvSpPr>
          <p:spPr>
            <a:xfrm>
              <a:off x="389547" y="4694497"/>
              <a:ext cx="2880320" cy="144129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Ovaal 14"/>
          <p:cNvSpPr/>
          <p:nvPr/>
        </p:nvSpPr>
        <p:spPr>
          <a:xfrm>
            <a:off x="1200150" y="4941888"/>
            <a:ext cx="261938" cy="10477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Vrije vorm 15"/>
          <p:cNvSpPr/>
          <p:nvPr/>
        </p:nvSpPr>
        <p:spPr>
          <a:xfrm>
            <a:off x="6948488" y="4970463"/>
            <a:ext cx="1016000" cy="784225"/>
          </a:xfrm>
          <a:custGeom>
            <a:avLst/>
            <a:gdLst>
              <a:gd name="connsiteX0" fmla="*/ 116114 w 1016000"/>
              <a:gd name="connsiteY0" fmla="*/ 783771 h 783771"/>
              <a:gd name="connsiteX1" fmla="*/ 1016000 w 1016000"/>
              <a:gd name="connsiteY1" fmla="*/ 130628 h 783771"/>
              <a:gd name="connsiteX2" fmla="*/ 43543 w 1016000"/>
              <a:gd name="connsiteY2" fmla="*/ 580571 h 783771"/>
              <a:gd name="connsiteX3" fmla="*/ 667657 w 1016000"/>
              <a:gd name="connsiteY3" fmla="*/ 58057 h 783771"/>
              <a:gd name="connsiteX4" fmla="*/ 0 w 1016000"/>
              <a:gd name="connsiteY4" fmla="*/ 377371 h 783771"/>
              <a:gd name="connsiteX5" fmla="*/ 377372 w 1016000"/>
              <a:gd name="connsiteY5" fmla="*/ 29028 h 783771"/>
              <a:gd name="connsiteX6" fmla="*/ 29029 w 1016000"/>
              <a:gd name="connsiteY6" fmla="*/ 145143 h 783771"/>
              <a:gd name="connsiteX7" fmla="*/ 174172 w 1016000"/>
              <a:gd name="connsiteY7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6000" h="783771">
                <a:moveTo>
                  <a:pt x="116114" y="783771"/>
                </a:moveTo>
                <a:lnTo>
                  <a:pt x="1016000" y="130628"/>
                </a:lnTo>
                <a:lnTo>
                  <a:pt x="43543" y="580571"/>
                </a:lnTo>
                <a:lnTo>
                  <a:pt x="667657" y="58057"/>
                </a:lnTo>
                <a:lnTo>
                  <a:pt x="0" y="377371"/>
                </a:lnTo>
                <a:lnTo>
                  <a:pt x="377372" y="29028"/>
                </a:lnTo>
                <a:lnTo>
                  <a:pt x="29029" y="145143"/>
                </a:lnTo>
                <a:lnTo>
                  <a:pt x="174172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al 6"/>
          <p:cNvSpPr/>
          <p:nvPr/>
        </p:nvSpPr>
        <p:spPr bwMode="auto">
          <a:xfrm>
            <a:off x="4716463" y="3856038"/>
            <a:ext cx="3690937" cy="18478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Diagonale streep 13"/>
          <p:cNvSpPr/>
          <p:nvPr/>
        </p:nvSpPr>
        <p:spPr>
          <a:xfrm>
            <a:off x="1331913" y="1566863"/>
            <a:ext cx="287337" cy="3422650"/>
          </a:xfrm>
          <a:prstGeom prst="diagStripe">
            <a:avLst/>
          </a:prstGeom>
          <a:solidFill>
            <a:srgbClr val="CAC745"/>
          </a:solidFill>
          <a:ln>
            <a:solidFill>
              <a:srgbClr val="CD62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643438" y="1773238"/>
            <a:ext cx="4249737" cy="1943100"/>
          </a:xfrm>
          <a:prstGeom prst="roundRect">
            <a:avLst>
              <a:gd name="adj" fmla="val 109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sz="2800">
                <a:solidFill>
                  <a:srgbClr val="000000"/>
                </a:solidFill>
                <a:cs typeface="Arial" charset="0"/>
              </a:rPr>
              <a:t>Prik in de agar met de punt waar je de actinomyceet mee hebt geselecteerd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323850" y="1773238"/>
            <a:ext cx="4248150" cy="1938337"/>
          </a:xfrm>
          <a:prstGeom prst="roundRect">
            <a:avLst>
              <a:gd name="adj" fmla="val 109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>
                <a:solidFill>
                  <a:prstClr val="black"/>
                </a:solidFill>
              </a:rPr>
              <a:t>Strijk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daarna</a:t>
            </a:r>
            <a:r>
              <a:rPr lang="en-US" sz="2800" dirty="0">
                <a:solidFill>
                  <a:prstClr val="black"/>
                </a:solidFill>
              </a:rPr>
              <a:t> met </a:t>
            </a:r>
            <a:r>
              <a:rPr lang="en-US" sz="2800" dirty="0" err="1">
                <a:solidFill>
                  <a:prstClr val="black"/>
                </a:solidFill>
              </a:rPr>
              <a:t>dezelfde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tandenstoker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ook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nog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een</a:t>
            </a:r>
            <a:r>
              <a:rPr lang="en-US" sz="2800" dirty="0">
                <a:solidFill>
                  <a:prstClr val="black"/>
                </a:solidFill>
              </a:rPr>
              <a:t> zigzag op de </a:t>
            </a:r>
            <a:r>
              <a:rPr lang="en-US" sz="2800" dirty="0" err="1">
                <a:solidFill>
                  <a:prstClr val="black"/>
                </a:solidFill>
              </a:rPr>
              <a:t>tweede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plaat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643438" y="1773238"/>
            <a:ext cx="4249737" cy="1477962"/>
          </a:xfrm>
          <a:prstGeom prst="roundRect">
            <a:avLst>
              <a:gd name="adj" fmla="val 109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>
                <a:solidFill>
                  <a:prstClr val="black"/>
                </a:solidFill>
              </a:rPr>
              <a:t>Hou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ruimte</a:t>
            </a:r>
            <a:r>
              <a:rPr lang="en-US" sz="2800" dirty="0">
                <a:solidFill>
                  <a:prstClr val="black"/>
                </a:solidFill>
              </a:rPr>
              <a:t> over </a:t>
            </a:r>
            <a:r>
              <a:rPr lang="en-US" sz="2800" dirty="0" err="1">
                <a:solidFill>
                  <a:prstClr val="black"/>
                </a:solidFill>
              </a:rPr>
              <a:t>zodat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er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vier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strijkjes</a:t>
            </a:r>
            <a:r>
              <a:rPr lang="en-US" sz="2800" dirty="0">
                <a:solidFill>
                  <a:prstClr val="black"/>
                </a:solidFill>
              </a:rPr>
              <a:t> op de </a:t>
            </a:r>
            <a:r>
              <a:rPr lang="en-US" sz="2800" dirty="0" err="1">
                <a:solidFill>
                  <a:prstClr val="black"/>
                </a:solidFill>
              </a:rPr>
              <a:t>plaat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err="1">
                <a:solidFill>
                  <a:prstClr val="black"/>
                </a:solidFill>
              </a:rPr>
              <a:t>passen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9" name="Vrije vorm 18"/>
          <p:cNvSpPr/>
          <p:nvPr/>
        </p:nvSpPr>
        <p:spPr>
          <a:xfrm rot="3932992">
            <a:off x="5554663" y="5176837"/>
            <a:ext cx="896938" cy="836613"/>
          </a:xfrm>
          <a:custGeom>
            <a:avLst/>
            <a:gdLst>
              <a:gd name="connsiteX0" fmla="*/ 116114 w 1016000"/>
              <a:gd name="connsiteY0" fmla="*/ 783771 h 783771"/>
              <a:gd name="connsiteX1" fmla="*/ 1016000 w 1016000"/>
              <a:gd name="connsiteY1" fmla="*/ 130628 h 783771"/>
              <a:gd name="connsiteX2" fmla="*/ 43543 w 1016000"/>
              <a:gd name="connsiteY2" fmla="*/ 580571 h 783771"/>
              <a:gd name="connsiteX3" fmla="*/ 667657 w 1016000"/>
              <a:gd name="connsiteY3" fmla="*/ 58057 h 783771"/>
              <a:gd name="connsiteX4" fmla="*/ 0 w 1016000"/>
              <a:gd name="connsiteY4" fmla="*/ 377371 h 783771"/>
              <a:gd name="connsiteX5" fmla="*/ 377372 w 1016000"/>
              <a:gd name="connsiteY5" fmla="*/ 29028 h 783771"/>
              <a:gd name="connsiteX6" fmla="*/ 29029 w 1016000"/>
              <a:gd name="connsiteY6" fmla="*/ 145143 h 783771"/>
              <a:gd name="connsiteX7" fmla="*/ 174172 w 1016000"/>
              <a:gd name="connsiteY7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6000" h="783771">
                <a:moveTo>
                  <a:pt x="116114" y="783771"/>
                </a:moveTo>
                <a:lnTo>
                  <a:pt x="1016000" y="130628"/>
                </a:lnTo>
                <a:lnTo>
                  <a:pt x="43543" y="580571"/>
                </a:lnTo>
                <a:lnTo>
                  <a:pt x="667657" y="58057"/>
                </a:lnTo>
                <a:lnTo>
                  <a:pt x="0" y="377371"/>
                </a:lnTo>
                <a:lnTo>
                  <a:pt x="377372" y="29028"/>
                </a:lnTo>
                <a:lnTo>
                  <a:pt x="29029" y="145143"/>
                </a:lnTo>
                <a:lnTo>
                  <a:pt x="174172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Vrije vorm 19"/>
          <p:cNvSpPr/>
          <p:nvPr/>
        </p:nvSpPr>
        <p:spPr>
          <a:xfrm rot="15013533">
            <a:off x="6599238" y="4005262"/>
            <a:ext cx="768350" cy="873125"/>
          </a:xfrm>
          <a:custGeom>
            <a:avLst/>
            <a:gdLst>
              <a:gd name="connsiteX0" fmla="*/ 116114 w 1016000"/>
              <a:gd name="connsiteY0" fmla="*/ 783771 h 783771"/>
              <a:gd name="connsiteX1" fmla="*/ 1016000 w 1016000"/>
              <a:gd name="connsiteY1" fmla="*/ 130628 h 783771"/>
              <a:gd name="connsiteX2" fmla="*/ 43543 w 1016000"/>
              <a:gd name="connsiteY2" fmla="*/ 580571 h 783771"/>
              <a:gd name="connsiteX3" fmla="*/ 667657 w 1016000"/>
              <a:gd name="connsiteY3" fmla="*/ 58057 h 783771"/>
              <a:gd name="connsiteX4" fmla="*/ 0 w 1016000"/>
              <a:gd name="connsiteY4" fmla="*/ 377371 h 783771"/>
              <a:gd name="connsiteX5" fmla="*/ 377372 w 1016000"/>
              <a:gd name="connsiteY5" fmla="*/ 29028 h 783771"/>
              <a:gd name="connsiteX6" fmla="*/ 29029 w 1016000"/>
              <a:gd name="connsiteY6" fmla="*/ 145143 h 783771"/>
              <a:gd name="connsiteX7" fmla="*/ 174172 w 1016000"/>
              <a:gd name="connsiteY7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6000" h="783771">
                <a:moveTo>
                  <a:pt x="116114" y="783771"/>
                </a:moveTo>
                <a:lnTo>
                  <a:pt x="1016000" y="130628"/>
                </a:lnTo>
                <a:lnTo>
                  <a:pt x="43543" y="580571"/>
                </a:lnTo>
                <a:lnTo>
                  <a:pt x="667657" y="58057"/>
                </a:lnTo>
                <a:lnTo>
                  <a:pt x="0" y="377371"/>
                </a:lnTo>
                <a:lnTo>
                  <a:pt x="377372" y="29028"/>
                </a:lnTo>
                <a:lnTo>
                  <a:pt x="29029" y="145143"/>
                </a:lnTo>
                <a:lnTo>
                  <a:pt x="174172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Vrije vorm 20"/>
          <p:cNvSpPr/>
          <p:nvPr/>
        </p:nvSpPr>
        <p:spPr>
          <a:xfrm rot="10098374">
            <a:off x="5214938" y="4206875"/>
            <a:ext cx="1016000" cy="784225"/>
          </a:xfrm>
          <a:custGeom>
            <a:avLst/>
            <a:gdLst>
              <a:gd name="connsiteX0" fmla="*/ 116114 w 1016000"/>
              <a:gd name="connsiteY0" fmla="*/ 783771 h 783771"/>
              <a:gd name="connsiteX1" fmla="*/ 1016000 w 1016000"/>
              <a:gd name="connsiteY1" fmla="*/ 130628 h 783771"/>
              <a:gd name="connsiteX2" fmla="*/ 43543 w 1016000"/>
              <a:gd name="connsiteY2" fmla="*/ 580571 h 783771"/>
              <a:gd name="connsiteX3" fmla="*/ 667657 w 1016000"/>
              <a:gd name="connsiteY3" fmla="*/ 58057 h 783771"/>
              <a:gd name="connsiteX4" fmla="*/ 0 w 1016000"/>
              <a:gd name="connsiteY4" fmla="*/ 377371 h 783771"/>
              <a:gd name="connsiteX5" fmla="*/ 377372 w 1016000"/>
              <a:gd name="connsiteY5" fmla="*/ 29028 h 783771"/>
              <a:gd name="connsiteX6" fmla="*/ 29029 w 1016000"/>
              <a:gd name="connsiteY6" fmla="*/ 145143 h 783771"/>
              <a:gd name="connsiteX7" fmla="*/ 174172 w 1016000"/>
              <a:gd name="connsiteY7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6000" h="783771">
                <a:moveTo>
                  <a:pt x="116114" y="783771"/>
                </a:moveTo>
                <a:lnTo>
                  <a:pt x="1016000" y="130628"/>
                </a:lnTo>
                <a:lnTo>
                  <a:pt x="43543" y="580571"/>
                </a:lnTo>
                <a:lnTo>
                  <a:pt x="667657" y="58057"/>
                </a:lnTo>
                <a:lnTo>
                  <a:pt x="0" y="377371"/>
                </a:lnTo>
                <a:lnTo>
                  <a:pt x="377372" y="29028"/>
                </a:lnTo>
                <a:lnTo>
                  <a:pt x="29029" y="145143"/>
                </a:lnTo>
                <a:lnTo>
                  <a:pt x="174172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9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526E-6 L 0.00018 0.0848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8485 L 0.00018 0.00092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92 L 0.51198 0.1373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00" y="68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198 0.12601 L 0.55382 -0.08023 L 0.49375 0.10612 L 0.52553 -0.06312 L 0.48056 0.0867 L 0.50105 -0.04694 L 0.46424 0.07768 L 0.48316 -0.05341 L 0.45018 0.03953 L 0.45712 -0.03469 L 0.43924 0.01479 L 0.43698 -0.02058 L 0.42535 0.00115 " pathEditMode="relative" rAng="9364654" ptsTypes="FFFFFFFFFFFFF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9827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011 - Theme - Streptomyces school AJ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285</Words>
  <Application>Microsoft Office PowerPoint</Application>
  <PresentationFormat>Diavoorstelling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3" baseType="lpstr">
      <vt:lpstr>Kantoorthema</vt:lpstr>
      <vt:lpstr>2011 - Theme - Streptomyces school AJP</vt:lpstr>
      <vt:lpstr>Antibiotica Gezocht!</vt:lpstr>
      <vt:lpstr>Week 2</vt:lpstr>
      <vt:lpstr>Herken de actinomyceet</vt:lpstr>
      <vt:lpstr>Herken de actinomyceet</vt:lpstr>
      <vt:lpstr>Herken de actinomyceet</vt:lpstr>
      <vt:lpstr>Determineren</vt:lpstr>
      <vt:lpstr>Hoe te werk gaan</vt:lpstr>
      <vt:lpstr>Prik de kolonie</vt:lpstr>
      <vt:lpstr>Doorenten</vt:lpstr>
      <vt:lpstr>Volg Antibiotica Gezocht!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Dino</dc:creator>
  <cp:lastModifiedBy>Antibiotica Gezocht!</cp:lastModifiedBy>
  <cp:revision>44</cp:revision>
  <dcterms:created xsi:type="dcterms:W3CDTF">2011-08-23T08:24:22Z</dcterms:created>
  <dcterms:modified xsi:type="dcterms:W3CDTF">2012-05-03T08:27:22Z</dcterms:modified>
</cp:coreProperties>
</file>